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366"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93" r:id="rId20"/>
    <p:sldId id="304" r:id="rId21"/>
    <p:sldId id="299" r:id="rId22"/>
    <p:sldId id="305"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p:scale>
          <a:sx n="71" d="100"/>
          <a:sy n="71" d="100"/>
        </p:scale>
        <p:origin x="54" y="213"/>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7940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802.11-23/1720r1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November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2111-00-0000-802revc-status-nov-2023-update.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3/11-23-2118-00-0arc-e2e-qos-enablement-and-related-topics-for-consideration-in-ieee802-11-mac-layer.pptx" TargetMode="External"/><Relationship Id="rId4" Type="http://schemas.openxmlformats.org/officeDocument/2006/relationships/hyperlink" Target="https://mentor.ieee.org/802.11/dcn/23/11-23-0838-01-0000-wba-liaison-re-qo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3/11-23-1537-00-0arc-arc-sc-mixed-mode-minutes-september-2023-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1433-01-0000-cc45-p802-revc-d1-1-comments.xls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dcn/23/1-23-0024-06-Mntg-p802-revc-wg-rc1-comment-resolution.odp"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ARC-SC-agenda-Nov-2023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13 Nov 2023, 18:15 HST/</a:t>
            </a:r>
            <a:br>
              <a:rPr lang="en-US" altLang="en-US" dirty="0"/>
            </a:br>
            <a:r>
              <a:rPr lang="en-US" altLang="en-US" dirty="0"/>
              <a:t>16 Nov 2023, 10:30 HST</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Monday 18:15 and Thurs 10:30</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 Monday review draft/comment, Thursday de-brief: </a:t>
            </a:r>
            <a:r>
              <a:rPr lang="en-US" sz="2400" dirty="0">
                <a:hlinkClick r:id="rId3"/>
              </a:rPr>
              <a:t>11-23/2111r0</a:t>
            </a:r>
            <a:r>
              <a:rPr lang="en-US" sz="2400" dirty="0"/>
              <a:t> </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22) - Thursday</a:t>
            </a:r>
          </a:p>
          <a:p>
            <a:pPr marL="800100" lvl="1" indent="-342900" eaLnBrk="1" hangingPunct="1">
              <a:spcBef>
                <a:spcPts val="0"/>
              </a:spcBef>
              <a:spcAft>
                <a:spcPts val="0"/>
              </a:spcAft>
              <a:buFont typeface="Arial" panose="020B0604020202020204" pitchFamily="34" charset="0"/>
              <a:buChar char="•"/>
              <a:defRPr/>
            </a:pPr>
            <a:r>
              <a:rPr lang="en-US" sz="2400" dirty="0"/>
              <a:t>WBA liaison on QoS: </a:t>
            </a:r>
            <a:r>
              <a:rPr lang="en-US" sz="2400" dirty="0">
                <a:hlinkClick r:id="rId4"/>
              </a:rPr>
              <a:t>11-23/0838r1</a:t>
            </a:r>
            <a:r>
              <a:rPr lang="en-US" sz="2400" dirty="0"/>
              <a:t>, </a:t>
            </a:r>
            <a:r>
              <a:rPr lang="en-US" sz="2400" dirty="0">
                <a:hlinkClick r:id="rId5"/>
              </a:rPr>
              <a:t>11-23/2118r0</a:t>
            </a:r>
            <a:r>
              <a:rPr lang="en-US" sz="2400" dirty="0"/>
              <a:t> (Venkatesan)  </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Sept interim: </a:t>
            </a:r>
            <a:r>
              <a:rPr lang="en-US" sz="2400" b="1" dirty="0">
                <a:solidFill>
                  <a:srgbClr val="000000"/>
                </a:solidFill>
                <a:hlinkClick r:id="rId2"/>
              </a:rPr>
              <a:t>11-23/1537r0</a:t>
            </a:r>
            <a:r>
              <a:rPr lang="en-US" sz="24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Joseph Levy</a:t>
            </a:r>
          </a:p>
          <a:p>
            <a:pPr marL="457200" indent="-457200">
              <a:lnSpc>
                <a:spcPct val="90000"/>
              </a:lnSpc>
              <a:spcBef>
                <a:spcPts val="0"/>
              </a:spcBef>
              <a:spcAft>
                <a:spcPts val="600"/>
              </a:spcAft>
              <a:buFont typeface="Arial" panose="020B0604020202020204" pitchFamily="34" charset="0"/>
              <a:buChar char="•"/>
              <a:defRPr/>
            </a:pPr>
            <a:r>
              <a:rPr lang="en-US" dirty="0"/>
              <a:t>Seconded: Stuart Kerry</a:t>
            </a:r>
          </a:p>
          <a:p>
            <a:pPr marL="457200" indent="-457200">
              <a:lnSpc>
                <a:spcPct val="90000"/>
              </a:lnSpc>
              <a:spcBef>
                <a:spcPts val="0"/>
              </a:spcBef>
              <a:spcAft>
                <a:spcPts val="600"/>
              </a:spcAft>
              <a:buFont typeface="Arial" panose="020B0604020202020204" pitchFamily="34" charset="0"/>
              <a:buChar char="•"/>
              <a:defRPr/>
            </a:pPr>
            <a:r>
              <a:rPr lang="en-US" dirty="0"/>
              <a:t>Result: UC</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lnSpc>
                <a:spcPct val="90000"/>
              </a:lnSpc>
              <a:spcBef>
                <a:spcPts val="0"/>
              </a:spcBef>
              <a:spcAft>
                <a:spcPts val="600"/>
              </a:spcAft>
              <a:buFont typeface="Arial" panose="020B0604020202020204" pitchFamily="34" charset="0"/>
              <a:buChar char="•"/>
              <a:defRPr/>
            </a:pPr>
            <a:r>
              <a:rPr lang="en-US" sz="2200" dirty="0"/>
              <a:t>IEEE Std 802 is undergoing a revision update</a:t>
            </a:r>
          </a:p>
          <a:p>
            <a:pPr lvl="2">
              <a:lnSpc>
                <a:spcPct val="90000"/>
              </a:lnSpc>
              <a:spcBef>
                <a:spcPts val="0"/>
              </a:spcBef>
              <a:spcAft>
                <a:spcPts val="600"/>
              </a:spcAft>
              <a:buFont typeface="Arial" panose="020B0604020202020204" pitchFamily="34" charset="0"/>
              <a:buChar char="•"/>
              <a:defRPr/>
            </a:pPr>
            <a:r>
              <a:rPr lang="en-US" sz="2200" dirty="0"/>
              <a:t>802.1 is handling the official process, and is holding 802.1 Working Group letter ballots</a:t>
            </a:r>
          </a:p>
          <a:p>
            <a:pPr lvl="1">
              <a:lnSpc>
                <a:spcPct val="90000"/>
              </a:lnSpc>
              <a:spcBef>
                <a:spcPts val="0"/>
              </a:spcBef>
              <a:spcAft>
                <a:spcPts val="600"/>
              </a:spcAft>
              <a:buFont typeface="Arial" panose="020B0604020202020204" pitchFamily="34" charset="0"/>
              <a:buChar char="•"/>
              <a:defRPr/>
            </a:pPr>
            <a:r>
              <a:rPr lang="en-US" sz="2200" dirty="0"/>
              <a:t>WG11 (802.11) held a comment collection on D1.1, ARC reviewed on Aug 28 telecon</a:t>
            </a:r>
          </a:p>
          <a:p>
            <a:pPr lvl="2">
              <a:lnSpc>
                <a:spcPct val="90000"/>
              </a:lnSpc>
              <a:spcBef>
                <a:spcPts val="0"/>
              </a:spcBef>
              <a:spcAft>
                <a:spcPts val="600"/>
              </a:spcAft>
              <a:buFont typeface="Arial" panose="020B0604020202020204" pitchFamily="34" charset="0"/>
              <a:buChar char="•"/>
              <a:defRPr/>
            </a:pPr>
            <a:r>
              <a:rPr lang="en-US" sz="2200" dirty="0"/>
              <a:t>Comments submitted from WG11: </a:t>
            </a:r>
            <a:r>
              <a:rPr lang="en-US" sz="2200" dirty="0">
                <a:hlinkClick r:id="rId3"/>
              </a:rPr>
              <a:t>11-23/1433r1</a:t>
            </a:r>
            <a:r>
              <a:rPr lang="en-US" sz="2200" dirty="0"/>
              <a:t> </a:t>
            </a:r>
          </a:p>
          <a:p>
            <a:pPr lvl="1">
              <a:lnSpc>
                <a:spcPct val="90000"/>
              </a:lnSpc>
              <a:spcBef>
                <a:spcPts val="0"/>
              </a:spcBef>
              <a:spcAft>
                <a:spcPts val="600"/>
              </a:spcAft>
              <a:buFont typeface="Arial" panose="020B0604020202020204" pitchFamily="34" charset="0"/>
              <a:buChar char="•"/>
              <a:defRPr/>
            </a:pPr>
            <a:r>
              <a:rPr lang="en-US" sz="2200" dirty="0"/>
              <a:t>Overall comments submitted/disposition:</a:t>
            </a:r>
            <a:r>
              <a:rPr lang="en-US" sz="2200" b="0" dirty="0">
                <a:solidFill>
                  <a:srgbClr val="333333"/>
                </a:solidFill>
                <a:latin typeface="+mj-lt"/>
              </a:rPr>
              <a:t> </a:t>
            </a:r>
            <a:r>
              <a:rPr lang="en-US" sz="2200" b="0" dirty="0">
                <a:solidFill>
                  <a:srgbClr val="333333"/>
                </a:solidFill>
                <a:latin typeface="+mj-lt"/>
                <a:hlinkClick r:id="rId4"/>
              </a:rPr>
              <a:t>https://mentor.ieee.org/802.1/dcn/23/1-23-0024-06-Mntg-p802-revc-wg-rc1-comment-resolution.odp</a:t>
            </a:r>
            <a:r>
              <a:rPr lang="en-US" sz="2200" b="0" u="sng" dirty="0">
                <a:solidFill>
                  <a:srgbClr val="0563C1"/>
                </a:solidFill>
                <a:latin typeface="Calibri" panose="020F0502020204030204" pitchFamily="34" charset="0"/>
                <a:cs typeface="Times New Roman" panose="02020603050405020304" pitchFamily="18" charset="0"/>
              </a:rPr>
              <a:t> </a:t>
            </a:r>
            <a:endParaRPr lang="en-US" sz="2200" b="0" dirty="0"/>
          </a:p>
          <a:p>
            <a:pPr lvl="1">
              <a:lnSpc>
                <a:spcPct val="90000"/>
              </a:lnSpc>
              <a:spcBef>
                <a:spcPts val="0"/>
              </a:spcBef>
              <a:spcAft>
                <a:spcPts val="600"/>
              </a:spcAft>
              <a:buFont typeface="Arial" panose="020B0604020202020204" pitchFamily="34" charset="0"/>
              <a:buChar char="•"/>
              <a:defRPr/>
            </a:pPr>
            <a:r>
              <a:rPr lang="en-US" sz="2200" dirty="0"/>
              <a:t>Comment resolution meets on Wed AM1, intention to go out for recirc</a:t>
            </a:r>
          </a:p>
          <a:p>
            <a:pPr lvl="1">
              <a:lnSpc>
                <a:spcPct val="90000"/>
              </a:lnSpc>
              <a:spcBef>
                <a:spcPts val="0"/>
              </a:spcBef>
              <a:spcAft>
                <a:spcPts val="600"/>
              </a:spcAft>
              <a:buFont typeface="Arial" panose="020B0604020202020204" pitchFamily="34" charset="0"/>
              <a:buChar char="•"/>
              <a:defRPr/>
            </a:pPr>
            <a:r>
              <a:rPr lang="en-US" sz="2200" dirty="0"/>
              <a:t>802.11 ARC is requested to review the draft, in particular the GLK additions and Figure 8</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November 2023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a:buFont typeface="Arial" pitchFamily="34"/>
              <a:buChar char="•"/>
            </a:pPr>
            <a:r>
              <a:rPr lang="en-US" sz="2800" dirty="0">
                <a:ea typeface="ＭＳ Ｐゴシック" pitchFamily="2"/>
              </a:rPr>
              <a:t>Other 802.11 relevant (or perhaps unique) topics:</a:t>
            </a:r>
          </a:p>
          <a:p>
            <a:pPr marL="1143000" lvl="3" indent="-342900">
              <a:lnSpc>
                <a:spcPct val="90000"/>
              </a:lnSpc>
              <a:spcBef>
                <a:spcPts val="0"/>
              </a:spcBef>
              <a:spcAft>
                <a:spcPts val="600"/>
              </a:spcAft>
              <a:buFont typeface="Arial" pitchFamily="34" charset="0"/>
              <a:buChar char="•"/>
              <a:defRPr/>
            </a:pPr>
            <a:r>
              <a:rPr lang="en-US" sz="24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4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400" dirty="0"/>
              <a:t>802.11’s “Portal”, and mapping to/usage of IEEE Std 802 terminology</a:t>
            </a:r>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Telecon notes on </a:t>
            </a:r>
            <a:r>
              <a:rPr lang="en-US" altLang="en-US" dirty="0" err="1"/>
              <a:t>REVc</a:t>
            </a:r>
            <a:r>
              <a:rPr lang="en-US" altLang="en-US" dirty="0"/>
              <a:t> topics – 6/21/2023</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buFont typeface="Arial" panose="020B0604020202020204" pitchFamily="34" charset="0"/>
              <a:buChar char="•"/>
            </a:pPr>
            <a:r>
              <a:rPr lang="en-US" sz="2000" i="0" u="none" strike="noStrike" baseline="0" dirty="0">
                <a:latin typeface="Times New Roman" panose="02020603050405020304" pitchFamily="18" charset="0"/>
              </a:rPr>
              <a:t>Do something with “LAN”, “MAN”, (“PAN”), etc.?</a:t>
            </a:r>
          </a:p>
          <a:p>
            <a:pPr lvl="1">
              <a:lnSpc>
                <a:spcPts val="2000"/>
              </a:lnSpc>
              <a:buFont typeface="Arial" panose="020B0604020202020204" pitchFamily="34" charset="0"/>
              <a:buChar char="•"/>
            </a:pPr>
            <a:r>
              <a:rPr lang="en-US" sz="1800" b="1" dirty="0">
                <a:latin typeface="Times New Roman" panose="02020603050405020304" pitchFamily="18" charset="0"/>
              </a:rPr>
              <a:t>Are there definitions of these terms, anymore?</a:t>
            </a:r>
          </a:p>
          <a:p>
            <a:pPr>
              <a:lnSpc>
                <a:spcPts val="2000"/>
              </a:lnSpc>
              <a:buFont typeface="Arial" panose="020B0604020202020204" pitchFamily="34" charset="0"/>
              <a:buChar char="•"/>
            </a:pPr>
            <a:r>
              <a:rPr lang="en-US" sz="2200" dirty="0">
                <a:latin typeface="Times New Roman" panose="02020603050405020304" pitchFamily="18" charset="0"/>
              </a:rPr>
              <a:t>Access Domains: “802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Interconnection of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 802.11, Access Domain is BSS.  Is that still the view, for 802.11be/MLD?</a:t>
            </a:r>
          </a:p>
          <a:p>
            <a:pPr lvl="1">
              <a:lnSpc>
                <a:spcPts val="2000"/>
              </a:lnSpc>
              <a:buFont typeface="Arial" panose="020B0604020202020204" pitchFamily="34" charset="0"/>
              <a:buChar char="•"/>
            </a:pPr>
            <a:r>
              <a:rPr lang="en-US" sz="1800" b="1" dirty="0">
                <a:latin typeface="Times New Roman" panose="02020603050405020304" pitchFamily="18" charset="0"/>
              </a:rPr>
              <a:t>Other 802s?  802.3 Multi-carrier fiber – 1 Access Domain, or many?  We think it’s 1.  But, there are multiple transmitters, in parallel.</a:t>
            </a:r>
          </a:p>
          <a:p>
            <a:pPr>
              <a:lnSpc>
                <a:spcPts val="2000"/>
              </a:lnSpc>
              <a:buFont typeface="Arial" panose="020B0604020202020204" pitchFamily="34" charset="0"/>
              <a:buChar char="•"/>
            </a:pPr>
            <a:r>
              <a:rPr lang="en-US" sz="2200" dirty="0">
                <a:latin typeface="Times New Roman" panose="02020603050405020304" pitchFamily="18" charset="0"/>
              </a:rPr>
              <a:t>IEEE 802 Network (non-bridged): Set of Access Domains plus their interconnection.  (In 802.11, an ESS)</a:t>
            </a:r>
          </a:p>
          <a:p>
            <a:pPr>
              <a:lnSpc>
                <a:spcPts val="2000"/>
              </a:lnSpc>
              <a:buFont typeface="Arial" panose="020B0604020202020204" pitchFamily="34" charset="0"/>
              <a:buChar char="•"/>
            </a:pPr>
            <a:r>
              <a:rPr lang="en-US" sz="2200" dirty="0">
                <a:latin typeface="Times New Roman" panose="02020603050405020304" pitchFamily="18" charset="0"/>
              </a:rPr>
              <a:t>What if we make the DS a bridge (small ‘b’)?</a:t>
            </a:r>
          </a:p>
          <a:p>
            <a:pPr>
              <a:lnSpc>
                <a:spcPts val="2000"/>
              </a:lnSpc>
              <a:buFont typeface="Arial" panose="020B0604020202020204" pitchFamily="34" charset="0"/>
              <a:buChar char="•"/>
            </a:pPr>
            <a:r>
              <a:rPr lang="en-US" sz="2200" dirty="0">
                <a:latin typeface="Times New Roman" panose="02020603050405020304" pitchFamily="18" charset="0"/>
              </a:rPr>
              <a:t>Essential aspects of 802 Network:</a:t>
            </a:r>
          </a:p>
          <a:p>
            <a:pPr lvl="1">
              <a:lnSpc>
                <a:spcPts val="2000"/>
              </a:lnSpc>
              <a:buFont typeface="Arial" panose="020B0604020202020204" pitchFamily="34" charset="0"/>
              <a:buChar char="•"/>
            </a:pPr>
            <a:r>
              <a:rPr lang="en-US" sz="1800" dirty="0" err="1">
                <a:latin typeface="Times New Roman" panose="02020603050405020304" pitchFamily="18" charset="0"/>
              </a:rPr>
              <a:t>EtherType</a:t>
            </a:r>
            <a:endParaRPr lang="en-US" sz="1800" dirty="0">
              <a:latin typeface="Times New Roman" panose="02020603050405020304" pitchFamily="18" charset="0"/>
            </a:endParaRPr>
          </a:p>
          <a:p>
            <a:pPr lvl="1">
              <a:lnSpc>
                <a:spcPts val="2000"/>
              </a:lnSpc>
              <a:buFont typeface="Arial" panose="020B0604020202020204" pitchFamily="34" charset="0"/>
              <a:buChar char="•"/>
            </a:pPr>
            <a:r>
              <a:rPr lang="en-US" sz="1800" dirty="0">
                <a:latin typeface="Times New Roman" panose="02020603050405020304" pitchFamily="18" charset="0"/>
              </a:rPr>
              <a:t>ISS</a:t>
            </a:r>
          </a:p>
          <a:p>
            <a:pPr lvl="1">
              <a:lnSpc>
                <a:spcPts val="2000"/>
              </a:lnSpc>
              <a:buFont typeface="Arial" panose="020B0604020202020204" pitchFamily="34" charset="0"/>
              <a:buChar char="•"/>
            </a:pPr>
            <a:r>
              <a:rPr lang="en-US" sz="1800" dirty="0">
                <a:latin typeface="Times New Roman" panose="02020603050405020304" pitchFamily="18" charset="0"/>
              </a:rPr>
              <a:t>Data frames are forwarded according to 802 MAC addresses, and endpoints are identified by 802 MAC addresses.</a:t>
            </a:r>
          </a:p>
          <a:p>
            <a:pPr>
              <a:lnSpc>
                <a:spcPts val="2000"/>
              </a:lnSpc>
              <a:buFont typeface="Arial" panose="020B0604020202020204" pitchFamily="34" charset="0"/>
              <a:buChar char="•"/>
            </a:pPr>
            <a:r>
              <a:rPr lang="en-US" sz="2200" dirty="0">
                <a:latin typeface="Times New Roman" panose="02020603050405020304" pitchFamily="18" charset="0"/>
              </a:rPr>
              <a:t>Access Network (suggestion): Fronthaul versus Backhaul; </a:t>
            </a:r>
          </a:p>
          <a:p>
            <a:pPr>
              <a:lnSpc>
                <a:spcPts val="2000"/>
              </a:lnSpc>
              <a:buFont typeface="Arial" panose="020B0604020202020204" pitchFamily="34" charset="0"/>
              <a:buChar char="•"/>
            </a:pPr>
            <a:endParaRPr lang="en-US" sz="2200" dirty="0">
              <a:latin typeface="Times New Roman" panose="02020603050405020304" pitchFamily="18" charset="0"/>
            </a:endParaRPr>
          </a:p>
          <a:p>
            <a:pPr>
              <a:lnSpc>
                <a:spcPts val="2000"/>
              </a:lnSpc>
              <a:buFont typeface="Arial" panose="020B0604020202020204" pitchFamily="34" charset="0"/>
              <a:buChar char="•"/>
            </a:pPr>
            <a:endParaRPr lang="en-US" sz="22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600" b="1" i="0" u="none" strike="noStrike" baseline="0" dirty="0">
              <a:latin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1508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a:t>
            </a:r>
            <a:r>
              <a:rPr lang="en-US" sz="2200" dirty="0" err="1"/>
              <a:t>Bims</a:t>
            </a:r>
            <a:r>
              <a:rPr lang="en-US" sz="2200" dirty="0"/>
              <a:t>)</a:t>
            </a:r>
            <a:endParaRPr lang="en-US" sz="22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600200"/>
            <a:ext cx="10361084" cy="4875213"/>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 (reflector discussion)</a:t>
            </a:r>
          </a:p>
          <a:p>
            <a:pPr lvl="1" eaLnBrk="1" hangingPunct="1">
              <a:spcBef>
                <a:spcPts val="300"/>
              </a:spcBef>
            </a:pPr>
            <a:r>
              <a:rPr lang="en-US" altLang="en-US" dirty="0"/>
              <a:t>Anything on 802REV before January? See below</a:t>
            </a:r>
          </a:p>
          <a:p>
            <a:pPr lvl="1" eaLnBrk="1" hangingPunct="1">
              <a:spcBef>
                <a:spcPts val="300"/>
              </a:spcBef>
            </a:pPr>
            <a:r>
              <a:rPr lang="en-US" altLang="en-US" dirty="0"/>
              <a:t>QoS topic</a:t>
            </a:r>
          </a:p>
          <a:p>
            <a:pPr eaLnBrk="1" hangingPunct="1">
              <a:spcBef>
                <a:spcPts val="300"/>
              </a:spcBef>
            </a:pPr>
            <a:r>
              <a:rPr lang="en-US" altLang="en-US" dirty="0"/>
              <a:t>January session planning</a:t>
            </a:r>
          </a:p>
          <a:p>
            <a:pPr lvl="1" eaLnBrk="1" hangingPunct="1">
              <a:spcBef>
                <a:spcPts val="300"/>
              </a:spcBef>
            </a:pPr>
            <a:r>
              <a:rPr lang="en-US" altLang="en-US" dirty="0"/>
              <a:t>1 or 2 slots? 2 – Monday (during day), </a:t>
            </a:r>
            <a:r>
              <a:rPr lang="en-US" altLang="en-US" dirty="0" err="1"/>
              <a:t>Thrus</a:t>
            </a:r>
            <a:r>
              <a:rPr lang="en-US" altLang="en-US" dirty="0"/>
              <a:t> like this session</a:t>
            </a:r>
          </a:p>
          <a:p>
            <a:pPr lvl="1" eaLnBrk="1" hangingPunct="1">
              <a:spcBef>
                <a:spcPts val="300"/>
              </a:spcBef>
            </a:pPr>
            <a:r>
              <a:rPr lang="en-US" altLang="en-US" dirty="0"/>
              <a:t>Topics? Possibly: Annex G,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November to January teleconference plan…  Any/How many telecons?  Dec 18, Jan 8</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a:t>
            </a:r>
            <a:r>
              <a:rPr lang="en-US" altLang="en-US" strike="sngStrike" dirty="0"/>
              <a:t>or 2PM ET (1 hour)? </a:t>
            </a:r>
            <a:r>
              <a:rPr lang="en-US" altLang="en-US" dirty="0"/>
              <a:t> </a:t>
            </a:r>
          </a:p>
          <a:p>
            <a:pPr lvl="2" eaLnBrk="1" hangingPunct="1">
              <a:spcBef>
                <a:spcPts val="300"/>
              </a:spcBef>
            </a:pPr>
            <a:r>
              <a:rPr lang="en-US" altLang="en-US" dirty="0"/>
              <a:t>Dates to avoid?? </a:t>
            </a:r>
          </a:p>
          <a:p>
            <a:pPr lvl="2" eaLnBrk="1" hangingPunct="1">
              <a:spcBef>
                <a:spcPts val="300"/>
              </a:spcBef>
            </a:pPr>
            <a:r>
              <a:rPr lang="en-US" altLang="en-US" dirty="0"/>
              <a:t>NOTE: 802REVc planning on telecons to discuss “the EPD/LPD issue” on Dec 12 and 19, 11:00 EST (TBC)</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November 2023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23036</TotalTime>
  <Words>2427</Words>
  <Application>Microsoft Office PowerPoint</Application>
  <PresentationFormat>Widescreen</PresentationFormat>
  <Paragraphs>250</Paragraphs>
  <Slides>23</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ARC-SC-agenda-Nov-2023</vt:lpstr>
      <vt:lpstr>Abstract</vt:lpstr>
      <vt:lpstr>IEEE 802.11   Architecture Standing Committee</vt:lpstr>
      <vt:lpstr>Registration for the November IEEE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Nov 2023, 18:15 HST/ 16 Nov 2023, 10:30 HST</vt:lpstr>
      <vt:lpstr>ARC (Architecture) – Other</vt:lpstr>
      <vt:lpstr>Prior meeting minutes</vt:lpstr>
      <vt:lpstr>IEEE Std 802 revision (P802REVc)</vt:lpstr>
      <vt:lpstr>P802REVc – Other ARC work</vt:lpstr>
      <vt:lpstr>Telecon notes on REVc topics – 6/21/2023</vt:lpstr>
      <vt:lpstr>Annex G way forward – Step 2</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129</cp:revision>
  <cp:lastPrinted>1601-01-01T00:00:00Z</cp:lastPrinted>
  <dcterms:created xsi:type="dcterms:W3CDTF">2021-01-26T19:12:38Z</dcterms:created>
  <dcterms:modified xsi:type="dcterms:W3CDTF">2023-11-16T22:26:40Z</dcterms:modified>
</cp:coreProperties>
</file>