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8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6C1334-03D2-4E36-9CAA-F6CE3A49A39D}" v="1" dt="2023-11-14T21:37:50.3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E56C1334-03D2-4E36-9CAA-F6CE3A49A39D}"/>
    <pc:docChg chg="modSld modMainMaster">
      <pc:chgData name="Xiaofei Wang" userId="6e1836d3-2ed9-4ae5-8700-9029b71c19c7" providerId="ADAL" clId="{E56C1334-03D2-4E36-9CAA-F6CE3A49A39D}" dt="2023-11-14T21:39:13.371" v="19" actId="13926"/>
      <pc:docMkLst>
        <pc:docMk/>
      </pc:docMkLst>
      <pc:sldChg chg="modSp mod">
        <pc:chgData name="Xiaofei Wang" userId="6e1836d3-2ed9-4ae5-8700-9029b71c19c7" providerId="ADAL" clId="{E56C1334-03D2-4E36-9CAA-F6CE3A49A39D}" dt="2023-11-14T21:38:39.410" v="16" actId="13926"/>
        <pc:sldMkLst>
          <pc:docMk/>
          <pc:sldMk cId="412227131" sldId="2375"/>
        </pc:sldMkLst>
        <pc:spChg chg="mod">
          <ac:chgData name="Xiaofei Wang" userId="6e1836d3-2ed9-4ae5-8700-9029b71c19c7" providerId="ADAL" clId="{E56C1334-03D2-4E36-9CAA-F6CE3A49A39D}" dt="2023-11-14T21:38:39.410" v="16" actId="13926"/>
          <ac:spMkLst>
            <pc:docMk/>
            <pc:sldMk cId="412227131" sldId="2375"/>
            <ac:spMk id="19463" creationId="{014A845C-CDC6-4811-8948-EAB07A9434A5}"/>
          </ac:spMkLst>
        </pc:spChg>
      </pc:sldChg>
      <pc:sldChg chg="modSp mod">
        <pc:chgData name="Xiaofei Wang" userId="6e1836d3-2ed9-4ae5-8700-9029b71c19c7" providerId="ADAL" clId="{E56C1334-03D2-4E36-9CAA-F6CE3A49A39D}" dt="2023-11-14T21:39:13.371" v="19" actId="13926"/>
        <pc:sldMkLst>
          <pc:docMk/>
          <pc:sldMk cId="4129803870" sldId="2388"/>
        </pc:sldMkLst>
        <pc:spChg chg="mod">
          <ac:chgData name="Xiaofei Wang" userId="6e1836d3-2ed9-4ae5-8700-9029b71c19c7" providerId="ADAL" clId="{E56C1334-03D2-4E36-9CAA-F6CE3A49A39D}" dt="2023-11-14T21:39:13.371" v="19" actId="13926"/>
          <ac:spMkLst>
            <pc:docMk/>
            <pc:sldMk cId="4129803870" sldId="2388"/>
            <ac:spMk id="3" creationId="{00000000-0000-0000-0000-000000000000}"/>
          </ac:spMkLst>
        </pc:spChg>
      </pc:sldChg>
      <pc:sldMasterChg chg="modSp">
        <pc:chgData name="Xiaofei Wang" userId="6e1836d3-2ed9-4ae5-8700-9029b71c19c7" providerId="ADAL" clId="{E56C1334-03D2-4E36-9CAA-F6CE3A49A39D}" dt="2023-11-14T21:37:50.317" v="0"/>
        <pc:sldMasterMkLst>
          <pc:docMk/>
          <pc:sldMasterMk cId="0" sldId="2147483648"/>
        </pc:sldMasterMkLst>
        <pc:spChg chg="mod">
          <ac:chgData name="Xiaofei Wang" userId="6e1836d3-2ed9-4ae5-8700-9029b71c19c7" providerId="ADAL" clId="{E56C1334-03D2-4E36-9CAA-F6CE3A49A39D}" dt="2023-11-14T21:37:50.317"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2023 Hawaii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11-23/1677r0 </a:t>
            </a:r>
            <a:r>
              <a:rPr lang="en-US" dirty="0">
                <a:latin typeface="Times New Roman" panose="02020603050405020304" pitchFamily="18" charset="0"/>
              </a:rPr>
              <a:t>AIML TIG Technical Report Draft Text Update for CSI Feedback Compression Use Case</a:t>
            </a:r>
            <a:r>
              <a:rPr lang="en-GB"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11-23/1350r3 </a:t>
            </a:r>
            <a:r>
              <a:rPr lang="en-US" dirty="0">
                <a:latin typeface="Times New Roman" panose="02020603050405020304" pitchFamily="18" charset="0"/>
              </a:rPr>
              <a:t>Conclusions and Recommendations</a:t>
            </a:r>
            <a:r>
              <a:rPr lang="en-GB" b="0"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514350" lvl="1" indent="0">
              <a:spcBef>
                <a:spcPts val="0"/>
              </a:spcBef>
              <a:spcAft>
                <a:spcPts val="0"/>
              </a:spcAft>
            </a:pPr>
            <a:endParaRPr lang="en-GB" sz="1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11-23/1860r0 </a:t>
            </a:r>
            <a:r>
              <a:rPr lang="en-US" dirty="0">
                <a:latin typeface="Times New Roman" panose="02020603050405020304" pitchFamily="18" charset="0"/>
              </a:rPr>
              <a:t>AIML TIG Technical Report Executive Summary,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 11-22/987r22 </a:t>
            </a:r>
            <a:r>
              <a:rPr lang="en-US" dirty="0">
                <a:latin typeface="Times New Roman" panose="02020603050405020304" pitchFamily="18" charset="0"/>
              </a:rPr>
              <a:t>AIML TIG Technical Report Draft,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00100" lvl="1">
              <a:spcBef>
                <a:spcPts val="0"/>
              </a:spcBef>
              <a:spcAft>
                <a:spcPts val="0"/>
              </a:spcAft>
              <a:buFont typeface="Arial" panose="020B0604020202020204" pitchFamily="34" charset="0"/>
              <a:buChar char="•"/>
            </a:pPr>
            <a:endParaRPr lang="en-GB" sz="1400" dirty="0">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November 14,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11-23/1700r0 </a:t>
            </a:r>
            <a:r>
              <a:rPr lang="en-US" dirty="0">
                <a:latin typeface="Times New Roman" panose="02020603050405020304" pitchFamily="18" charset="0"/>
              </a:rPr>
              <a:t>Proposed IEEE 802.11 AIML TIG Technical Report Text on Privacy Considerations in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11-23/1993r0 </a:t>
            </a:r>
            <a:r>
              <a:rPr lang="en-US" dirty="0">
                <a:latin typeface="Times New Roman" panose="02020603050405020304" pitchFamily="18" charset="0"/>
              </a:rPr>
              <a:t>Complexity Reduction for AI CSI Compression,  </a:t>
            </a:r>
            <a:r>
              <a:rPr lang="en-US" b="0" dirty="0">
                <a:latin typeface="Times New Roman" panose="02020603050405020304" pitchFamily="18" charset="0"/>
              </a:rPr>
              <a:t>Ziyang Guo (Huawei)</a:t>
            </a:r>
          </a:p>
          <a:p>
            <a:pPr marL="514350" lvl="1" indent="0">
              <a:spcBef>
                <a:spcPts val="0"/>
              </a:spcBef>
              <a:spcAft>
                <a:spcPts val="0"/>
              </a:spcAft>
            </a:pPr>
            <a:endParaRPr lang="en-US" b="0"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11-23/1992r0 </a:t>
            </a:r>
            <a:r>
              <a:rPr lang="en-US" dirty="0">
                <a:latin typeface="Times New Roman" panose="02020603050405020304" pitchFamily="18" charset="0"/>
              </a:rPr>
              <a:t>Discussions on Model Reuse, </a:t>
            </a:r>
            <a:r>
              <a:rPr lang="en-US" b="0" i="0" dirty="0">
                <a:solidFill>
                  <a:srgbClr val="000000"/>
                </a:solidFill>
                <a:effectLst/>
                <a:latin typeface="Verdana" panose="020B0604030504040204" pitchFamily="34" charset="0"/>
              </a:rPr>
              <a:t> </a:t>
            </a:r>
            <a:r>
              <a:rPr lang="en-US" b="0" i="0" dirty="0">
                <a:solidFill>
                  <a:srgbClr val="000000"/>
                </a:solidFill>
                <a:effectLst/>
                <a:latin typeface="Times New Roman" panose="02020603050405020304" pitchFamily="18" charset="0"/>
              </a:rPr>
              <a:t>Peng Liu</a:t>
            </a:r>
            <a:r>
              <a:rPr lang="en-US" b="0" dirty="0">
                <a:latin typeface="Times New Roman" panose="02020603050405020304" pitchFamily="18" charset="0"/>
              </a:rPr>
              <a:t> (Huawei)</a:t>
            </a:r>
            <a:endParaRPr lang="en-US" sz="2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sz="2000" dirty="0">
                <a:latin typeface="Times New Roman" panose="02020603050405020304" pitchFamily="18" charset="0"/>
              </a:rPr>
              <a:t>11-23/2035r0 Decentralized RRM for Integrated </a:t>
            </a:r>
            <a:r>
              <a:rPr lang="en-US" sz="2000" dirty="0" err="1">
                <a:latin typeface="Times New Roman" panose="02020603050405020304" pitchFamily="18" charset="0"/>
              </a:rPr>
              <a:t>WiFi</a:t>
            </a:r>
            <a:r>
              <a:rPr lang="en-US" sz="2000" dirty="0">
                <a:latin typeface="Times New Roman" panose="02020603050405020304" pitchFamily="18" charset="0"/>
              </a:rPr>
              <a:t> and O-RAN to Support Time-Sensitive Flows</a:t>
            </a:r>
            <a:r>
              <a:rPr lang="en-US" sz="2000" b="0" dirty="0">
                <a:latin typeface="Times New Roman" panose="02020603050405020304" pitchFamily="18" charset="0"/>
              </a:rPr>
              <a:t>, Adnan Shahid (University of Ghent)</a:t>
            </a:r>
            <a:endParaRPr lang="en-GB" sz="2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2023 Hawaii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3 slots: </a:t>
            </a:r>
          </a:p>
          <a:p>
            <a:pPr marL="1200150" lvl="2" indent="-342900">
              <a:spcBef>
                <a:spcPts val="300"/>
              </a:spcBef>
              <a:buFont typeface="Arial" panose="020B0604020202020204" pitchFamily="34" charset="0"/>
              <a:buChar char="•"/>
            </a:pPr>
            <a:r>
              <a:rPr lang="en-US" altLang="en-US" sz="1400" dirty="0"/>
              <a:t>Monday Nov 13: 	</a:t>
            </a:r>
            <a:r>
              <a:rPr lang="en-US" altLang="en-US" sz="1400" b="1" dirty="0"/>
              <a:t>PM1</a:t>
            </a:r>
          </a:p>
          <a:p>
            <a:pPr marL="1200150" lvl="2" indent="-342900">
              <a:spcBef>
                <a:spcPts val="300"/>
              </a:spcBef>
              <a:buFont typeface="Arial" panose="020B0604020202020204" pitchFamily="34" charset="0"/>
              <a:buChar char="•"/>
            </a:pPr>
            <a:r>
              <a:rPr lang="en-US" altLang="en-US" sz="1400" dirty="0"/>
              <a:t>Tuesday Nov 14: 	</a:t>
            </a:r>
            <a:r>
              <a:rPr lang="en-US" altLang="en-US" sz="1400" b="1" dirty="0"/>
              <a:t>PM1</a:t>
            </a:r>
          </a:p>
          <a:p>
            <a:pPr marL="1200150" lvl="2" indent="-342900">
              <a:spcBef>
                <a:spcPts val="300"/>
              </a:spcBef>
              <a:buFont typeface="Arial" panose="020B0604020202020204" pitchFamily="34" charset="0"/>
              <a:buChar char="•"/>
            </a:pPr>
            <a:r>
              <a:rPr lang="en-US" altLang="en-US" sz="1400" dirty="0"/>
              <a:t>Thursday Nov 15: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 (currently scheduled </a:t>
            </a:r>
            <a:r>
              <a:rPr lang="en-US" altLang="en-US"/>
              <a:t>on Thursday PM1)</a:t>
            </a:r>
            <a:endParaRPr lang="en-US" altLang="en-US"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11-23/1677r0 </a:t>
            </a:r>
            <a:r>
              <a:rPr lang="en-US" sz="1800" dirty="0">
                <a:latin typeface="Times New Roman" panose="02020603050405020304" pitchFamily="18" charset="0"/>
              </a:rPr>
              <a:t>AIML TIG Technical Report Draft Text Update for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11-23/1700r0 </a:t>
            </a:r>
            <a:r>
              <a:rPr lang="en-US" sz="1800" dirty="0">
                <a:latin typeface="Times New Roman" panose="02020603050405020304" pitchFamily="18" charset="0"/>
              </a:rPr>
              <a:t>Proposed IEEE 802.11 AIML TIG Technical Report Text on Privacy Considerations in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11-23/1350r3 </a:t>
            </a:r>
            <a:r>
              <a:rPr lang="en-US" sz="1800" dirty="0">
                <a:latin typeface="Times New Roman" panose="02020603050405020304" pitchFamily="18" charset="0"/>
              </a:rPr>
              <a:t>Conclusions and Recommendations</a:t>
            </a:r>
            <a:r>
              <a:rPr lang="en-GB" sz="1800" b="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11-23/1860r0 </a:t>
            </a:r>
            <a:r>
              <a:rPr lang="en-US" sz="1800" dirty="0">
                <a:latin typeface="Times New Roman" panose="02020603050405020304" pitchFamily="18" charset="0"/>
              </a:rPr>
              <a:t>AIML TIG Technical Report Executive Summary,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11-22/987r22 </a:t>
            </a:r>
            <a:r>
              <a:rPr lang="en-US" sz="1800" dirty="0">
                <a:latin typeface="Times New Roman" panose="02020603050405020304" pitchFamily="18" charset="0"/>
              </a:rPr>
              <a:t>AIML TIG Technical Report Draft,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00050" indent="-285750">
              <a:spcBef>
                <a:spcPts val="0"/>
              </a:spcBef>
              <a:spcAft>
                <a:spcPts val="0"/>
              </a:spcAft>
              <a:buFont typeface="Arial" panose="020B0604020202020204" pitchFamily="34" charset="0"/>
              <a:buChar char="•"/>
            </a:pPr>
            <a:endParaRPr lang="en-GB" sz="1600" b="0" dirty="0">
              <a:effectLst/>
              <a:latin typeface="Times New Roman" panose="02020603050405020304" pitchFamily="18" charset="0"/>
              <a:ea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11-23/1993r0 </a:t>
            </a:r>
            <a:r>
              <a:rPr lang="en-US" sz="1800" dirty="0">
                <a:latin typeface="Times New Roman" panose="02020603050405020304" pitchFamily="18" charset="0"/>
              </a:rPr>
              <a:t>Complexity Reduction for AI CSI Compression,  </a:t>
            </a:r>
            <a:r>
              <a:rPr lang="en-US" sz="1800" b="0" dirty="0">
                <a:latin typeface="Times New Roman" panose="02020603050405020304" pitchFamily="18" charset="0"/>
              </a:rPr>
              <a:t>Ziyang Guo (Huawei)</a:t>
            </a:r>
          </a:p>
          <a:p>
            <a:pPr marL="114300" indent="0">
              <a:spcBef>
                <a:spcPts val="0"/>
              </a:spcBef>
              <a:spcAft>
                <a:spcPts val="0"/>
              </a:spcAft>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11-23/1992r0 </a:t>
            </a:r>
            <a:r>
              <a:rPr lang="en-US" sz="1800" dirty="0">
                <a:latin typeface="Times New Roman" panose="02020603050405020304" pitchFamily="18" charset="0"/>
              </a:rPr>
              <a:t>Discussions on Model Reuse, </a:t>
            </a:r>
            <a:r>
              <a:rPr lang="en-US" sz="1800" b="0" i="0" dirty="0">
                <a:solidFill>
                  <a:srgbClr val="000000"/>
                </a:solidFill>
                <a:effectLst/>
                <a:latin typeface="Verdana" panose="020B0604030504040204" pitchFamily="34" charset="0"/>
              </a:rPr>
              <a:t> </a:t>
            </a:r>
            <a:r>
              <a:rPr lang="en-US" sz="1800" b="0" i="0" dirty="0">
                <a:solidFill>
                  <a:srgbClr val="000000"/>
                </a:solidFill>
                <a:effectLst/>
                <a:latin typeface="Times New Roman" panose="02020603050405020304" pitchFamily="18" charset="0"/>
              </a:rPr>
              <a:t>Peng Liu</a:t>
            </a:r>
            <a:r>
              <a:rPr lang="en-US" sz="1800" b="0" dirty="0">
                <a:latin typeface="Times New Roman" panose="02020603050405020304" pitchFamily="18" charset="0"/>
              </a:rPr>
              <a:t> (Huawei)</a:t>
            </a:r>
          </a:p>
          <a:p>
            <a:pPr marL="400050" indent="-285750">
              <a:spcBef>
                <a:spcPts val="0"/>
              </a:spcBef>
              <a:spcAft>
                <a:spcPts val="0"/>
              </a:spcAft>
              <a:buFont typeface="Arial" panose="020B0604020202020204" pitchFamily="34" charset="0"/>
              <a:buChar char="•"/>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US" sz="1800" dirty="0">
                <a:highlight>
                  <a:srgbClr val="FFFF00"/>
                </a:highlight>
                <a:latin typeface="Times New Roman" panose="02020603050405020304" pitchFamily="18" charset="0"/>
              </a:rPr>
              <a:t>11-23/2035r0</a:t>
            </a:r>
            <a:r>
              <a:rPr lang="en-US" sz="1800" dirty="0">
                <a:latin typeface="Times New Roman" panose="02020603050405020304" pitchFamily="18" charset="0"/>
              </a:rPr>
              <a:t> Decentralized RRM for Integrated </a:t>
            </a:r>
            <a:r>
              <a:rPr lang="en-US" sz="1800" dirty="0" err="1">
                <a:latin typeface="Times New Roman" panose="02020603050405020304" pitchFamily="18" charset="0"/>
              </a:rPr>
              <a:t>WiFi</a:t>
            </a:r>
            <a:r>
              <a:rPr lang="en-US" sz="1800" dirty="0">
                <a:latin typeface="Times New Roman" panose="02020603050405020304" pitchFamily="18" charset="0"/>
              </a:rPr>
              <a:t> and O-RAN to Support Time-Sensitive Flows</a:t>
            </a:r>
            <a:r>
              <a:rPr lang="en-US" sz="1800" b="0" dirty="0">
                <a:latin typeface="Times New Roman" panose="02020603050405020304" pitchFamily="18" charset="0"/>
              </a:rPr>
              <a:t>, Adnan Shahid (University of Ghent)</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10699</TotalTime>
  <Words>2122</Words>
  <Application>Microsoft Office PowerPoint</Application>
  <PresentationFormat>Widescreen</PresentationFormat>
  <Paragraphs>249</Paragraphs>
  <Slides>19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Lucida Grande</vt:lpstr>
      <vt:lpstr>Monotype Sorts</vt:lpstr>
      <vt:lpstr>Arial</vt:lpstr>
      <vt:lpstr>Calibri</vt:lpstr>
      <vt:lpstr>Helvetica</vt:lpstr>
      <vt:lpstr>Times New Roman</vt:lpstr>
      <vt:lpstr>Verdana</vt:lpstr>
      <vt:lpstr>Office Theme</vt:lpstr>
      <vt:lpstr>Document</vt:lpstr>
      <vt:lpstr>AIML TIG November 2023 Hawaii Plenary Agenda</vt:lpstr>
      <vt:lpstr>Abstract</vt:lpstr>
      <vt:lpstr>PowerPoint Presentation</vt:lpstr>
      <vt:lpstr>PowerPoint Presentation</vt:lpstr>
      <vt:lpstr>Registration for the November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13, 2023 PM 1</vt:lpstr>
      <vt:lpstr>Detailed Agenda Tuesday November 14, 2023 PM1</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101</cp:revision>
  <cp:lastPrinted>1601-01-01T00:00:00Z</cp:lastPrinted>
  <dcterms:created xsi:type="dcterms:W3CDTF">2018-05-05T22:00:08Z</dcterms:created>
  <dcterms:modified xsi:type="dcterms:W3CDTF">2023-11-14T21:39:14Z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