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comments/comment1.xml" ContentType="application/vnd.openxmlformats-officedocument.presentationml.comments+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066" r:id="rId20"/>
    <p:sldId id="877" r:id="rId21"/>
    <p:sldId id="1322" r:id="rId22"/>
    <p:sldId id="1087" r:id="rId23"/>
    <p:sldId id="897" r:id="rId24"/>
    <p:sldId id="1270" r:id="rId25"/>
    <p:sldId id="1287" r:id="rId26"/>
    <p:sldId id="1323" r:id="rId27"/>
    <p:sldId id="905" r:id="rId28"/>
    <p:sldId id="1163" r:id="rId29"/>
    <p:sldId id="1164" r:id="rId30"/>
    <p:sldId id="1013" r:id="rId31"/>
    <p:sldId id="1018" r:id="rId32"/>
    <p:sldId id="1019" r:id="rId33"/>
    <p:sldId id="1020" r:id="rId34"/>
    <p:sldId id="1021" r:id="rId35"/>
    <p:sldId id="1022" r:id="rId36"/>
    <p:sldId id="1023" r:id="rId37"/>
    <p:sldId id="1324" r:id="rId38"/>
    <p:sldId id="1025" r:id="rId39"/>
    <p:sldId id="1026" r:id="rId40"/>
    <p:sldId id="1027" r:id="rId41"/>
    <p:sldId id="1028" r:id="rId42"/>
    <p:sldId id="1325" r:id="rId43"/>
    <p:sldId id="1326" r:id="rId44"/>
    <p:sldId id="1327" r:id="rId45"/>
    <p:sldId id="1328" r:id="rId46"/>
    <p:sldId id="1329" r:id="rId47"/>
    <p:sldId id="1330" r:id="rId48"/>
    <p:sldId id="1014" r:id="rId49"/>
    <p:sldId id="1015" r:id="rId50"/>
    <p:sldId id="1016" r:id="rId51"/>
    <p:sldId id="1017" r:id="rId52"/>
    <p:sldId id="842" r:id="rId53"/>
    <p:sldId id="1024" r:id="rId5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88646736"/>
        <c:axId val="-1088648912"/>
      </c:barChart>
      <c:catAx>
        <c:axId val="-10886467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88648912"/>
        <c:crosses val="autoZero"/>
        <c:auto val="1"/>
        <c:lblAlgn val="ctr"/>
        <c:lblOffset val="100"/>
        <c:noMultiLvlLbl val="0"/>
      </c:catAx>
      <c:valAx>
        <c:axId val="-10886489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8864673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a16="http://schemas.microsoft.com/office/drawing/2014/main" xmlns=""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3167923"/>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2023 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76.69725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418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14680722"/>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0.198165138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0.5688073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0.766972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607880"/>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23</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0.198165138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0.7669725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a16="http://schemas.microsoft.com/office/drawing/2014/main" xmlns=""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a:t>
            </a:r>
            <a:r>
              <a:rPr lang="nl-NL" altLang="zh-CN" sz="1800" b="1" kern="0"/>
              <a:t>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fi-FI" altLang="zh-CN" sz="1800" b="1" kern="0" dirty="0"/>
              <a:t>Rojan Chitrakar</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142626</TotalTime>
  <Words>4423</Words>
  <Application>Microsoft Office PowerPoint</Application>
  <PresentationFormat>宽屏</PresentationFormat>
  <Paragraphs>1130</Paragraphs>
  <Slides>53</Slides>
  <Notes>52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53</vt:i4>
      </vt:variant>
    </vt:vector>
  </HeadingPairs>
  <TitlesOfParts>
    <vt:vector size="6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154</cp:revision>
  <cp:lastPrinted>2014-11-04T15:04:57Z</cp:lastPrinted>
  <dcterms:created xsi:type="dcterms:W3CDTF">2007-04-17T18:10:23Z</dcterms:created>
  <dcterms:modified xsi:type="dcterms:W3CDTF">2023-11-13T20:21:34Z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