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68" r:id="rId18"/>
    <p:sldId id="897" r:id="rId19"/>
    <p:sldId id="1271" r:id="rId20"/>
    <p:sldId id="1270" r:id="rId21"/>
    <p:sldId id="1163" r:id="rId22"/>
    <p:sldId id="1164" r:id="rId23"/>
    <p:sldId id="1273" r:id="rId24"/>
    <p:sldId id="1274" r:id="rId25"/>
    <p:sldId id="1275" r:id="rId26"/>
    <p:sldId id="1276" r:id="rId27"/>
    <p:sldId id="1277" r:id="rId28"/>
    <p:sldId id="1278" r:id="rId29"/>
    <p:sldId id="1279" r:id="rId30"/>
    <p:sldId id="1280" r:id="rId31"/>
    <p:sldId id="1281" r:id="rId32"/>
    <p:sldId id="1282" r:id="rId33"/>
    <p:sldId id="1283" r:id="rId34"/>
    <p:sldId id="842" r:id="rId35"/>
    <p:sldId id="1024"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120" y="47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596119616"/>
        <c:axId val="-1596119072"/>
      </c:barChart>
      <c:catAx>
        <c:axId val="-15961196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96119072"/>
        <c:crosses val="autoZero"/>
        <c:auto val="1"/>
        <c:lblAlgn val="ctr"/>
        <c:lblOffset val="100"/>
        <c:noMultiLvlLbl val="0"/>
      </c:catAx>
      <c:valAx>
        <c:axId val="-15961190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9611961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802.11-23/1716r1</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2023-10-08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589830793"/>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a:t>
                      </a:r>
                      <a:r>
                        <a:rPr lang="en-US" altLang="zh-CN" sz="1200" kern="1200" dirty="0">
                          <a:solidFill>
                            <a:schemeClr val="tx1"/>
                          </a:solidFill>
                          <a:latin typeface="+mn-lt"/>
                          <a:ea typeface="+mn-ea"/>
                          <a:cs typeface="+mn-cs"/>
                        </a:rPr>
                        <a:t>s</a:t>
                      </a:r>
                      <a:endParaRPr lang="zh-CN" altLang="zh-CN" sz="1200" kern="1200" dirty="0" smtClean="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Sept 	26	(Tuesday</a:t>
            </a:r>
            <a:r>
              <a:rPr lang="en-US" altLang="zh-CN" sz="1800" b="1" strike="sngStrike" dirty="0" smtClean="0">
                <a:cs typeface="Times New Roman" panose="02020603050405020304" pitchFamily="18" charset="0"/>
              </a:rPr>
              <a:t>)</a:t>
            </a:r>
            <a:r>
              <a:rPr lang="en-US" altLang="zh-CN" sz="1800" b="1" strike="sngStrike" dirty="0">
                <a:cs typeface="Times New Roman" panose="02020603050405020304" pitchFamily="18" charset="0"/>
              </a:rPr>
              <a:t>	10</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43.30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236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540232770"/>
              </p:ext>
            </p:extLst>
          </p:nvPr>
        </p:nvGraphicFramePr>
        <p:xfrm>
          <a:off x="457200" y="4185458"/>
          <a:ext cx="5791202" cy="2194560"/>
        </p:xfrm>
        <a:graphic>
          <a:graphicData uri="http://schemas.openxmlformats.org/drawingml/2006/table">
            <a:tbl>
              <a:tblPr firstRow="1" firstCol="1" bandRow="1"/>
              <a:tblGrid>
                <a:gridCol w="778534"/>
                <a:gridCol w="778534"/>
                <a:gridCol w="1324874"/>
                <a:gridCol w="778534"/>
                <a:gridCol w="682925"/>
                <a:gridCol w="682925"/>
                <a:gridCol w="764876"/>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0.299082569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0.2385321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0.537615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802773010"/>
              </p:ext>
            </p:extLst>
          </p:nvPr>
        </p:nvGraphicFramePr>
        <p:xfrm>
          <a:off x="3352800" y="762000"/>
          <a:ext cx="5486401" cy="5524500"/>
        </p:xfrm>
        <a:graphic>
          <a:graphicData uri="http://schemas.openxmlformats.org/drawingml/2006/table">
            <a:tbl>
              <a:tblPr firstRow="1" firstCol="1" bandRow="1"/>
              <a:tblGrid>
                <a:gridCol w="1010653"/>
                <a:gridCol w="721895"/>
                <a:gridCol w="1515979"/>
                <a:gridCol w="938463"/>
                <a:gridCol w="1299411"/>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Chris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Shuling (Julia)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Stephen 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Yanjun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Zhuqing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0.299082569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0.5376147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a:t>
            </a:r>
            <a:r>
              <a:rPr lang="en-US" altLang="zh-CN" sz="1800" b="1" kern="0" dirty="0" smtClean="0"/>
              <a:t>SHIRAKAWA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Zhanjing Bao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142741</TotalTime>
  <Words>2881</Words>
  <Application>Microsoft Office PowerPoint</Application>
  <PresentationFormat>宽屏</PresentationFormat>
  <Paragraphs>711</Paragraphs>
  <Slides>35</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35</vt:i4>
      </vt:variant>
    </vt:vector>
  </HeadingPairs>
  <TitlesOfParts>
    <vt:vector size="4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6299</cp:revision>
  <cp:lastPrinted>2014-11-04T15:04:57Z</cp:lastPrinted>
  <dcterms:created xsi:type="dcterms:W3CDTF">2007-04-17T18:10:23Z</dcterms:created>
  <dcterms:modified xsi:type="dcterms:W3CDTF">2023-10-08T06:55:52Z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