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1"/>
  </p:notesMasterIdLst>
  <p:handoutMasterIdLst>
    <p:handoutMasterId r:id="rId72"/>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93" r:id="rId21"/>
    <p:sldId id="1022" r:id="rId22"/>
    <p:sldId id="1040" r:id="rId23"/>
    <p:sldId id="1041" r:id="rId24"/>
    <p:sldId id="1042" r:id="rId25"/>
    <p:sldId id="1043" r:id="rId26"/>
    <p:sldId id="1044" r:id="rId27"/>
    <p:sldId id="1045" r:id="rId28"/>
    <p:sldId id="1046" r:id="rId29"/>
    <p:sldId id="1047" r:id="rId30"/>
    <p:sldId id="1006" r:id="rId31"/>
    <p:sldId id="1023" r:id="rId32"/>
    <p:sldId id="1024" r:id="rId33"/>
    <p:sldId id="294" r:id="rId34"/>
    <p:sldId id="1025" r:id="rId35"/>
    <p:sldId id="1026" r:id="rId36"/>
    <p:sldId id="1027" r:id="rId37"/>
    <p:sldId id="1028" r:id="rId38"/>
    <p:sldId id="1021" r:id="rId39"/>
    <p:sldId id="1036" r:id="rId40"/>
    <p:sldId id="1030" r:id="rId41"/>
    <p:sldId id="1031" r:id="rId42"/>
    <p:sldId id="1037" r:id="rId43"/>
    <p:sldId id="1029" r:id="rId44"/>
    <p:sldId id="1035" r:id="rId45"/>
    <p:sldId id="317" r:id="rId46"/>
    <p:sldId id="318" r:id="rId47"/>
    <p:sldId id="301" r:id="rId48"/>
    <p:sldId id="320" r:id="rId49"/>
    <p:sldId id="322" r:id="rId50"/>
    <p:sldId id="319" r:id="rId51"/>
    <p:sldId id="302" r:id="rId52"/>
    <p:sldId id="1051" r:id="rId53"/>
    <p:sldId id="1056" r:id="rId54"/>
    <p:sldId id="1053" r:id="rId55"/>
    <p:sldId id="364" r:id="rId56"/>
    <p:sldId id="367" r:id="rId57"/>
    <p:sldId id="1057" r:id="rId58"/>
    <p:sldId id="365" r:id="rId59"/>
    <p:sldId id="309" r:id="rId60"/>
    <p:sldId id="315" r:id="rId61"/>
    <p:sldId id="316" r:id="rId62"/>
    <p:sldId id="1055" r:id="rId63"/>
    <p:sldId id="1038" r:id="rId64"/>
    <p:sldId id="356" r:id="rId65"/>
    <p:sldId id="1039" r:id="rId66"/>
    <p:sldId id="1033" r:id="rId67"/>
    <p:sldId id="362" r:id="rId68"/>
    <p:sldId id="1034" r:id="rId69"/>
    <p:sldId id="323" r:id="rId7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C4414ED-F8B6-408C-BFC4-C44AC56CAB54}" v="194" dt="2023-11-16T21:47:47.05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14" d="100"/>
          <a:sy n="114" d="100"/>
        </p:scale>
        <p:origin x="1698"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microsoft.com/office/2016/11/relationships/changesInfo" Target="changesInfos/changesInfo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presProps" Target="presProps.xml"/><Relationship Id="rId78"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notesMaster" Target="notesMasters/notesMaster1.xml"/><Relationship Id="rId2" Type="http://schemas.openxmlformats.org/officeDocument/2006/relationships/slide" Target="slides/slide1.xml"/><Relationship Id="rId29" Type="http://schemas.openxmlformats.org/officeDocument/2006/relationships/slide" Target="slides/slide2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1:58:58.179" v="4069" actId="6549"/>
      <pc:docMkLst>
        <pc:docMk/>
      </pc:docMkLst>
      <pc:sldChg chg="modSp mod">
        <pc:chgData name="Alfred Asterjadhi" userId="39de57b9-85c0-4fd1-aaac-8ca2b6560ad0" providerId="ADAL" clId="{9C4414ED-F8B6-408C-BFC4-C44AC56CAB54}" dt="2023-11-13T01:54:45.960" v="4" actId="20577"/>
        <pc:sldMkLst>
          <pc:docMk/>
          <pc:sldMk cId="0" sldId="256"/>
        </pc:sldMkLst>
        <pc:spChg chg="mod">
          <ac:chgData name="Alfred Asterjadhi" userId="39de57b9-85c0-4fd1-aaac-8ca2b6560ad0" providerId="ADAL" clId="{9C4414ED-F8B6-408C-BFC4-C44AC56CAB54}" dt="2023-11-13T01:54:45.960" v="4" actId="20577"/>
          <ac:spMkLst>
            <pc:docMk/>
            <pc:sldMk cId="0" sldId="256"/>
            <ac:spMk id="3074" creationId="{00000000-0000-0000-0000-000000000000}"/>
          </ac:spMkLst>
        </pc:spChg>
      </pc:sldChg>
      <pc:sldChg chg="modSp mod">
        <pc:chgData name="Alfred Asterjadhi" userId="39de57b9-85c0-4fd1-aaac-8ca2b6560ad0" providerId="ADAL" clId="{9C4414ED-F8B6-408C-BFC4-C44AC56CAB54}" dt="2023-11-17T01:58:40.839" v="4055" actId="20577"/>
        <pc:sldMkLst>
          <pc:docMk/>
          <pc:sldMk cId="0" sldId="257"/>
        </pc:sldMkLst>
        <pc:spChg chg="mod">
          <ac:chgData name="Alfred Asterjadhi" userId="39de57b9-85c0-4fd1-aaac-8ca2b6560ad0" providerId="ADAL" clId="{9C4414ED-F8B6-408C-BFC4-C44AC56CAB54}" dt="2023-11-17T01:58:40.839" v="4055" actId="20577"/>
          <ac:spMkLst>
            <pc:docMk/>
            <pc:sldMk cId="0" sldId="257"/>
            <ac:spMk id="4098" creationId="{00000000-0000-0000-0000-000000000000}"/>
          </ac:spMkLst>
        </pc:spChg>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pChg chg="mod ord">
          <ac:chgData name="Alfred Asterjadhi" userId="39de57b9-85c0-4fd1-aaac-8ca2b6560ad0" providerId="ADAL" clId="{9C4414ED-F8B6-408C-BFC4-C44AC56CAB54}" dt="2023-11-14T01:44:54.117" v="1114" actId="6264"/>
          <ac:spMkLst>
            <pc:docMk/>
            <pc:sldMk cId="3374954241" sldId="294"/>
            <ac:spMk id="2" creationId="{D8211976-0E93-4B96-A3B8-D81447BF9548}"/>
          </ac:spMkLst>
        </pc:spChg>
        <pc:spChg chg="del mod">
          <ac:chgData name="Alfred Asterjadhi" userId="39de57b9-85c0-4fd1-aaac-8ca2b6560ad0" providerId="ADAL" clId="{9C4414ED-F8B6-408C-BFC4-C44AC56CAB54}" dt="2023-11-14T01:43:24.186" v="1045" actId="478"/>
          <ac:spMkLst>
            <pc:docMk/>
            <pc:sldMk cId="3374954241" sldId="294"/>
            <ac:spMk id="3" creationId="{BA81CA66-36C1-4159-BDBE-897A4500503B}"/>
          </ac:spMkLst>
        </pc:spChg>
        <pc:spChg chg="mod ord">
          <ac:chgData name="Alfred Asterjadhi" userId="39de57b9-85c0-4fd1-aaac-8ca2b6560ad0" providerId="ADAL" clId="{9C4414ED-F8B6-408C-BFC4-C44AC56CAB54}" dt="2023-11-14T01:44:54.117" v="1114" actId="6264"/>
          <ac:spMkLst>
            <pc:docMk/>
            <pc:sldMk cId="3374954241" sldId="294"/>
            <ac:spMk id="4" creationId="{F71B57A3-3F86-4486-8E0C-DCE1A8196601}"/>
          </ac:spMkLst>
        </pc:spChg>
        <pc:spChg chg="mod ord">
          <ac:chgData name="Alfred Asterjadhi" userId="39de57b9-85c0-4fd1-aaac-8ca2b6560ad0" providerId="ADAL" clId="{9C4414ED-F8B6-408C-BFC4-C44AC56CAB54}" dt="2023-11-14T01:44:54.117" v="1114" actId="6264"/>
          <ac:spMkLst>
            <pc:docMk/>
            <pc:sldMk cId="3374954241" sldId="294"/>
            <ac:spMk id="5" creationId="{90985E17-6660-42FA-AE10-CC449CE2A11E}"/>
          </ac:spMkLst>
        </pc:spChg>
        <pc:spChg chg="mod ord">
          <ac:chgData name="Alfred Asterjadhi" userId="39de57b9-85c0-4fd1-aaac-8ca2b6560ad0" providerId="ADAL" clId="{9C4414ED-F8B6-408C-BFC4-C44AC56CAB54}" dt="2023-11-14T01:44:54.117" v="1114" actId="6264"/>
          <ac:spMkLst>
            <pc:docMk/>
            <pc:sldMk cId="3374954241" sldId="294"/>
            <ac:spMk id="6" creationId="{24F6BFB3-F3CC-4290-AD44-409A0CB3DC2A}"/>
          </ac:spMkLst>
        </pc:spChg>
        <pc:spChg chg="mod">
          <ac:chgData name="Alfred Asterjadhi" userId="39de57b9-85c0-4fd1-aaac-8ca2b6560ad0" providerId="ADAL" clId="{9C4414ED-F8B6-408C-BFC4-C44AC56CAB54}" dt="2023-11-14T01:43:41.439" v="1087" actId="1036"/>
          <ac:spMkLst>
            <pc:docMk/>
            <pc:sldMk cId="3374954241" sldId="294"/>
            <ac:spMk id="7" creationId="{7078CCF3-0DFD-474F-84F0-A806A2715779}"/>
          </ac:spMkLst>
        </pc:spChg>
        <pc:spChg chg="add del mod">
          <ac:chgData name="Alfred Asterjadhi" userId="39de57b9-85c0-4fd1-aaac-8ca2b6560ad0" providerId="ADAL" clId="{9C4414ED-F8B6-408C-BFC4-C44AC56CAB54}" dt="2023-11-14T01:43:26.965" v="1046" actId="478"/>
          <ac:spMkLst>
            <pc:docMk/>
            <pc:sldMk cId="3374954241" sldId="294"/>
            <ac:spMk id="9" creationId="{51E3342E-B360-C82D-A90A-73F45F421B32}"/>
          </ac:spMkLst>
        </pc:spChg>
        <pc:spChg chg="mod">
          <ac:chgData name="Alfred Asterjadhi" userId="39de57b9-85c0-4fd1-aaac-8ca2b6560ad0" providerId="ADAL" clId="{9C4414ED-F8B6-408C-BFC4-C44AC56CAB54}" dt="2023-11-14T01:43:41.439" v="1087" actId="1036"/>
          <ac:spMkLst>
            <pc:docMk/>
            <pc:sldMk cId="3374954241" sldId="294"/>
            <ac:spMk id="10" creationId="{EB6BA1F4-3382-4143-A9A9-37725A269D68}"/>
          </ac:spMkLst>
        </pc:spChg>
        <pc:spChg chg="add del mod">
          <ac:chgData name="Alfred Asterjadhi" userId="39de57b9-85c0-4fd1-aaac-8ca2b6560ad0" providerId="ADAL" clId="{9C4414ED-F8B6-408C-BFC4-C44AC56CAB54}" dt="2023-11-14T01:44:54.117" v="1114" actId="6264"/>
          <ac:spMkLst>
            <pc:docMk/>
            <pc:sldMk cId="3374954241" sldId="294"/>
            <ac:spMk id="11" creationId="{C91175E2-F192-DEE3-1F8E-915F26359892}"/>
          </ac:spMkLst>
        </pc:spChg>
        <pc:spChg chg="add del mod">
          <ac:chgData name="Alfred Asterjadhi" userId="39de57b9-85c0-4fd1-aaac-8ca2b6560ad0" providerId="ADAL" clId="{9C4414ED-F8B6-408C-BFC4-C44AC56CAB54}" dt="2023-11-14T01:44:54.117" v="1114" actId="6264"/>
          <ac:spMkLst>
            <pc:docMk/>
            <pc:sldMk cId="3374954241" sldId="294"/>
            <ac:spMk id="12" creationId="{5F13B880-F5A0-468B-A08A-F62FFF666F7A}"/>
          </ac:spMkLst>
        </pc:spChg>
        <pc:spChg chg="add del mod">
          <ac:chgData name="Alfred Asterjadhi" userId="39de57b9-85c0-4fd1-aaac-8ca2b6560ad0" providerId="ADAL" clId="{9C4414ED-F8B6-408C-BFC4-C44AC56CAB54}" dt="2023-11-14T01:44:54.117" v="1114" actId="6264"/>
          <ac:spMkLst>
            <pc:docMk/>
            <pc:sldMk cId="3374954241" sldId="294"/>
            <ac:spMk id="13" creationId="{3BC12ECF-D4C1-0D05-DAFE-FE0B099BFB6A}"/>
          </ac:spMkLst>
        </pc:spChg>
        <pc:spChg chg="add del mod">
          <ac:chgData name="Alfred Asterjadhi" userId="39de57b9-85c0-4fd1-aaac-8ca2b6560ad0" providerId="ADAL" clId="{9C4414ED-F8B6-408C-BFC4-C44AC56CAB54}" dt="2023-11-14T01:44:54.117" v="1114" actId="6264"/>
          <ac:spMkLst>
            <pc:docMk/>
            <pc:sldMk cId="3374954241" sldId="294"/>
            <ac:spMk id="14" creationId="{8F7D5DB4-CE17-B4B6-E795-71660FA172BA}"/>
          </ac:spMkLst>
        </pc:spChg>
        <pc:spChg chg="add mod ord">
          <ac:chgData name="Alfred Asterjadhi" userId="39de57b9-85c0-4fd1-aaac-8ca2b6560ad0" providerId="ADAL" clId="{9C4414ED-F8B6-408C-BFC4-C44AC56CAB54}" dt="2023-11-14T01:45:38.770" v="1181" actId="5793"/>
          <ac:spMkLst>
            <pc:docMk/>
            <pc:sldMk cId="3374954241" sldId="294"/>
            <ac:spMk id="15" creationId="{CCDEA824-EC4D-EA58-96B9-79DB6D90AAFF}"/>
          </ac:spMkLst>
        </pc:spChg>
        <pc:spChg chg="mod">
          <ac:chgData name="Alfred Asterjadhi" userId="39de57b9-85c0-4fd1-aaac-8ca2b6560ad0" providerId="ADAL" clId="{9C4414ED-F8B6-408C-BFC4-C44AC56CAB54}" dt="2023-11-14T01:43:41.439" v="1087" actId="1036"/>
          <ac:spMkLst>
            <pc:docMk/>
            <pc:sldMk cId="3374954241" sldId="294"/>
            <ac:spMk id="16" creationId="{224458F6-EF79-44A1-AB52-DED774BAB2B1}"/>
          </ac:spMkLst>
        </pc:spChg>
        <pc:spChg chg="mod">
          <ac:chgData name="Alfred Asterjadhi" userId="39de57b9-85c0-4fd1-aaac-8ca2b6560ad0" providerId="ADAL" clId="{9C4414ED-F8B6-408C-BFC4-C44AC56CAB54}" dt="2023-11-14T01:43:41.439" v="1087" actId="1036"/>
          <ac:spMkLst>
            <pc:docMk/>
            <pc:sldMk cId="3374954241" sldId="294"/>
            <ac:spMk id="17" creationId="{CB176AD6-0C03-4ACE-AD06-F99217FF6AE0}"/>
          </ac:spMkLst>
        </pc:spChg>
        <pc:spChg chg="mod">
          <ac:chgData name="Alfred Asterjadhi" userId="39de57b9-85c0-4fd1-aaac-8ca2b6560ad0" providerId="ADAL" clId="{9C4414ED-F8B6-408C-BFC4-C44AC56CAB54}" dt="2023-11-14T01:43:41.439" v="1087" actId="1036"/>
          <ac:spMkLst>
            <pc:docMk/>
            <pc:sldMk cId="3374954241" sldId="294"/>
            <ac:spMk id="18" creationId="{AAD6D8B1-12B2-4F5C-9413-EBB9687B8C11}"/>
          </ac:spMkLst>
        </pc:spChg>
        <pc:spChg chg="mod">
          <ac:chgData name="Alfred Asterjadhi" userId="39de57b9-85c0-4fd1-aaac-8ca2b6560ad0" providerId="ADAL" clId="{9C4414ED-F8B6-408C-BFC4-C44AC56CAB54}" dt="2023-11-14T01:43:41.439" v="1087" actId="1036"/>
          <ac:spMkLst>
            <pc:docMk/>
            <pc:sldMk cId="3374954241" sldId="294"/>
            <ac:spMk id="27" creationId="{C07F9D84-7E8F-4002-BF3B-5C78AF58FA40}"/>
          </ac:spMkLst>
        </pc:spChg>
        <pc:spChg chg="mod">
          <ac:chgData name="Alfred Asterjadhi" userId="39de57b9-85c0-4fd1-aaac-8ca2b6560ad0" providerId="ADAL" clId="{9C4414ED-F8B6-408C-BFC4-C44AC56CAB54}" dt="2023-11-14T01:43:41.439" v="1087" actId="1036"/>
          <ac:spMkLst>
            <pc:docMk/>
            <pc:sldMk cId="3374954241" sldId="294"/>
            <ac:spMk id="38" creationId="{6047479D-86DB-4979-BD5C-117E9E214BF1}"/>
          </ac:spMkLst>
        </pc:spChg>
        <pc:spChg chg="mod">
          <ac:chgData name="Alfred Asterjadhi" userId="39de57b9-85c0-4fd1-aaac-8ca2b6560ad0" providerId="ADAL" clId="{9C4414ED-F8B6-408C-BFC4-C44AC56CAB54}" dt="2023-11-14T01:43:41.439" v="1087" actId="1036"/>
          <ac:spMkLst>
            <pc:docMk/>
            <pc:sldMk cId="3374954241" sldId="294"/>
            <ac:spMk id="39" creationId="{BE561A9E-344D-44FE-8BB1-F9B2F731BCAA}"/>
          </ac:spMkLst>
        </pc:spChg>
        <pc:spChg chg="mod">
          <ac:chgData name="Alfred Asterjadhi" userId="39de57b9-85c0-4fd1-aaac-8ca2b6560ad0" providerId="ADAL" clId="{9C4414ED-F8B6-408C-BFC4-C44AC56CAB54}" dt="2023-11-14T01:43:41.439" v="1087" actId="1036"/>
          <ac:spMkLst>
            <pc:docMk/>
            <pc:sldMk cId="3374954241" sldId="294"/>
            <ac:spMk id="41" creationId="{FACAFD8F-4F50-4245-8C61-6A64F1611322}"/>
          </ac:spMkLst>
        </pc:spChg>
        <pc:spChg chg="mod">
          <ac:chgData name="Alfred Asterjadhi" userId="39de57b9-85c0-4fd1-aaac-8ca2b6560ad0" providerId="ADAL" clId="{9C4414ED-F8B6-408C-BFC4-C44AC56CAB54}" dt="2023-11-14T01:43:41.439" v="1087" actId="1036"/>
          <ac:spMkLst>
            <pc:docMk/>
            <pc:sldMk cId="3374954241" sldId="294"/>
            <ac:spMk id="42" creationId="{46F2C9AE-D3F6-49B2-90D7-5A66625E074C}"/>
          </ac:spMkLst>
        </pc:spChg>
        <pc:spChg chg="mod">
          <ac:chgData name="Alfred Asterjadhi" userId="39de57b9-85c0-4fd1-aaac-8ca2b6560ad0" providerId="ADAL" clId="{9C4414ED-F8B6-408C-BFC4-C44AC56CAB54}" dt="2023-11-14T01:43:41.439" v="1087" actId="1036"/>
          <ac:spMkLst>
            <pc:docMk/>
            <pc:sldMk cId="3374954241" sldId="294"/>
            <ac:spMk id="43" creationId="{43F67C61-9A7F-4B79-A794-6A121F8457E4}"/>
          </ac:spMkLst>
        </pc:spChg>
        <pc:spChg chg="mod">
          <ac:chgData name="Alfred Asterjadhi" userId="39de57b9-85c0-4fd1-aaac-8ca2b6560ad0" providerId="ADAL" clId="{9C4414ED-F8B6-408C-BFC4-C44AC56CAB54}" dt="2023-11-14T01:43:41.439" v="1087" actId="1036"/>
          <ac:spMkLst>
            <pc:docMk/>
            <pc:sldMk cId="3374954241" sldId="294"/>
            <ac:spMk id="44" creationId="{B0ED89A0-8EC2-429A-B9F3-F9A05BC47A3F}"/>
          </ac:spMkLst>
        </pc:spChg>
        <pc:spChg chg="mod">
          <ac:chgData name="Alfred Asterjadhi" userId="39de57b9-85c0-4fd1-aaac-8ca2b6560ad0" providerId="ADAL" clId="{9C4414ED-F8B6-408C-BFC4-C44AC56CAB54}" dt="2023-11-14T01:43:41.439" v="1087" actId="1036"/>
          <ac:spMkLst>
            <pc:docMk/>
            <pc:sldMk cId="3374954241" sldId="294"/>
            <ac:spMk id="45" creationId="{6C81672E-9982-4CC8-A59B-FBC38DC52450}"/>
          </ac:spMkLst>
        </pc:spChg>
        <pc:cxnChg chg="mod">
          <ac:chgData name="Alfred Asterjadhi" userId="39de57b9-85c0-4fd1-aaac-8ca2b6560ad0" providerId="ADAL" clId="{9C4414ED-F8B6-408C-BFC4-C44AC56CAB54}" dt="2023-11-14T01:43:41.439" v="1087" actId="1036"/>
          <ac:cxnSpMkLst>
            <pc:docMk/>
            <pc:sldMk cId="3374954241" sldId="294"/>
            <ac:cxnSpMk id="20" creationId="{BDF28544-5B7F-4D52-B929-ED87F6977CB7}"/>
          </ac:cxnSpMkLst>
        </pc:cxnChg>
        <pc:cxnChg chg="mod">
          <ac:chgData name="Alfred Asterjadhi" userId="39de57b9-85c0-4fd1-aaac-8ca2b6560ad0" providerId="ADAL" clId="{9C4414ED-F8B6-408C-BFC4-C44AC56CAB54}" dt="2023-11-14T01:43:41.439" v="1087" actId="1036"/>
          <ac:cxnSpMkLst>
            <pc:docMk/>
            <pc:sldMk cId="3374954241" sldId="294"/>
            <ac:cxnSpMk id="22" creationId="{2557210A-D3AB-406E-8196-7DED54CABDDA}"/>
          </ac:cxnSpMkLst>
        </pc:cxnChg>
        <pc:cxnChg chg="mod">
          <ac:chgData name="Alfred Asterjadhi" userId="39de57b9-85c0-4fd1-aaac-8ca2b6560ad0" providerId="ADAL" clId="{9C4414ED-F8B6-408C-BFC4-C44AC56CAB54}" dt="2023-11-14T01:43:41.439" v="1087" actId="1036"/>
          <ac:cxnSpMkLst>
            <pc:docMk/>
            <pc:sldMk cId="3374954241" sldId="294"/>
            <ac:cxnSpMk id="24" creationId="{1E8AEC08-7ED7-413B-BA5A-174B213F6E61}"/>
          </ac:cxnSpMkLst>
        </pc:cxnChg>
        <pc:cxnChg chg="mod">
          <ac:chgData name="Alfred Asterjadhi" userId="39de57b9-85c0-4fd1-aaac-8ca2b6560ad0" providerId="ADAL" clId="{9C4414ED-F8B6-408C-BFC4-C44AC56CAB54}" dt="2023-11-14T01:43:41.439" v="1087" actId="1036"/>
          <ac:cxnSpMkLst>
            <pc:docMk/>
            <pc:sldMk cId="3374954241" sldId="294"/>
            <ac:cxnSpMk id="26" creationId="{54BC8E72-CE70-4DD4-939B-D8084A1241C2}"/>
          </ac:cxnSpMkLst>
        </pc:cxnChg>
        <pc:cxnChg chg="mod">
          <ac:chgData name="Alfred Asterjadhi" userId="39de57b9-85c0-4fd1-aaac-8ca2b6560ad0" providerId="ADAL" clId="{9C4414ED-F8B6-408C-BFC4-C44AC56CAB54}" dt="2023-11-14T01:43:41.439" v="1087" actId="1036"/>
          <ac:cxnSpMkLst>
            <pc:docMk/>
            <pc:sldMk cId="3374954241" sldId="294"/>
            <ac:cxnSpMk id="31" creationId="{F10E98B3-0841-468A-AF38-367F9BC365C8}"/>
          </ac:cxnSpMkLst>
        </pc:cxnChg>
        <pc:cxnChg chg="mod">
          <ac:chgData name="Alfred Asterjadhi" userId="39de57b9-85c0-4fd1-aaac-8ca2b6560ad0" providerId="ADAL" clId="{9C4414ED-F8B6-408C-BFC4-C44AC56CAB54}" dt="2023-11-14T01:43:41.439" v="1087" actId="1036"/>
          <ac:cxnSpMkLst>
            <pc:docMk/>
            <pc:sldMk cId="3374954241" sldId="294"/>
            <ac:cxnSpMk id="34" creationId="{140D117D-7AAD-491C-8B94-3E27D01383EA}"/>
          </ac:cxnSpMkLst>
        </pc:cxnChg>
        <pc:cxnChg chg="mod">
          <ac:chgData name="Alfred Asterjadhi" userId="39de57b9-85c0-4fd1-aaac-8ca2b6560ad0" providerId="ADAL" clId="{9C4414ED-F8B6-408C-BFC4-C44AC56CAB54}" dt="2023-11-14T01:43:41.439" v="1087" actId="1036"/>
          <ac:cxnSpMkLst>
            <pc:docMk/>
            <pc:sldMk cId="3374954241" sldId="294"/>
            <ac:cxnSpMk id="37" creationId="{321FDFFB-6534-4960-AC3F-6C874DFED11B}"/>
          </ac:cxnSpMkLst>
        </pc:cxnChg>
      </pc:sldChg>
      <pc:sldChg chg="modSp mod">
        <pc:chgData name="Alfred Asterjadhi" userId="39de57b9-85c0-4fd1-aaac-8ca2b6560ad0" providerId="ADAL" clId="{9C4414ED-F8B6-408C-BFC4-C44AC56CAB54}" dt="2023-11-16T03:03:51.469" v="2779" actId="20577"/>
        <pc:sldMkLst>
          <pc:docMk/>
          <pc:sldMk cId="2243228416" sldId="299"/>
        </pc:sldMkLst>
        <pc:spChg chg="mod">
          <ac:chgData name="Alfred Asterjadhi" userId="39de57b9-85c0-4fd1-aaac-8ca2b6560ad0" providerId="ADAL" clId="{9C4414ED-F8B6-408C-BFC4-C44AC56CAB54}" dt="2023-11-15T02:04:33.882" v="1339" actId="20577"/>
          <ac:spMkLst>
            <pc:docMk/>
            <pc:sldMk cId="2243228416" sldId="299"/>
            <ac:spMk id="3" creationId="{3857177C-4F12-41D1-AB93-6925069E5DB9}"/>
          </ac:spMkLst>
        </pc:spChg>
        <pc:spChg chg="mod">
          <ac:chgData name="Alfred Asterjadhi" userId="39de57b9-85c0-4fd1-aaac-8ca2b6560ad0" providerId="ADAL" clId="{9C4414ED-F8B6-408C-BFC4-C44AC56CAB54}" dt="2023-11-16T03:03:51.469" v="2779" actId="20577"/>
          <ac:spMkLst>
            <pc:docMk/>
            <pc:sldMk cId="2243228416" sldId="299"/>
            <ac:spMk id="17" creationId="{442A1050-6527-4B2E-A943-E125D6B48B52}"/>
          </ac:spMkLst>
        </pc:spChg>
      </pc:sldChg>
      <pc:sldChg chg="modSp add mod">
        <pc:chgData name="Alfred Asterjadhi" userId="39de57b9-85c0-4fd1-aaac-8ca2b6560ad0" providerId="ADAL" clId="{9C4414ED-F8B6-408C-BFC4-C44AC56CAB54}" dt="2023-11-16T20:53:30.313" v="2966" actId="20577"/>
        <pc:sldMkLst>
          <pc:docMk/>
          <pc:sldMk cId="2797489138" sldId="301"/>
        </pc:sldMkLst>
        <pc:spChg chg="mod">
          <ac:chgData name="Alfred Asterjadhi" userId="39de57b9-85c0-4fd1-aaac-8ca2b6560ad0" providerId="ADAL" clId="{9C4414ED-F8B6-408C-BFC4-C44AC56CAB54}" dt="2023-11-16T20:53:30.313" v="2966" actId="20577"/>
          <ac:spMkLst>
            <pc:docMk/>
            <pc:sldMk cId="2797489138" sldId="301"/>
            <ac:spMk id="3" creationId="{BA81CA66-36C1-4159-BDBE-897A4500503B}"/>
          </ac:spMkLst>
        </pc:spChg>
        <pc:spChg chg="mod">
          <ac:chgData name="Alfred Asterjadhi" userId="39de57b9-85c0-4fd1-aaac-8ca2b6560ad0" providerId="ADAL" clId="{9C4414ED-F8B6-408C-BFC4-C44AC56CAB54}" dt="2023-11-16T02:30:36.212" v="2084" actId="20577"/>
          <ac:spMkLst>
            <pc:docMk/>
            <pc:sldMk cId="2797489138" sldId="301"/>
            <ac:spMk id="6" creationId="{24F6BFB3-F3CC-4290-AD44-409A0CB3DC2A}"/>
          </ac:spMkLst>
        </pc:spChg>
      </pc:sldChg>
      <pc:sldChg chg="modSp add mod">
        <pc:chgData name="Alfred Asterjadhi" userId="39de57b9-85c0-4fd1-aaac-8ca2b6560ad0" providerId="ADAL" clId="{9C4414ED-F8B6-408C-BFC4-C44AC56CAB54}" dt="2023-11-16T21:04:31.690" v="3077" actId="13926"/>
        <pc:sldMkLst>
          <pc:docMk/>
          <pc:sldMk cId="40458766" sldId="302"/>
        </pc:sldMkLst>
        <pc:spChg chg="mod">
          <ac:chgData name="Alfred Asterjadhi" userId="39de57b9-85c0-4fd1-aaac-8ca2b6560ad0" providerId="ADAL" clId="{9C4414ED-F8B6-408C-BFC4-C44AC56CAB54}" dt="2023-11-16T02:43:57.169" v="2277" actId="20577"/>
          <ac:spMkLst>
            <pc:docMk/>
            <pc:sldMk cId="40458766" sldId="302"/>
            <ac:spMk id="2" creationId="{4AF72B65-374B-4C05-B0E2-23CE84EC74E2}"/>
          </ac:spMkLst>
        </pc:spChg>
        <pc:spChg chg="mod">
          <ac:chgData name="Alfred Asterjadhi" userId="39de57b9-85c0-4fd1-aaac-8ca2b6560ad0" providerId="ADAL" clId="{9C4414ED-F8B6-408C-BFC4-C44AC56CAB54}" dt="2023-11-16T21:04:31.690" v="3077" actId="13926"/>
          <ac:spMkLst>
            <pc:docMk/>
            <pc:sldMk cId="40458766" sldId="302"/>
            <ac:spMk id="3" creationId="{DD7A2A78-6606-4876-B528-2E87465C44BF}"/>
          </ac:spMkLst>
        </pc:spChg>
        <pc:spChg chg="mod">
          <ac:chgData name="Alfred Asterjadhi" userId="39de57b9-85c0-4fd1-aaac-8ca2b6560ad0" providerId="ADAL" clId="{9C4414ED-F8B6-408C-BFC4-C44AC56CAB54}" dt="2023-11-16T02:34:14.078" v="2232"/>
          <ac:spMkLst>
            <pc:docMk/>
            <pc:sldMk cId="40458766" sldId="302"/>
            <ac:spMk id="6" creationId="{6DB0654B-7099-4BC7-B432-DB45A3BA6A05}"/>
          </ac:spMkLst>
        </pc:spChg>
      </pc:sldChg>
      <pc:sldChg chg="modSp add mod">
        <pc:chgData name="Alfred Asterjadhi" userId="39de57b9-85c0-4fd1-aaac-8ca2b6560ad0" providerId="ADAL" clId="{9C4414ED-F8B6-408C-BFC4-C44AC56CAB54}" dt="2023-11-16T21:43:08.250" v="3595" actId="207"/>
        <pc:sldMkLst>
          <pc:docMk/>
          <pc:sldMk cId="3424331671" sldId="309"/>
        </pc:sldMkLst>
        <pc:spChg chg="mod">
          <ac:chgData name="Alfred Asterjadhi" userId="39de57b9-85c0-4fd1-aaac-8ca2b6560ad0" providerId="ADAL" clId="{9C4414ED-F8B6-408C-BFC4-C44AC56CAB54}" dt="2023-11-16T21:43:08.250" v="3595" actId="207"/>
          <ac:spMkLst>
            <pc:docMk/>
            <pc:sldMk cId="3424331671" sldId="309"/>
            <ac:spMk id="3" creationId="{39DA27EA-B4ED-41DE-B613-2353D3E3F678}"/>
          </ac:spMkLst>
        </pc:spChg>
        <pc:spChg chg="mod">
          <ac:chgData name="Alfred Asterjadhi" userId="39de57b9-85c0-4fd1-aaac-8ca2b6560ad0" providerId="ADAL" clId="{9C4414ED-F8B6-408C-BFC4-C44AC56CAB54}" dt="2023-11-16T02:54:26.397" v="2513"/>
          <ac:spMkLst>
            <pc:docMk/>
            <pc:sldMk cId="3424331671" sldId="309"/>
            <ac:spMk id="6" creationId="{30CD760C-E776-4674-BFC2-A6C452C90E95}"/>
          </ac:spMkLst>
        </pc:spChg>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pChg chg="mod ord">
          <ac:chgData name="Alfred Asterjadhi" userId="39de57b9-85c0-4fd1-aaac-8ca2b6560ad0" providerId="ADAL" clId="{9C4414ED-F8B6-408C-BFC4-C44AC56CAB54}" dt="2023-11-16T21:34:56.532" v="3430" actId="6264"/>
          <ac:spMkLst>
            <pc:docMk/>
            <pc:sldMk cId="1909955060" sldId="315"/>
            <ac:spMk id="2" creationId="{8CBD6150-B5AA-4C79-B32B-D49BF01260D2}"/>
          </ac:spMkLst>
        </pc:spChg>
        <pc:spChg chg="mod ord">
          <ac:chgData name="Alfred Asterjadhi" userId="39de57b9-85c0-4fd1-aaac-8ca2b6560ad0" providerId="ADAL" clId="{9C4414ED-F8B6-408C-BFC4-C44AC56CAB54}" dt="2023-11-16T21:40:56.287" v="3534" actId="13926"/>
          <ac:spMkLst>
            <pc:docMk/>
            <pc:sldMk cId="1909955060" sldId="315"/>
            <ac:spMk id="3" creationId="{20CC051C-D187-46B0-9AE3-8EDB33957B79}"/>
          </ac:spMkLst>
        </pc:spChg>
        <pc:spChg chg="mod ord">
          <ac:chgData name="Alfred Asterjadhi" userId="39de57b9-85c0-4fd1-aaac-8ca2b6560ad0" providerId="ADAL" clId="{9C4414ED-F8B6-408C-BFC4-C44AC56CAB54}" dt="2023-11-16T21:34:56.532" v="3430" actId="6264"/>
          <ac:spMkLst>
            <pc:docMk/>
            <pc:sldMk cId="1909955060" sldId="315"/>
            <ac:spMk id="4" creationId="{39F4CEC6-FE4D-4BF3-B791-8C41318F7B4F}"/>
          </ac:spMkLst>
        </pc:spChg>
        <pc:spChg chg="mod ord">
          <ac:chgData name="Alfred Asterjadhi" userId="39de57b9-85c0-4fd1-aaac-8ca2b6560ad0" providerId="ADAL" clId="{9C4414ED-F8B6-408C-BFC4-C44AC56CAB54}" dt="2023-11-16T21:34:56.532" v="3430" actId="6264"/>
          <ac:spMkLst>
            <pc:docMk/>
            <pc:sldMk cId="1909955060" sldId="315"/>
            <ac:spMk id="5" creationId="{C877FCD2-3E00-48D4-982C-84F82AFD3397}"/>
          </ac:spMkLst>
        </pc:spChg>
        <pc:spChg chg="mod ord">
          <ac:chgData name="Alfred Asterjadhi" userId="39de57b9-85c0-4fd1-aaac-8ca2b6560ad0" providerId="ADAL" clId="{9C4414ED-F8B6-408C-BFC4-C44AC56CAB54}" dt="2023-11-16T21:34:56.532" v="3430" actId="6264"/>
          <ac:spMkLst>
            <pc:docMk/>
            <pc:sldMk cId="1909955060" sldId="315"/>
            <ac:spMk id="6" creationId="{CEBEA6D7-69C5-4556-9BB1-4591BCE7D572}"/>
          </ac:spMkLst>
        </pc:spChg>
        <pc:spChg chg="add del mod">
          <ac:chgData name="Alfred Asterjadhi" userId="39de57b9-85c0-4fd1-aaac-8ca2b6560ad0" providerId="ADAL" clId="{9C4414ED-F8B6-408C-BFC4-C44AC56CAB54}" dt="2023-11-16T21:34:56.532" v="3430" actId="6264"/>
          <ac:spMkLst>
            <pc:docMk/>
            <pc:sldMk cId="1909955060" sldId="315"/>
            <ac:spMk id="7" creationId="{40F56B5D-054D-61AC-67BF-62A557644573}"/>
          </ac:spMkLst>
        </pc:spChg>
        <pc:spChg chg="add del mod">
          <ac:chgData name="Alfred Asterjadhi" userId="39de57b9-85c0-4fd1-aaac-8ca2b6560ad0" providerId="ADAL" clId="{9C4414ED-F8B6-408C-BFC4-C44AC56CAB54}" dt="2023-11-16T21:34:56.532" v="3430" actId="6264"/>
          <ac:spMkLst>
            <pc:docMk/>
            <pc:sldMk cId="1909955060" sldId="315"/>
            <ac:spMk id="8" creationId="{47F64512-C93B-8AEA-2156-EC4F40CF22AF}"/>
          </ac:spMkLst>
        </pc:spChg>
        <pc:spChg chg="add del mod">
          <ac:chgData name="Alfred Asterjadhi" userId="39de57b9-85c0-4fd1-aaac-8ca2b6560ad0" providerId="ADAL" clId="{9C4414ED-F8B6-408C-BFC4-C44AC56CAB54}" dt="2023-11-16T21:34:56.532" v="3430" actId="6264"/>
          <ac:spMkLst>
            <pc:docMk/>
            <pc:sldMk cId="1909955060" sldId="315"/>
            <ac:spMk id="9" creationId="{95518B01-9B18-E058-428E-BE7196777E87}"/>
          </ac:spMkLst>
        </pc:spChg>
        <pc:spChg chg="add del mod">
          <ac:chgData name="Alfred Asterjadhi" userId="39de57b9-85c0-4fd1-aaac-8ca2b6560ad0" providerId="ADAL" clId="{9C4414ED-F8B6-408C-BFC4-C44AC56CAB54}" dt="2023-11-16T21:34:56.532" v="3430" actId="6264"/>
          <ac:spMkLst>
            <pc:docMk/>
            <pc:sldMk cId="1909955060" sldId="315"/>
            <ac:spMk id="10" creationId="{3BA63758-7DAF-76A5-7D07-2E1CA6E92C8C}"/>
          </ac:spMkLst>
        </pc:spChg>
        <pc:spChg chg="add del mod">
          <ac:chgData name="Alfred Asterjadhi" userId="39de57b9-85c0-4fd1-aaac-8ca2b6560ad0" providerId="ADAL" clId="{9C4414ED-F8B6-408C-BFC4-C44AC56CAB54}" dt="2023-11-16T21:34:56.532" v="3430" actId="6264"/>
          <ac:spMkLst>
            <pc:docMk/>
            <pc:sldMk cId="1909955060" sldId="315"/>
            <ac:spMk id="11" creationId="{410BBE6B-B94D-3325-3B9F-5DB300ED7BFF}"/>
          </ac:spMkLst>
        </pc:spChg>
      </pc:sldChg>
      <pc:sldChg chg="modSp add mod">
        <pc:chgData name="Alfred Asterjadhi" userId="39de57b9-85c0-4fd1-aaac-8ca2b6560ad0" providerId="ADAL" clId="{9C4414ED-F8B6-408C-BFC4-C44AC56CAB54}" dt="2023-11-16T21:42:49.578" v="3593"/>
        <pc:sldMkLst>
          <pc:docMk/>
          <pc:sldMk cId="2629402207" sldId="316"/>
        </pc:sldMkLst>
        <pc:spChg chg="mod">
          <ac:chgData name="Alfred Asterjadhi" userId="39de57b9-85c0-4fd1-aaac-8ca2b6560ad0" providerId="ADAL" clId="{9C4414ED-F8B6-408C-BFC4-C44AC56CAB54}" dt="2023-11-16T21:42:49.578" v="3593"/>
          <ac:spMkLst>
            <pc:docMk/>
            <pc:sldMk cId="2629402207" sldId="316"/>
            <ac:spMk id="3" creationId="{FA20663D-ABC9-4224-908E-120488311D17}"/>
          </ac:spMkLst>
        </pc:spChg>
        <pc:spChg chg="mod">
          <ac:chgData name="Alfred Asterjadhi" userId="39de57b9-85c0-4fd1-aaac-8ca2b6560ad0" providerId="ADAL" clId="{9C4414ED-F8B6-408C-BFC4-C44AC56CAB54}" dt="2023-11-16T02:59:52.258" v="2682" actId="20577"/>
          <ac:spMkLst>
            <pc:docMk/>
            <pc:sldMk cId="2629402207" sldId="316"/>
            <ac:spMk id="6" creationId="{9A295A35-999D-4710-8473-E91D00782EF7}"/>
          </ac:spMkLst>
        </pc:spChg>
      </pc:sldChg>
      <pc:sldChg chg="modSp add mod">
        <pc:chgData name="Alfred Asterjadhi" userId="39de57b9-85c0-4fd1-aaac-8ca2b6560ad0" providerId="ADAL" clId="{9C4414ED-F8B6-408C-BFC4-C44AC56CAB54}" dt="2023-11-16T20:40:42.825" v="2840" actId="13926"/>
        <pc:sldMkLst>
          <pc:docMk/>
          <pc:sldMk cId="3154911852" sldId="317"/>
        </pc:sldMkLst>
        <pc:spChg chg="mod">
          <ac:chgData name="Alfred Asterjadhi" userId="39de57b9-85c0-4fd1-aaac-8ca2b6560ad0" providerId="ADAL" clId="{9C4414ED-F8B6-408C-BFC4-C44AC56CAB54}" dt="2023-11-16T02:29:17.648" v="2024" actId="20577"/>
          <ac:spMkLst>
            <pc:docMk/>
            <pc:sldMk cId="3154911852" sldId="317"/>
            <ac:spMk id="2" creationId="{4FB2AFF9-EE91-4495-AD19-D176D326A64A}"/>
          </ac:spMkLst>
        </pc:spChg>
        <pc:spChg chg="mod">
          <ac:chgData name="Alfred Asterjadhi" userId="39de57b9-85c0-4fd1-aaac-8ca2b6560ad0" providerId="ADAL" clId="{9C4414ED-F8B6-408C-BFC4-C44AC56CAB54}" dt="2023-11-16T20:40:42.825" v="2840" actId="13926"/>
          <ac:spMkLst>
            <pc:docMk/>
            <pc:sldMk cId="3154911852" sldId="317"/>
            <ac:spMk id="3" creationId="{378C09F9-EFB3-46BE-A578-7E95656B8281}"/>
          </ac:spMkLst>
        </pc:spChg>
        <pc:spChg chg="mod">
          <ac:chgData name="Alfred Asterjadhi" userId="39de57b9-85c0-4fd1-aaac-8ca2b6560ad0" providerId="ADAL" clId="{9C4414ED-F8B6-408C-BFC4-C44AC56CAB54}" dt="2023-11-16T02:29:14.469" v="2023" actId="20577"/>
          <ac:spMkLst>
            <pc:docMk/>
            <pc:sldMk cId="3154911852" sldId="317"/>
            <ac:spMk id="6" creationId="{749B2D97-9126-488A-BF7F-FC356B5F806F}"/>
          </ac:spMkLst>
        </pc:spChg>
      </pc:sldChg>
      <pc:sldChg chg="modSp add mod">
        <pc:chgData name="Alfred Asterjadhi" userId="39de57b9-85c0-4fd1-aaac-8ca2b6560ad0" providerId="ADAL" clId="{9C4414ED-F8B6-408C-BFC4-C44AC56CAB54}" dt="2023-11-16T20:42:03.780" v="2898" actId="13926"/>
        <pc:sldMkLst>
          <pc:docMk/>
          <pc:sldMk cId="3139491951" sldId="318"/>
        </pc:sldMkLst>
        <pc:spChg chg="mod">
          <ac:chgData name="Alfred Asterjadhi" userId="39de57b9-85c0-4fd1-aaac-8ca2b6560ad0" providerId="ADAL" clId="{9C4414ED-F8B6-408C-BFC4-C44AC56CAB54}" dt="2023-11-16T02:29:48.346" v="2032" actId="20577"/>
          <ac:spMkLst>
            <pc:docMk/>
            <pc:sldMk cId="3139491951" sldId="318"/>
            <ac:spMk id="2" creationId="{4FB2AFF9-EE91-4495-AD19-D176D326A64A}"/>
          </ac:spMkLst>
        </pc:spChg>
        <pc:spChg chg="mod">
          <ac:chgData name="Alfred Asterjadhi" userId="39de57b9-85c0-4fd1-aaac-8ca2b6560ad0" providerId="ADAL" clId="{9C4414ED-F8B6-408C-BFC4-C44AC56CAB54}" dt="2023-11-16T20:42:03.780" v="2898" actId="13926"/>
          <ac:spMkLst>
            <pc:docMk/>
            <pc:sldMk cId="3139491951" sldId="318"/>
            <ac:spMk id="3" creationId="{378C09F9-EFB3-46BE-A578-7E95656B8281}"/>
          </ac:spMkLst>
        </pc:spChg>
        <pc:spChg chg="mod">
          <ac:chgData name="Alfred Asterjadhi" userId="39de57b9-85c0-4fd1-aaac-8ca2b6560ad0" providerId="ADAL" clId="{9C4414ED-F8B6-408C-BFC4-C44AC56CAB54}" dt="2023-11-16T02:30:09.431" v="2065" actId="20577"/>
          <ac:spMkLst>
            <pc:docMk/>
            <pc:sldMk cId="3139491951" sldId="318"/>
            <ac:spMk id="6" creationId="{749B2D97-9126-488A-BF7F-FC356B5F806F}"/>
          </ac:spMkLst>
        </pc:spChg>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pChg chg="mod ord">
          <ac:chgData name="Alfred Asterjadhi" userId="39de57b9-85c0-4fd1-aaac-8ca2b6560ad0" providerId="ADAL" clId="{9C4414ED-F8B6-408C-BFC4-C44AC56CAB54}" dt="2023-11-16T02:32:57.266" v="2190" actId="6264"/>
          <ac:spMkLst>
            <pc:docMk/>
            <pc:sldMk cId="3902314211" sldId="319"/>
            <ac:spMk id="2" creationId="{EE525AF4-37DB-4E29-AD72-7631882AA2E6}"/>
          </ac:spMkLst>
        </pc:spChg>
        <pc:spChg chg="mod ord">
          <ac:chgData name="Alfred Asterjadhi" userId="39de57b9-85c0-4fd1-aaac-8ca2b6560ad0" providerId="ADAL" clId="{9C4414ED-F8B6-408C-BFC4-C44AC56CAB54}" dt="2023-11-16T21:02:47.730" v="3019" actId="207"/>
          <ac:spMkLst>
            <pc:docMk/>
            <pc:sldMk cId="3902314211" sldId="319"/>
            <ac:spMk id="3" creationId="{6AF5FB04-E4D8-4FCF-BED4-5561E8929E9D}"/>
          </ac:spMkLst>
        </pc:spChg>
        <pc:spChg chg="mod ord">
          <ac:chgData name="Alfred Asterjadhi" userId="39de57b9-85c0-4fd1-aaac-8ca2b6560ad0" providerId="ADAL" clId="{9C4414ED-F8B6-408C-BFC4-C44AC56CAB54}" dt="2023-11-16T02:32:57.266" v="2190" actId="6264"/>
          <ac:spMkLst>
            <pc:docMk/>
            <pc:sldMk cId="3902314211" sldId="319"/>
            <ac:spMk id="4" creationId="{0477C608-959A-4343-A862-7F0AE3E7DC50}"/>
          </ac:spMkLst>
        </pc:spChg>
        <pc:spChg chg="mod ord">
          <ac:chgData name="Alfred Asterjadhi" userId="39de57b9-85c0-4fd1-aaac-8ca2b6560ad0" providerId="ADAL" clId="{9C4414ED-F8B6-408C-BFC4-C44AC56CAB54}" dt="2023-11-16T02:32:57.266" v="2190" actId="6264"/>
          <ac:spMkLst>
            <pc:docMk/>
            <pc:sldMk cId="3902314211" sldId="319"/>
            <ac:spMk id="5" creationId="{85245317-723B-42B2-A794-968C592B5BBB}"/>
          </ac:spMkLst>
        </pc:spChg>
        <pc:spChg chg="mod ord">
          <ac:chgData name="Alfred Asterjadhi" userId="39de57b9-85c0-4fd1-aaac-8ca2b6560ad0" providerId="ADAL" clId="{9C4414ED-F8B6-408C-BFC4-C44AC56CAB54}" dt="2023-11-16T02:33:18.703" v="2202"/>
          <ac:spMkLst>
            <pc:docMk/>
            <pc:sldMk cId="3902314211" sldId="319"/>
            <ac:spMk id="6" creationId="{71FA71E5-6162-469C-B001-42737D5D1DD6}"/>
          </ac:spMkLst>
        </pc:spChg>
        <pc:spChg chg="add del mod">
          <ac:chgData name="Alfred Asterjadhi" userId="39de57b9-85c0-4fd1-aaac-8ca2b6560ad0" providerId="ADAL" clId="{9C4414ED-F8B6-408C-BFC4-C44AC56CAB54}" dt="2023-11-16T02:32:57.266" v="2190" actId="6264"/>
          <ac:spMkLst>
            <pc:docMk/>
            <pc:sldMk cId="3902314211" sldId="319"/>
            <ac:spMk id="7" creationId="{252F49D4-F997-E204-03CF-F414D6ED101F}"/>
          </ac:spMkLst>
        </pc:spChg>
        <pc:spChg chg="add del mod">
          <ac:chgData name="Alfred Asterjadhi" userId="39de57b9-85c0-4fd1-aaac-8ca2b6560ad0" providerId="ADAL" clId="{9C4414ED-F8B6-408C-BFC4-C44AC56CAB54}" dt="2023-11-16T02:32:57.266" v="2190" actId="6264"/>
          <ac:spMkLst>
            <pc:docMk/>
            <pc:sldMk cId="3902314211" sldId="319"/>
            <ac:spMk id="8" creationId="{B6FA18E2-05C1-3261-0DD2-D16E4A713E2B}"/>
          </ac:spMkLst>
        </pc:spChg>
        <pc:spChg chg="add del mod">
          <ac:chgData name="Alfred Asterjadhi" userId="39de57b9-85c0-4fd1-aaac-8ca2b6560ad0" providerId="ADAL" clId="{9C4414ED-F8B6-408C-BFC4-C44AC56CAB54}" dt="2023-11-16T02:32:57.266" v="2190" actId="6264"/>
          <ac:spMkLst>
            <pc:docMk/>
            <pc:sldMk cId="3902314211" sldId="319"/>
            <ac:spMk id="9" creationId="{11555690-4B7C-09CC-1A84-0B4457E7A757}"/>
          </ac:spMkLst>
        </pc:spChg>
        <pc:spChg chg="add del mod">
          <ac:chgData name="Alfred Asterjadhi" userId="39de57b9-85c0-4fd1-aaac-8ca2b6560ad0" providerId="ADAL" clId="{9C4414ED-F8B6-408C-BFC4-C44AC56CAB54}" dt="2023-11-16T02:32:57.266" v="2190" actId="6264"/>
          <ac:spMkLst>
            <pc:docMk/>
            <pc:sldMk cId="3902314211" sldId="319"/>
            <ac:spMk id="10" creationId="{3CBEDF1D-FB8F-573F-029D-BC5626F293A3}"/>
          </ac:spMkLst>
        </pc:spChg>
        <pc:spChg chg="add del mod">
          <ac:chgData name="Alfred Asterjadhi" userId="39de57b9-85c0-4fd1-aaac-8ca2b6560ad0" providerId="ADAL" clId="{9C4414ED-F8B6-408C-BFC4-C44AC56CAB54}" dt="2023-11-16T02:32:57.266" v="2190" actId="6264"/>
          <ac:spMkLst>
            <pc:docMk/>
            <pc:sldMk cId="3902314211" sldId="319"/>
            <ac:spMk id="11" creationId="{4661B977-E203-CA45-AB97-1B0A4BB5039D}"/>
          </ac:spMkLst>
        </pc:spChg>
      </pc:sldChg>
      <pc:sldChg chg="modSp add mod">
        <pc:chgData name="Alfred Asterjadhi" userId="39de57b9-85c0-4fd1-aaac-8ca2b6560ad0" providerId="ADAL" clId="{9C4414ED-F8B6-408C-BFC4-C44AC56CAB54}" dt="2023-11-16T20:52:49.763" v="2937" actId="20577"/>
        <pc:sldMkLst>
          <pc:docMk/>
          <pc:sldMk cId="124678335" sldId="320"/>
        </pc:sldMkLst>
        <pc:spChg chg="mod">
          <ac:chgData name="Alfred Asterjadhi" userId="39de57b9-85c0-4fd1-aaac-8ca2b6560ad0" providerId="ADAL" clId="{9C4414ED-F8B6-408C-BFC4-C44AC56CAB54}" dt="2023-11-16T20:52:49.763" v="2937" actId="20577"/>
          <ac:spMkLst>
            <pc:docMk/>
            <pc:sldMk cId="124678335" sldId="320"/>
            <ac:spMk id="3" creationId="{51071C49-1A0A-4042-AC24-650B6E8F8906}"/>
          </ac:spMkLst>
        </pc:spChg>
        <pc:spChg chg="mod">
          <ac:chgData name="Alfred Asterjadhi" userId="39de57b9-85c0-4fd1-aaac-8ca2b6560ad0" providerId="ADAL" clId="{9C4414ED-F8B6-408C-BFC4-C44AC56CAB54}" dt="2023-11-16T02:31:40.748" v="2150" actId="20577"/>
          <ac:spMkLst>
            <pc:docMk/>
            <pc:sldMk cId="124678335" sldId="320"/>
            <ac:spMk id="6" creationId="{EE58CE14-50D0-4B4F-BDFA-A47EE0858BBD}"/>
          </ac:spMkLst>
        </pc:spChg>
      </pc:sldChg>
      <pc:sldChg chg="addSp delSp modSp add del mod chgLayout">
        <pc:chgData name="Alfred Asterjadhi" userId="39de57b9-85c0-4fd1-aaac-8ca2b6560ad0" providerId="ADAL" clId="{9C4414ED-F8B6-408C-BFC4-C44AC56CAB54}" dt="2023-11-16T02:33:16.852" v="2201"/>
        <pc:sldMkLst>
          <pc:docMk/>
          <pc:sldMk cId="1468641026" sldId="322"/>
        </pc:sldMkLst>
        <pc:spChg chg="mod ord">
          <ac:chgData name="Alfred Asterjadhi" userId="39de57b9-85c0-4fd1-aaac-8ca2b6560ad0" providerId="ADAL" clId="{9C4414ED-F8B6-408C-BFC4-C44AC56CAB54}" dt="2023-11-16T02:33:04.430" v="2193" actId="6264"/>
          <ac:spMkLst>
            <pc:docMk/>
            <pc:sldMk cId="1468641026" sldId="322"/>
            <ac:spMk id="2" creationId="{EE525AF4-37DB-4E29-AD72-7631882AA2E6}"/>
          </ac:spMkLst>
        </pc:spChg>
        <pc:spChg chg="mod ord">
          <ac:chgData name="Alfred Asterjadhi" userId="39de57b9-85c0-4fd1-aaac-8ca2b6560ad0" providerId="ADAL" clId="{9C4414ED-F8B6-408C-BFC4-C44AC56CAB54}" dt="2023-11-16T02:33:10.130" v="2200" actId="20577"/>
          <ac:spMkLst>
            <pc:docMk/>
            <pc:sldMk cId="1468641026" sldId="322"/>
            <ac:spMk id="3" creationId="{6AF5FB04-E4D8-4FCF-BED4-5561E8929E9D}"/>
          </ac:spMkLst>
        </pc:spChg>
        <pc:spChg chg="mod ord">
          <ac:chgData name="Alfred Asterjadhi" userId="39de57b9-85c0-4fd1-aaac-8ca2b6560ad0" providerId="ADAL" clId="{9C4414ED-F8B6-408C-BFC4-C44AC56CAB54}" dt="2023-11-16T02:33:04.430" v="2193" actId="6264"/>
          <ac:spMkLst>
            <pc:docMk/>
            <pc:sldMk cId="1468641026" sldId="322"/>
            <ac:spMk id="4" creationId="{0477C608-959A-4343-A862-7F0AE3E7DC50}"/>
          </ac:spMkLst>
        </pc:spChg>
        <pc:spChg chg="mod ord">
          <ac:chgData name="Alfred Asterjadhi" userId="39de57b9-85c0-4fd1-aaac-8ca2b6560ad0" providerId="ADAL" clId="{9C4414ED-F8B6-408C-BFC4-C44AC56CAB54}" dt="2023-11-16T02:33:04.430" v="2193" actId="6264"/>
          <ac:spMkLst>
            <pc:docMk/>
            <pc:sldMk cId="1468641026" sldId="322"/>
            <ac:spMk id="5" creationId="{85245317-723B-42B2-A794-968C592B5BBB}"/>
          </ac:spMkLst>
        </pc:spChg>
        <pc:spChg chg="mod ord">
          <ac:chgData name="Alfred Asterjadhi" userId="39de57b9-85c0-4fd1-aaac-8ca2b6560ad0" providerId="ADAL" clId="{9C4414ED-F8B6-408C-BFC4-C44AC56CAB54}" dt="2023-11-16T02:33:16.852" v="2201"/>
          <ac:spMkLst>
            <pc:docMk/>
            <pc:sldMk cId="1468641026" sldId="322"/>
            <ac:spMk id="6" creationId="{71FA71E5-6162-469C-B001-42737D5D1DD6}"/>
          </ac:spMkLst>
        </pc:spChg>
        <pc:spChg chg="add del mod">
          <ac:chgData name="Alfred Asterjadhi" userId="39de57b9-85c0-4fd1-aaac-8ca2b6560ad0" providerId="ADAL" clId="{9C4414ED-F8B6-408C-BFC4-C44AC56CAB54}" dt="2023-11-16T02:33:04.430" v="2193" actId="6264"/>
          <ac:spMkLst>
            <pc:docMk/>
            <pc:sldMk cId="1468641026" sldId="322"/>
            <ac:spMk id="7" creationId="{12132715-D9AF-CBE7-D5F4-98471B5D83D3}"/>
          </ac:spMkLst>
        </pc:spChg>
        <pc:spChg chg="add del mod">
          <ac:chgData name="Alfred Asterjadhi" userId="39de57b9-85c0-4fd1-aaac-8ca2b6560ad0" providerId="ADAL" clId="{9C4414ED-F8B6-408C-BFC4-C44AC56CAB54}" dt="2023-11-16T02:33:04.430" v="2193" actId="6264"/>
          <ac:spMkLst>
            <pc:docMk/>
            <pc:sldMk cId="1468641026" sldId="322"/>
            <ac:spMk id="8" creationId="{20730192-91CD-3E21-CCDA-99299B54551F}"/>
          </ac:spMkLst>
        </pc:spChg>
        <pc:spChg chg="add del mod">
          <ac:chgData name="Alfred Asterjadhi" userId="39de57b9-85c0-4fd1-aaac-8ca2b6560ad0" providerId="ADAL" clId="{9C4414ED-F8B6-408C-BFC4-C44AC56CAB54}" dt="2023-11-16T02:33:04.430" v="2193" actId="6264"/>
          <ac:spMkLst>
            <pc:docMk/>
            <pc:sldMk cId="1468641026" sldId="322"/>
            <ac:spMk id="9" creationId="{BF093E05-0E8F-6DAC-6EC4-6238358F946C}"/>
          </ac:spMkLst>
        </pc:spChg>
        <pc:spChg chg="add del mod">
          <ac:chgData name="Alfred Asterjadhi" userId="39de57b9-85c0-4fd1-aaac-8ca2b6560ad0" providerId="ADAL" clId="{9C4414ED-F8B6-408C-BFC4-C44AC56CAB54}" dt="2023-11-16T02:33:04.430" v="2193" actId="6264"/>
          <ac:spMkLst>
            <pc:docMk/>
            <pc:sldMk cId="1468641026" sldId="322"/>
            <ac:spMk id="10" creationId="{EE8ECEDB-7E61-AA0F-F8B8-590FCE0573E9}"/>
          </ac:spMkLst>
        </pc:spChg>
        <pc:spChg chg="add del mod">
          <ac:chgData name="Alfred Asterjadhi" userId="39de57b9-85c0-4fd1-aaac-8ca2b6560ad0" providerId="ADAL" clId="{9C4414ED-F8B6-408C-BFC4-C44AC56CAB54}" dt="2023-11-16T02:33:04.430" v="2193" actId="6264"/>
          <ac:spMkLst>
            <pc:docMk/>
            <pc:sldMk cId="1468641026" sldId="322"/>
            <ac:spMk id="11" creationId="{65DF372C-E2A7-BB30-FEC2-8D521E893FAA}"/>
          </ac:spMkLst>
        </pc:spChg>
      </pc:sldChg>
      <pc:sldChg chg="modSp mod">
        <pc:chgData name="Alfred Asterjadhi" userId="39de57b9-85c0-4fd1-aaac-8ca2b6560ad0" providerId="ADAL" clId="{9C4414ED-F8B6-408C-BFC4-C44AC56CAB54}" dt="2023-11-16T22:41:39.301" v="3778" actId="20577"/>
        <pc:sldMkLst>
          <pc:docMk/>
          <pc:sldMk cId="1677969607" sldId="323"/>
        </pc:sldMkLst>
        <pc:spChg chg="mod">
          <ac:chgData name="Alfred Asterjadhi" userId="39de57b9-85c0-4fd1-aaac-8ca2b6560ad0" providerId="ADAL" clId="{9C4414ED-F8B6-408C-BFC4-C44AC56CAB54}" dt="2023-11-16T22:41:39.301" v="3778" actId="20577"/>
          <ac:spMkLst>
            <pc:docMk/>
            <pc:sldMk cId="1677969607" sldId="323"/>
            <ac:spMk id="3" creationId="{AA3B5D18-A128-4C8A-9763-E97484452182}"/>
          </ac:spMkLst>
        </pc:spChg>
      </pc:sldChg>
      <pc:sldChg chg="modSp mod">
        <pc:chgData name="Alfred Asterjadhi" userId="39de57b9-85c0-4fd1-aaac-8ca2b6560ad0" providerId="ADAL" clId="{9C4414ED-F8B6-408C-BFC4-C44AC56CAB54}" dt="2023-11-17T01:58:50.035" v="4067" actId="20577"/>
        <pc:sldMkLst>
          <pc:docMk/>
          <pc:sldMk cId="1908471061" sldId="328"/>
        </pc:sldMkLst>
        <pc:spChg chg="mod">
          <ac:chgData name="Alfred Asterjadhi" userId="39de57b9-85c0-4fd1-aaac-8ca2b6560ad0" providerId="ADAL" clId="{9C4414ED-F8B6-408C-BFC4-C44AC56CAB54}" dt="2023-11-17T01:58:50.035" v="4067" actId="20577"/>
          <ac:spMkLst>
            <pc:docMk/>
            <pc:sldMk cId="1908471061" sldId="328"/>
            <ac:spMk id="3" creationId="{3EF9BE80-D462-4B64-8448-3B553445EDCF}"/>
          </ac:spMkLst>
        </pc:spChg>
      </pc:sldChg>
      <pc:sldChg chg="modSp mod">
        <pc:chgData name="Alfred Asterjadhi" userId="39de57b9-85c0-4fd1-aaac-8ca2b6560ad0" providerId="ADAL" clId="{9C4414ED-F8B6-408C-BFC4-C44AC56CAB54}" dt="2023-11-14T02:01:08.692" v="1212" actId="20577"/>
        <pc:sldMkLst>
          <pc:docMk/>
          <pc:sldMk cId="3843208451" sldId="333"/>
        </pc:sldMkLst>
        <pc:spChg chg="mod">
          <ac:chgData name="Alfred Asterjadhi" userId="39de57b9-85c0-4fd1-aaac-8ca2b6560ad0" providerId="ADAL" clId="{9C4414ED-F8B6-408C-BFC4-C44AC56CAB54}" dt="2023-11-14T02:01:08.692" v="1212" actId="20577"/>
          <ac:spMkLst>
            <pc:docMk/>
            <pc:sldMk cId="3843208451" sldId="333"/>
            <ac:spMk id="3" creationId="{918D7AE7-F661-4AD4-9210-88B6E5699ED9}"/>
          </ac:spMkLst>
        </pc:spChg>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pChg chg="mod">
          <ac:chgData name="Alfred Asterjadhi" userId="39de57b9-85c0-4fd1-aaac-8ca2b6560ad0" providerId="ADAL" clId="{9C4414ED-F8B6-408C-BFC4-C44AC56CAB54}" dt="2023-11-16T02:42:41.668" v="2266" actId="207"/>
          <ac:spMkLst>
            <pc:docMk/>
            <pc:sldMk cId="2586608742" sldId="352"/>
            <ac:spMk id="2" creationId="{2D9C454F-3722-46B0-80B4-0B8C55FFDE76}"/>
          </ac:spMkLst>
        </pc:spChg>
      </pc:sldChg>
      <pc:sldChg chg="modSp mod">
        <pc:chgData name="Alfred Asterjadhi" userId="39de57b9-85c0-4fd1-aaac-8ca2b6560ad0" providerId="ADAL" clId="{9C4414ED-F8B6-408C-BFC4-C44AC56CAB54}" dt="2023-11-15T02:05:29.289" v="1343" actId="6549"/>
        <pc:sldMkLst>
          <pc:docMk/>
          <pc:sldMk cId="3930036297" sldId="356"/>
        </pc:sldMkLst>
        <pc:spChg chg="mod">
          <ac:chgData name="Alfred Asterjadhi" userId="39de57b9-85c0-4fd1-aaac-8ca2b6560ad0" providerId="ADAL" clId="{9C4414ED-F8B6-408C-BFC4-C44AC56CAB54}" dt="2023-11-15T02:05:29.289" v="1343" actId="6549"/>
          <ac:spMkLst>
            <pc:docMk/>
            <pc:sldMk cId="3930036297" sldId="356"/>
            <ac:spMk id="2" creationId="{4B5F0D0E-8BB7-48AB-9160-728B8B3399A2}"/>
          </ac:spMkLst>
        </pc:spChg>
      </pc:sldChg>
      <pc:sldChg chg="addSp delSp modSp mod chgLayout">
        <pc:chgData name="Alfred Asterjadhi" userId="39de57b9-85c0-4fd1-aaac-8ca2b6560ad0" providerId="ADAL" clId="{9C4414ED-F8B6-408C-BFC4-C44AC56CAB54}" dt="2023-11-16T22:41:29.409" v="3776" actId="20577"/>
        <pc:sldMkLst>
          <pc:docMk/>
          <pc:sldMk cId="3576977642" sldId="362"/>
        </pc:sldMkLst>
        <pc:spChg chg="mod ord">
          <ac:chgData name="Alfred Asterjadhi" userId="39de57b9-85c0-4fd1-aaac-8ca2b6560ad0" providerId="ADAL" clId="{9C4414ED-F8B6-408C-BFC4-C44AC56CAB54}" dt="2023-11-16T22:41:09.751" v="3738" actId="6264"/>
          <ac:spMkLst>
            <pc:docMk/>
            <pc:sldMk cId="3576977642" sldId="362"/>
            <ac:spMk id="2" creationId="{0EAF4D72-7EB5-22A3-403A-E095C87E6E26}"/>
          </ac:spMkLst>
        </pc:spChg>
        <pc:spChg chg="add del mod">
          <ac:chgData name="Alfred Asterjadhi" userId="39de57b9-85c0-4fd1-aaac-8ca2b6560ad0" providerId="ADAL" clId="{9C4414ED-F8B6-408C-BFC4-C44AC56CAB54}" dt="2023-11-16T22:41:09.751" v="3738" actId="6264"/>
          <ac:spMkLst>
            <pc:docMk/>
            <pc:sldMk cId="3576977642" sldId="362"/>
            <ac:spMk id="3" creationId="{C39CB9A4-8D39-C8D5-15A8-50DBBE238BA8}"/>
          </ac:spMkLst>
        </pc:spChg>
        <pc:spChg chg="mod ord">
          <ac:chgData name="Alfred Asterjadhi" userId="39de57b9-85c0-4fd1-aaac-8ca2b6560ad0" providerId="ADAL" clId="{9C4414ED-F8B6-408C-BFC4-C44AC56CAB54}" dt="2023-11-16T22:41:09.751" v="3738" actId="6264"/>
          <ac:spMkLst>
            <pc:docMk/>
            <pc:sldMk cId="3576977642" sldId="362"/>
            <ac:spMk id="4" creationId="{42DA2380-6213-B25D-B7D7-77DB25F18500}"/>
          </ac:spMkLst>
        </pc:spChg>
        <pc:spChg chg="mod ord">
          <ac:chgData name="Alfred Asterjadhi" userId="39de57b9-85c0-4fd1-aaac-8ca2b6560ad0" providerId="ADAL" clId="{9C4414ED-F8B6-408C-BFC4-C44AC56CAB54}" dt="2023-11-16T22:41:09.751" v="3738" actId="6264"/>
          <ac:spMkLst>
            <pc:docMk/>
            <pc:sldMk cId="3576977642" sldId="362"/>
            <ac:spMk id="5" creationId="{842B70E7-0012-CD41-8829-02BD81D114F8}"/>
          </ac:spMkLst>
        </pc:spChg>
        <pc:spChg chg="mod ord">
          <ac:chgData name="Alfred Asterjadhi" userId="39de57b9-85c0-4fd1-aaac-8ca2b6560ad0" providerId="ADAL" clId="{9C4414ED-F8B6-408C-BFC4-C44AC56CAB54}" dt="2023-11-16T22:41:09.751" v="3738" actId="6264"/>
          <ac:spMkLst>
            <pc:docMk/>
            <pc:sldMk cId="3576977642" sldId="362"/>
            <ac:spMk id="6" creationId="{3DD21102-AAEB-13F6-15EC-3CBBC04B5637}"/>
          </ac:spMkLst>
        </pc:spChg>
        <pc:spChg chg="add del mod">
          <ac:chgData name="Alfred Asterjadhi" userId="39de57b9-85c0-4fd1-aaac-8ca2b6560ad0" providerId="ADAL" clId="{9C4414ED-F8B6-408C-BFC4-C44AC56CAB54}" dt="2023-11-16T22:41:09.751" v="3738" actId="6264"/>
          <ac:spMkLst>
            <pc:docMk/>
            <pc:sldMk cId="3576977642" sldId="362"/>
            <ac:spMk id="7" creationId="{C84DC2E9-C7F7-C8AF-C9B8-0CFFEC505BBA}"/>
          </ac:spMkLst>
        </pc:spChg>
        <pc:spChg chg="add del mod">
          <ac:chgData name="Alfred Asterjadhi" userId="39de57b9-85c0-4fd1-aaac-8ca2b6560ad0" providerId="ADAL" clId="{9C4414ED-F8B6-408C-BFC4-C44AC56CAB54}" dt="2023-11-16T22:41:09.751" v="3738" actId="6264"/>
          <ac:spMkLst>
            <pc:docMk/>
            <pc:sldMk cId="3576977642" sldId="362"/>
            <ac:spMk id="8" creationId="{361F1176-8748-B01D-B627-920C57B7679E}"/>
          </ac:spMkLst>
        </pc:spChg>
        <pc:spChg chg="add del mod">
          <ac:chgData name="Alfred Asterjadhi" userId="39de57b9-85c0-4fd1-aaac-8ca2b6560ad0" providerId="ADAL" clId="{9C4414ED-F8B6-408C-BFC4-C44AC56CAB54}" dt="2023-11-16T22:41:09.751" v="3738" actId="6264"/>
          <ac:spMkLst>
            <pc:docMk/>
            <pc:sldMk cId="3576977642" sldId="362"/>
            <ac:spMk id="9" creationId="{80F8F0E4-40C3-9E4C-C28F-BCC2373A73F4}"/>
          </ac:spMkLst>
        </pc:spChg>
        <pc:spChg chg="add del mod">
          <ac:chgData name="Alfred Asterjadhi" userId="39de57b9-85c0-4fd1-aaac-8ca2b6560ad0" providerId="ADAL" clId="{9C4414ED-F8B6-408C-BFC4-C44AC56CAB54}" dt="2023-11-16T22:41:09.751" v="3738" actId="6264"/>
          <ac:spMkLst>
            <pc:docMk/>
            <pc:sldMk cId="3576977642" sldId="362"/>
            <ac:spMk id="10" creationId="{253A80BB-DE92-B951-86DB-20A894302137}"/>
          </ac:spMkLst>
        </pc:spChg>
        <pc:spChg chg="mod ord">
          <ac:chgData name="Alfred Asterjadhi" userId="39de57b9-85c0-4fd1-aaac-8ca2b6560ad0" providerId="ADAL" clId="{9C4414ED-F8B6-408C-BFC4-C44AC56CAB54}" dt="2023-11-16T22:41:29.409" v="3776" actId="20577"/>
          <ac:spMkLst>
            <pc:docMk/>
            <pc:sldMk cId="3576977642" sldId="362"/>
            <ac:spMk id="16" creationId="{CA1A1623-65F8-E7F3-860B-98677C489FFA}"/>
          </ac:spMkLst>
        </pc:spChg>
      </pc:sldChg>
      <pc:sldChg chg="modSp add mod">
        <pc:chgData name="Alfred Asterjadhi" userId="39de57b9-85c0-4fd1-aaac-8ca2b6560ad0" providerId="ADAL" clId="{9C4414ED-F8B6-408C-BFC4-C44AC56CAB54}" dt="2023-11-16T21:17:46.955" v="3249" actId="20577"/>
        <pc:sldMkLst>
          <pc:docMk/>
          <pc:sldMk cId="828299115" sldId="364"/>
        </pc:sldMkLst>
        <pc:spChg chg="mod">
          <ac:chgData name="Alfred Asterjadhi" userId="39de57b9-85c0-4fd1-aaac-8ca2b6560ad0" providerId="ADAL" clId="{9C4414ED-F8B6-408C-BFC4-C44AC56CAB54}" dt="2023-11-16T21:17:46.955" v="3249" actId="20577"/>
          <ac:spMkLst>
            <pc:docMk/>
            <pc:sldMk cId="828299115" sldId="364"/>
            <ac:spMk id="3" creationId="{45677BBF-DA2D-4151-83D0-1E20E0563726}"/>
          </ac:spMkLst>
        </pc:spChg>
        <pc:spChg chg="mod">
          <ac:chgData name="Alfred Asterjadhi" userId="39de57b9-85c0-4fd1-aaac-8ca2b6560ad0" providerId="ADAL" clId="{9C4414ED-F8B6-408C-BFC4-C44AC56CAB54}" dt="2023-11-16T02:46:17.384" v="2406"/>
          <ac:spMkLst>
            <pc:docMk/>
            <pc:sldMk cId="828299115" sldId="364"/>
            <ac:spMk id="6" creationId="{D5054911-A778-4412-9233-8D9EC955ABAE}"/>
          </ac:spMkLst>
        </pc:spChg>
      </pc:sldChg>
      <pc:sldChg chg="modSp add mod">
        <pc:chgData name="Alfred Asterjadhi" userId="39de57b9-85c0-4fd1-aaac-8ca2b6560ad0" providerId="ADAL" clId="{9C4414ED-F8B6-408C-BFC4-C44AC56CAB54}" dt="2023-11-16T21:30:35.470" v="3426" actId="13926"/>
        <pc:sldMkLst>
          <pc:docMk/>
          <pc:sldMk cId="2587766060" sldId="365"/>
        </pc:sldMkLst>
        <pc:spChg chg="mod">
          <ac:chgData name="Alfred Asterjadhi" userId="39de57b9-85c0-4fd1-aaac-8ca2b6560ad0" providerId="ADAL" clId="{9C4414ED-F8B6-408C-BFC4-C44AC56CAB54}" dt="2023-11-16T21:30:35.470" v="3426" actId="13926"/>
          <ac:spMkLst>
            <pc:docMk/>
            <pc:sldMk cId="2587766060" sldId="365"/>
            <ac:spMk id="3" creationId="{DBB0B390-25E0-4DCA-8553-05206AB88AA8}"/>
          </ac:spMkLst>
        </pc:spChg>
        <pc:spChg chg="mod">
          <ac:chgData name="Alfred Asterjadhi" userId="39de57b9-85c0-4fd1-aaac-8ca2b6560ad0" providerId="ADAL" clId="{9C4414ED-F8B6-408C-BFC4-C44AC56CAB54}" dt="2023-11-16T02:49:21.789" v="2490"/>
          <ac:spMkLst>
            <pc:docMk/>
            <pc:sldMk cId="2587766060" sldId="365"/>
            <ac:spMk id="6" creationId="{35F451C8-01D9-4EA1-9DC5-5D44A4E585A0}"/>
          </ac:spMkLst>
        </pc:spChg>
      </pc:sldChg>
      <pc:sldChg chg="modSp add mod">
        <pc:chgData name="Alfred Asterjadhi" userId="39de57b9-85c0-4fd1-aaac-8ca2b6560ad0" providerId="ADAL" clId="{9C4414ED-F8B6-408C-BFC4-C44AC56CAB54}" dt="2023-11-16T21:24:00.502" v="3308" actId="207"/>
        <pc:sldMkLst>
          <pc:docMk/>
          <pc:sldMk cId="4285484906" sldId="367"/>
        </pc:sldMkLst>
        <pc:spChg chg="mod">
          <ac:chgData name="Alfred Asterjadhi" userId="39de57b9-85c0-4fd1-aaac-8ca2b6560ad0" providerId="ADAL" clId="{9C4414ED-F8B6-408C-BFC4-C44AC56CAB54}" dt="2023-11-16T21:24:00.502" v="3308" actId="207"/>
          <ac:spMkLst>
            <pc:docMk/>
            <pc:sldMk cId="4285484906" sldId="367"/>
            <ac:spMk id="3" creationId="{2144E2DD-B4C9-4455-BF3D-11C5769871AF}"/>
          </ac:spMkLst>
        </pc:spChg>
        <pc:spChg chg="mod">
          <ac:chgData name="Alfred Asterjadhi" userId="39de57b9-85c0-4fd1-aaac-8ca2b6560ad0" providerId="ADAL" clId="{9C4414ED-F8B6-408C-BFC4-C44AC56CAB54}" dt="2023-11-16T02:46:55.034" v="2447"/>
          <ac:spMkLst>
            <pc:docMk/>
            <pc:sldMk cId="4285484906" sldId="367"/>
            <ac:spMk id="6" creationId="{FED88F75-1924-4CBC-91FE-4A60A3529046}"/>
          </ac:spMkLst>
        </pc:spChg>
      </pc:sldChg>
      <pc:sldChg chg="modSp mod">
        <pc:chgData name="Alfred Asterjadhi" userId="39de57b9-85c0-4fd1-aaac-8ca2b6560ad0" providerId="ADAL" clId="{9C4414ED-F8B6-408C-BFC4-C44AC56CAB54}" dt="2023-11-16T02:20:57.382" v="1852" actId="14100"/>
        <pc:sldMkLst>
          <pc:docMk/>
          <pc:sldMk cId="2696761607" sldId="393"/>
        </pc:sldMkLst>
        <pc:graphicFrameChg chg="mod modGraphic">
          <ac:chgData name="Alfred Asterjadhi" userId="39de57b9-85c0-4fd1-aaac-8ca2b6560ad0" providerId="ADAL" clId="{9C4414ED-F8B6-408C-BFC4-C44AC56CAB54}" dt="2023-11-16T02:20:57.382" v="1852" actId="14100"/>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9C4414ED-F8B6-408C-BFC4-C44AC56CAB54}" dt="2023-11-14T02:09:04.279" v="1214" actId="20577"/>
        <pc:sldMkLst>
          <pc:docMk/>
          <pc:sldMk cId="3233208257" sldId="1006"/>
        </pc:sldMkLst>
        <pc:spChg chg="mod">
          <ac:chgData name="Alfred Asterjadhi" userId="39de57b9-85c0-4fd1-aaac-8ca2b6560ad0" providerId="ADAL" clId="{9C4414ED-F8B6-408C-BFC4-C44AC56CAB54}" dt="2023-11-14T02:09:04.279" v="1214" actId="20577"/>
          <ac:spMkLst>
            <pc:docMk/>
            <pc:sldMk cId="3233208257" sldId="1006"/>
            <ac:spMk id="2" creationId="{4B5F0D0E-8BB7-48AB-9160-728B8B3399A2}"/>
          </ac:spMkLst>
        </pc:spChg>
        <pc:spChg chg="mod">
          <ac:chgData name="Alfred Asterjadhi" userId="39de57b9-85c0-4fd1-aaac-8ca2b6560ad0" providerId="ADAL" clId="{9C4414ED-F8B6-408C-BFC4-C44AC56CAB54}" dt="2023-11-13T07:42:46.068" v="320" actId="20577"/>
          <ac:spMkLst>
            <pc:docMk/>
            <pc:sldMk cId="3233208257" sldId="1006"/>
            <ac:spMk id="3" creationId="{DFB0BA47-D7B6-4F95-932E-A7AA615BC440}"/>
          </ac:spMkLst>
        </pc:spChg>
        <pc:graphicFrameChg chg="add del mod">
          <ac:chgData name="Alfred Asterjadhi" userId="39de57b9-85c0-4fd1-aaac-8ca2b6560ad0" providerId="ADAL" clId="{9C4414ED-F8B6-408C-BFC4-C44AC56CAB54}" dt="2023-11-13T07:40:15.625" v="261"/>
          <ac:graphicFrameMkLst>
            <pc:docMk/>
            <pc:sldMk cId="3233208257" sldId="1006"/>
            <ac:graphicFrameMk id="7" creationId="{DD01C5B5-B0D4-720B-B144-7684BA8C0FEA}"/>
          </ac:graphicFrameMkLst>
        </pc:graphicFrameChg>
      </pc:sldChg>
      <pc:sldChg chg="modSp mod">
        <pc:chgData name="Alfred Asterjadhi" userId="39de57b9-85c0-4fd1-aaac-8ca2b6560ad0" providerId="ADAL" clId="{9C4414ED-F8B6-408C-BFC4-C44AC56CAB54}" dt="2023-11-15T18:07:02.726" v="1607" actId="13926"/>
        <pc:sldMkLst>
          <pc:docMk/>
          <pc:sldMk cId="3869410219" sldId="1021"/>
        </pc:sldMkLst>
        <pc:spChg chg="mod">
          <ac:chgData name="Alfred Asterjadhi" userId="39de57b9-85c0-4fd1-aaac-8ca2b6560ad0" providerId="ADAL" clId="{9C4414ED-F8B6-408C-BFC4-C44AC56CAB54}" dt="2023-11-15T18:07:02.726" v="1607" actId="13926"/>
          <ac:spMkLst>
            <pc:docMk/>
            <pc:sldMk cId="3869410219" sldId="1021"/>
            <ac:spMk id="2" creationId="{4B5F0D0E-8BB7-48AB-9160-728B8B3399A2}"/>
          </ac:spMkLst>
        </pc:spChg>
        <pc:spChg chg="mod">
          <ac:chgData name="Alfred Asterjadhi" userId="39de57b9-85c0-4fd1-aaac-8ca2b6560ad0" providerId="ADAL" clId="{9C4414ED-F8B6-408C-BFC4-C44AC56CAB54}" dt="2023-11-14T18:03:02.403" v="1301" actId="20577"/>
          <ac:spMkLst>
            <pc:docMk/>
            <pc:sldMk cId="3869410219" sldId="1021"/>
            <ac:spMk id="3" creationId="{DFB0BA47-D7B6-4F95-932E-A7AA615BC440}"/>
          </ac:spMkLst>
        </pc:spChg>
      </pc:sldChg>
      <pc:sldChg chg="modSp mod">
        <pc:chgData name="Alfred Asterjadhi" userId="39de57b9-85c0-4fd1-aaac-8ca2b6560ad0" providerId="ADAL" clId="{9C4414ED-F8B6-408C-BFC4-C44AC56CAB54}" dt="2023-11-15T17:34:23.001" v="1541" actId="115"/>
        <pc:sldMkLst>
          <pc:docMk/>
          <pc:sldMk cId="2511602690" sldId="1022"/>
        </pc:sldMkLst>
        <pc:graphicFrameChg chg="mod modGraphic">
          <ac:chgData name="Alfred Asterjadhi" userId="39de57b9-85c0-4fd1-aaac-8ca2b6560ad0" providerId="ADAL" clId="{9C4414ED-F8B6-408C-BFC4-C44AC56CAB54}" dt="2023-11-15T17:34:23.001" v="1541" actId="115"/>
          <ac:graphicFrameMkLst>
            <pc:docMk/>
            <pc:sldMk cId="2511602690" sldId="1022"/>
            <ac:graphicFrameMk id="6" creationId="{5094FBC8-BB74-47F3-965D-16BC678F4D1D}"/>
          </ac:graphicFrameMkLst>
        </pc:graphicFrameChg>
      </pc:sldChg>
      <pc:sldChg chg="modSp mod">
        <pc:chgData name="Alfred Asterjadhi" userId="39de57b9-85c0-4fd1-aaac-8ca2b6560ad0" providerId="ADAL" clId="{9C4414ED-F8B6-408C-BFC4-C44AC56CAB54}" dt="2023-11-14T02:11:05.521" v="1289" actId="13926"/>
        <pc:sldMkLst>
          <pc:docMk/>
          <pc:sldMk cId="991138630" sldId="1024"/>
        </pc:sldMkLst>
        <pc:spChg chg="mod">
          <ac:chgData name="Alfred Asterjadhi" userId="39de57b9-85c0-4fd1-aaac-8ca2b6560ad0" providerId="ADAL" clId="{9C4414ED-F8B6-408C-BFC4-C44AC56CAB54}" dt="2023-11-14T02:11:05.521" v="1289" actId="13926"/>
          <ac:spMkLst>
            <pc:docMk/>
            <pc:sldMk cId="991138630" sldId="1024"/>
            <ac:spMk id="3" creationId="{E24D4002-4764-1FA7-1147-DE995417131A}"/>
          </ac:spMkLst>
        </pc:spChg>
      </pc:sldChg>
      <pc:sldChg chg="addSp delSp modSp mod">
        <pc:chgData name="Alfred Asterjadhi" userId="39de57b9-85c0-4fd1-aaac-8ca2b6560ad0" providerId="ADAL" clId="{9C4414ED-F8B6-408C-BFC4-C44AC56CAB54}" dt="2023-11-14T02:54:09.480" v="1292" actId="207"/>
        <pc:sldMkLst>
          <pc:docMk/>
          <pc:sldMk cId="267649941" sldId="1027"/>
        </pc:sldMkLst>
        <pc:spChg chg="mod">
          <ac:chgData name="Alfred Asterjadhi" userId="39de57b9-85c0-4fd1-aaac-8ca2b6560ad0" providerId="ADAL" clId="{9C4414ED-F8B6-408C-BFC4-C44AC56CAB54}" dt="2023-11-13T07:49:22.441" v="510" actId="20577"/>
          <ac:spMkLst>
            <pc:docMk/>
            <pc:sldMk cId="267649941" sldId="1027"/>
            <ac:spMk id="2" creationId="{826209EC-42B3-FF0D-ECCA-125A80DC904A}"/>
          </ac:spMkLst>
        </pc:spChg>
        <pc:spChg chg="mod">
          <ac:chgData name="Alfred Asterjadhi" userId="39de57b9-85c0-4fd1-aaac-8ca2b6560ad0" providerId="ADAL" clId="{9C4414ED-F8B6-408C-BFC4-C44AC56CAB54}" dt="2023-11-14T02:54:09.480" v="1292" actId="207"/>
          <ac:spMkLst>
            <pc:docMk/>
            <pc:sldMk cId="267649941" sldId="1027"/>
            <ac:spMk id="3" creationId="{4750E56A-D14B-EE31-8EFC-E472E5AB62EE}"/>
          </ac:spMkLst>
        </pc:spChg>
        <pc:spChg chg="add del mod">
          <ac:chgData name="Alfred Asterjadhi" userId="39de57b9-85c0-4fd1-aaac-8ca2b6560ad0" providerId="ADAL" clId="{9C4414ED-F8B6-408C-BFC4-C44AC56CAB54}" dt="2023-11-14T01:48:13.172" v="1202" actId="20577"/>
          <ac:spMkLst>
            <pc:docMk/>
            <pc:sldMk cId="267649941" sldId="1027"/>
            <ac:spMk id="6" creationId="{A2B6FD5B-BAC4-C7F5-8536-7C013E5D3FA2}"/>
          </ac:spMkLst>
        </pc:spChg>
        <pc:spChg chg="add del">
          <ac:chgData name="Alfred Asterjadhi" userId="39de57b9-85c0-4fd1-aaac-8ca2b6560ad0" providerId="ADAL" clId="{9C4414ED-F8B6-408C-BFC4-C44AC56CAB54}" dt="2023-11-14T01:48:07.281" v="1186" actId="22"/>
          <ac:spMkLst>
            <pc:docMk/>
            <pc:sldMk cId="267649941" sldId="1027"/>
            <ac:spMk id="8" creationId="{E3A6813B-BDB0-D6D4-2A8C-E89990242C93}"/>
          </ac:spMkLst>
        </pc:spChg>
        <pc:spChg chg="add del">
          <ac:chgData name="Alfred Asterjadhi" userId="39de57b9-85c0-4fd1-aaac-8ca2b6560ad0" providerId="ADAL" clId="{9C4414ED-F8B6-408C-BFC4-C44AC56CAB54}" dt="2023-11-14T01:48:09.116" v="1188" actId="22"/>
          <ac:spMkLst>
            <pc:docMk/>
            <pc:sldMk cId="267649941" sldId="1027"/>
            <ac:spMk id="10" creationId="{65CD99E4-97A5-D35D-2DD1-499ECE6D349C}"/>
          </ac:spMkLst>
        </pc:spChg>
      </pc:sldChg>
      <pc:sldChg chg="addSp delSp modSp mod chgLayout">
        <pc:chgData name="Alfred Asterjadhi" userId="39de57b9-85c0-4fd1-aaac-8ca2b6560ad0" providerId="ADAL" clId="{9C4414ED-F8B6-408C-BFC4-C44AC56CAB54}" dt="2023-11-14T03:50:40.323" v="1295" actId="207"/>
        <pc:sldMkLst>
          <pc:docMk/>
          <pc:sldMk cId="3287547131" sldId="1028"/>
        </pc:sldMkLst>
        <pc:spChg chg="mod ord">
          <ac:chgData name="Alfred Asterjadhi" userId="39de57b9-85c0-4fd1-aaac-8ca2b6560ad0" providerId="ADAL" clId="{9C4414ED-F8B6-408C-BFC4-C44AC56CAB54}" dt="2023-11-13T07:46:21.150" v="422" actId="6264"/>
          <ac:spMkLst>
            <pc:docMk/>
            <pc:sldMk cId="3287547131" sldId="1028"/>
            <ac:spMk id="2" creationId="{9EF97F5A-CE7F-7BBA-0DB4-CF87B031E7D4}"/>
          </ac:spMkLst>
        </pc:spChg>
        <pc:spChg chg="mod ord">
          <ac:chgData name="Alfred Asterjadhi" userId="39de57b9-85c0-4fd1-aaac-8ca2b6560ad0" providerId="ADAL" clId="{9C4414ED-F8B6-408C-BFC4-C44AC56CAB54}" dt="2023-11-14T03:50:40.323" v="1295" actId="207"/>
          <ac:spMkLst>
            <pc:docMk/>
            <pc:sldMk cId="3287547131" sldId="1028"/>
            <ac:spMk id="3" creationId="{2C08B101-42DC-1716-269A-5A07B06D62DE}"/>
          </ac:spMkLst>
        </pc:spChg>
        <pc:spChg chg="mod ord">
          <ac:chgData name="Alfred Asterjadhi" userId="39de57b9-85c0-4fd1-aaac-8ca2b6560ad0" providerId="ADAL" clId="{9C4414ED-F8B6-408C-BFC4-C44AC56CAB54}" dt="2023-11-13T07:46:21.150" v="422" actId="6264"/>
          <ac:spMkLst>
            <pc:docMk/>
            <pc:sldMk cId="3287547131" sldId="1028"/>
            <ac:spMk id="4" creationId="{8B684BB7-2D5A-055E-0295-767A7870AB10}"/>
          </ac:spMkLst>
        </pc:spChg>
        <pc:spChg chg="mod ord">
          <ac:chgData name="Alfred Asterjadhi" userId="39de57b9-85c0-4fd1-aaac-8ca2b6560ad0" providerId="ADAL" clId="{9C4414ED-F8B6-408C-BFC4-C44AC56CAB54}" dt="2023-11-13T07:46:21.150" v="422" actId="6264"/>
          <ac:spMkLst>
            <pc:docMk/>
            <pc:sldMk cId="3287547131" sldId="1028"/>
            <ac:spMk id="5" creationId="{D3F03832-0357-D3F4-5D78-9AEED64EAC6F}"/>
          </ac:spMkLst>
        </pc:spChg>
        <pc:spChg chg="mod ord">
          <ac:chgData name="Alfred Asterjadhi" userId="39de57b9-85c0-4fd1-aaac-8ca2b6560ad0" providerId="ADAL" clId="{9C4414ED-F8B6-408C-BFC4-C44AC56CAB54}" dt="2023-11-13T07:46:21.150" v="422" actId="6264"/>
          <ac:spMkLst>
            <pc:docMk/>
            <pc:sldMk cId="3287547131" sldId="1028"/>
            <ac:spMk id="6" creationId="{EC77C5EB-E20F-F01E-703C-08282E47E7DA}"/>
          </ac:spMkLst>
        </pc:spChg>
        <pc:spChg chg="add del mod">
          <ac:chgData name="Alfred Asterjadhi" userId="39de57b9-85c0-4fd1-aaac-8ca2b6560ad0" providerId="ADAL" clId="{9C4414ED-F8B6-408C-BFC4-C44AC56CAB54}" dt="2023-11-13T07:43:03.976" v="323" actId="6264"/>
          <ac:spMkLst>
            <pc:docMk/>
            <pc:sldMk cId="3287547131" sldId="1028"/>
            <ac:spMk id="7" creationId="{5B5BE034-4D4D-0C10-E876-E8541A8F81AA}"/>
          </ac:spMkLst>
        </pc:spChg>
        <pc:spChg chg="add del mod">
          <ac:chgData name="Alfred Asterjadhi" userId="39de57b9-85c0-4fd1-aaac-8ca2b6560ad0" providerId="ADAL" clId="{9C4414ED-F8B6-408C-BFC4-C44AC56CAB54}" dt="2023-11-13T07:43:03.976" v="323" actId="6264"/>
          <ac:spMkLst>
            <pc:docMk/>
            <pc:sldMk cId="3287547131" sldId="1028"/>
            <ac:spMk id="8" creationId="{082D1475-D880-D3BF-2A83-12BA79476FAC}"/>
          </ac:spMkLst>
        </pc:spChg>
        <pc:spChg chg="add del mod">
          <ac:chgData name="Alfred Asterjadhi" userId="39de57b9-85c0-4fd1-aaac-8ca2b6560ad0" providerId="ADAL" clId="{9C4414ED-F8B6-408C-BFC4-C44AC56CAB54}" dt="2023-11-13T07:43:03.976" v="323" actId="6264"/>
          <ac:spMkLst>
            <pc:docMk/>
            <pc:sldMk cId="3287547131" sldId="1028"/>
            <ac:spMk id="9" creationId="{AC639A7C-E14C-4EC8-03F4-9016F80D976E}"/>
          </ac:spMkLst>
        </pc:spChg>
        <pc:spChg chg="add del mod">
          <ac:chgData name="Alfred Asterjadhi" userId="39de57b9-85c0-4fd1-aaac-8ca2b6560ad0" providerId="ADAL" clId="{9C4414ED-F8B6-408C-BFC4-C44AC56CAB54}" dt="2023-11-13T07:43:03.976" v="323" actId="6264"/>
          <ac:spMkLst>
            <pc:docMk/>
            <pc:sldMk cId="3287547131" sldId="1028"/>
            <ac:spMk id="10" creationId="{6E14E5DE-62EB-68FB-A6F9-8EBF32B7828A}"/>
          </ac:spMkLst>
        </pc:spChg>
        <pc:spChg chg="add del mod">
          <ac:chgData name="Alfred Asterjadhi" userId="39de57b9-85c0-4fd1-aaac-8ca2b6560ad0" providerId="ADAL" clId="{9C4414ED-F8B6-408C-BFC4-C44AC56CAB54}" dt="2023-11-13T07:43:03.976" v="323" actId="6264"/>
          <ac:spMkLst>
            <pc:docMk/>
            <pc:sldMk cId="3287547131" sldId="1028"/>
            <ac:spMk id="11" creationId="{009A7F74-36D6-7CD5-89F0-42AABFF68D0E}"/>
          </ac:spMkLst>
        </pc:spChg>
        <pc:spChg chg="add del mod">
          <ac:chgData name="Alfred Asterjadhi" userId="39de57b9-85c0-4fd1-aaac-8ca2b6560ad0" providerId="ADAL" clId="{9C4414ED-F8B6-408C-BFC4-C44AC56CAB54}" dt="2023-11-13T07:45:27.180" v="352" actId="6264"/>
          <ac:spMkLst>
            <pc:docMk/>
            <pc:sldMk cId="3287547131" sldId="1028"/>
            <ac:spMk id="12" creationId="{EC845DB5-973C-F581-1DF2-C7D990432474}"/>
          </ac:spMkLst>
        </pc:spChg>
        <pc:spChg chg="add del mod">
          <ac:chgData name="Alfred Asterjadhi" userId="39de57b9-85c0-4fd1-aaac-8ca2b6560ad0" providerId="ADAL" clId="{9C4414ED-F8B6-408C-BFC4-C44AC56CAB54}" dt="2023-11-13T07:45:27.180" v="352" actId="6264"/>
          <ac:spMkLst>
            <pc:docMk/>
            <pc:sldMk cId="3287547131" sldId="1028"/>
            <ac:spMk id="13" creationId="{270C9020-BCCB-9443-5BE1-78B14ADCB9D1}"/>
          </ac:spMkLst>
        </pc:spChg>
        <pc:spChg chg="add del mod">
          <ac:chgData name="Alfred Asterjadhi" userId="39de57b9-85c0-4fd1-aaac-8ca2b6560ad0" providerId="ADAL" clId="{9C4414ED-F8B6-408C-BFC4-C44AC56CAB54}" dt="2023-11-13T07:45:27.180" v="352" actId="6264"/>
          <ac:spMkLst>
            <pc:docMk/>
            <pc:sldMk cId="3287547131" sldId="1028"/>
            <ac:spMk id="14" creationId="{863711B9-860C-39F1-0E28-CB71D34F203F}"/>
          </ac:spMkLst>
        </pc:spChg>
        <pc:spChg chg="add del mod">
          <ac:chgData name="Alfred Asterjadhi" userId="39de57b9-85c0-4fd1-aaac-8ca2b6560ad0" providerId="ADAL" clId="{9C4414ED-F8B6-408C-BFC4-C44AC56CAB54}" dt="2023-11-13T07:45:27.180" v="352" actId="6264"/>
          <ac:spMkLst>
            <pc:docMk/>
            <pc:sldMk cId="3287547131" sldId="1028"/>
            <ac:spMk id="15" creationId="{0873E208-CBD2-52EA-FCF1-E6ACFF9941CE}"/>
          </ac:spMkLst>
        </pc:spChg>
        <pc:spChg chg="add del mod">
          <ac:chgData name="Alfred Asterjadhi" userId="39de57b9-85c0-4fd1-aaac-8ca2b6560ad0" providerId="ADAL" clId="{9C4414ED-F8B6-408C-BFC4-C44AC56CAB54}" dt="2023-11-13T07:45:27.180" v="352" actId="6264"/>
          <ac:spMkLst>
            <pc:docMk/>
            <pc:sldMk cId="3287547131" sldId="1028"/>
            <ac:spMk id="16" creationId="{71EE94A9-40B1-5CD6-827E-8362219D064E}"/>
          </ac:spMkLst>
        </pc:spChg>
        <pc:spChg chg="add del mod">
          <ac:chgData name="Alfred Asterjadhi" userId="39de57b9-85c0-4fd1-aaac-8ca2b6560ad0" providerId="ADAL" clId="{9C4414ED-F8B6-408C-BFC4-C44AC56CAB54}" dt="2023-11-13T07:46:21.150" v="422" actId="6264"/>
          <ac:spMkLst>
            <pc:docMk/>
            <pc:sldMk cId="3287547131" sldId="1028"/>
            <ac:spMk id="17" creationId="{AC006586-C5E0-081C-0B89-EEFD94F3F9DE}"/>
          </ac:spMkLst>
        </pc:spChg>
        <pc:spChg chg="add del mod">
          <ac:chgData name="Alfred Asterjadhi" userId="39de57b9-85c0-4fd1-aaac-8ca2b6560ad0" providerId="ADAL" clId="{9C4414ED-F8B6-408C-BFC4-C44AC56CAB54}" dt="2023-11-13T07:46:21.150" v="422" actId="6264"/>
          <ac:spMkLst>
            <pc:docMk/>
            <pc:sldMk cId="3287547131" sldId="1028"/>
            <ac:spMk id="18" creationId="{0ACCC703-6AA4-AFF0-4144-8634649D7B74}"/>
          </ac:spMkLst>
        </pc:spChg>
        <pc:spChg chg="add del mod">
          <ac:chgData name="Alfred Asterjadhi" userId="39de57b9-85c0-4fd1-aaac-8ca2b6560ad0" providerId="ADAL" clId="{9C4414ED-F8B6-408C-BFC4-C44AC56CAB54}" dt="2023-11-13T07:46:21.150" v="422" actId="6264"/>
          <ac:spMkLst>
            <pc:docMk/>
            <pc:sldMk cId="3287547131" sldId="1028"/>
            <ac:spMk id="19" creationId="{5AF85884-5772-856D-2070-7DFCCF8D9C23}"/>
          </ac:spMkLst>
        </pc:spChg>
        <pc:spChg chg="add del mod">
          <ac:chgData name="Alfred Asterjadhi" userId="39de57b9-85c0-4fd1-aaac-8ca2b6560ad0" providerId="ADAL" clId="{9C4414ED-F8B6-408C-BFC4-C44AC56CAB54}" dt="2023-11-13T07:46:21.150" v="422" actId="6264"/>
          <ac:spMkLst>
            <pc:docMk/>
            <pc:sldMk cId="3287547131" sldId="1028"/>
            <ac:spMk id="20" creationId="{1BA7E921-5C73-A1CD-EFCB-5031AA44D65F}"/>
          </ac:spMkLst>
        </pc:spChg>
        <pc:spChg chg="add del mod">
          <ac:chgData name="Alfred Asterjadhi" userId="39de57b9-85c0-4fd1-aaac-8ca2b6560ad0" providerId="ADAL" clId="{9C4414ED-F8B6-408C-BFC4-C44AC56CAB54}" dt="2023-11-13T07:46:21.150" v="422" actId="6264"/>
          <ac:spMkLst>
            <pc:docMk/>
            <pc:sldMk cId="3287547131" sldId="1028"/>
            <ac:spMk id="21" creationId="{0F741B20-D2AC-ADA0-F4D2-542C632A36C1}"/>
          </ac:spMkLst>
        </pc:spChg>
      </pc:sldChg>
      <pc:sldChg chg="modSp mod">
        <pc:chgData name="Alfred Asterjadhi" userId="39de57b9-85c0-4fd1-aaac-8ca2b6560ad0" providerId="ADAL" clId="{9C4414ED-F8B6-408C-BFC4-C44AC56CAB54}" dt="2023-11-16T20:37:58.279" v="2786" actId="13926"/>
        <pc:sldMkLst>
          <pc:docMk/>
          <pc:sldMk cId="3095361314" sldId="1029"/>
        </pc:sldMkLst>
        <pc:spChg chg="mod">
          <ac:chgData name="Alfred Asterjadhi" userId="39de57b9-85c0-4fd1-aaac-8ca2b6560ad0" providerId="ADAL" clId="{9C4414ED-F8B6-408C-BFC4-C44AC56CAB54}" dt="2023-11-16T20:37:58.279" v="2786" actId="13926"/>
          <ac:spMkLst>
            <pc:docMk/>
            <pc:sldMk cId="3095361314" sldId="1029"/>
            <ac:spMk id="2" creationId="{4B5F0D0E-8BB7-48AB-9160-728B8B3399A2}"/>
          </ac:spMkLst>
        </pc:spChg>
        <pc:spChg chg="mod">
          <ac:chgData name="Alfred Asterjadhi" userId="39de57b9-85c0-4fd1-aaac-8ca2b6560ad0" providerId="ADAL" clId="{9C4414ED-F8B6-408C-BFC4-C44AC56CAB54}" dt="2023-11-16T02:52:26.051" v="2508" actId="20577"/>
          <ac:spMkLst>
            <pc:docMk/>
            <pc:sldMk cId="3095361314" sldId="1029"/>
            <ac:spMk id="3" creationId="{DFB0BA47-D7B6-4F95-932E-A7AA615BC440}"/>
          </ac:spMkLst>
        </pc:spChg>
      </pc:sldChg>
      <pc:sldChg chg="modSp mod">
        <pc:chgData name="Alfred Asterjadhi" userId="39de57b9-85c0-4fd1-aaac-8ca2b6560ad0" providerId="ADAL" clId="{9C4414ED-F8B6-408C-BFC4-C44AC56CAB54}" dt="2023-11-15T20:36:36.316" v="1655" actId="13926"/>
        <pc:sldMkLst>
          <pc:docMk/>
          <pc:sldMk cId="3959530559" sldId="1030"/>
        </pc:sldMkLst>
        <pc:spChg chg="mod">
          <ac:chgData name="Alfred Asterjadhi" userId="39de57b9-85c0-4fd1-aaac-8ca2b6560ad0" providerId="ADAL" clId="{9C4414ED-F8B6-408C-BFC4-C44AC56CAB54}" dt="2023-11-15T20:36:36.316" v="1655" actId="13926"/>
          <ac:spMkLst>
            <pc:docMk/>
            <pc:sldMk cId="3959530559" sldId="1030"/>
            <ac:spMk id="2" creationId="{4B5F0D0E-8BB7-48AB-9160-728B8B3399A2}"/>
          </ac:spMkLst>
        </pc:spChg>
        <pc:spChg chg="mod">
          <ac:chgData name="Alfred Asterjadhi" userId="39de57b9-85c0-4fd1-aaac-8ca2b6560ad0" providerId="ADAL" clId="{9C4414ED-F8B6-408C-BFC4-C44AC56CAB54}" dt="2023-11-13T08:00:05.332" v="625" actId="20577"/>
          <ac:spMkLst>
            <pc:docMk/>
            <pc:sldMk cId="3959530559" sldId="1030"/>
            <ac:spMk id="3" creationId="{DFB0BA47-D7B6-4F95-932E-A7AA615BC440}"/>
          </ac:spMkLst>
        </pc:spChg>
      </pc:sldChg>
      <pc:sldChg chg="modSp mod">
        <pc:chgData name="Alfred Asterjadhi" userId="39de57b9-85c0-4fd1-aaac-8ca2b6560ad0" providerId="ADAL" clId="{9C4414ED-F8B6-408C-BFC4-C44AC56CAB54}" dt="2023-11-15T20:37:35.576" v="1676" actId="14100"/>
        <pc:sldMkLst>
          <pc:docMk/>
          <pc:sldMk cId="3254695095" sldId="1031"/>
        </pc:sldMkLst>
        <pc:spChg chg="mod">
          <ac:chgData name="Alfred Asterjadhi" userId="39de57b9-85c0-4fd1-aaac-8ca2b6560ad0" providerId="ADAL" clId="{9C4414ED-F8B6-408C-BFC4-C44AC56CAB54}" dt="2023-11-15T20:37:35.576" v="1676" actId="14100"/>
          <ac:spMkLst>
            <pc:docMk/>
            <pc:sldMk cId="3254695095" sldId="1031"/>
            <ac:spMk id="3" creationId="{09FACBBB-F323-999C-C847-ACC3CF5DD8C6}"/>
          </ac:spMkLst>
        </pc:spChg>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1:39:56.398" v="4035" actId="12"/>
        <pc:sldMkLst>
          <pc:docMk/>
          <pc:sldMk cId="3264548205" sldId="1033"/>
        </pc:sldMkLst>
        <pc:spChg chg="mod ord">
          <ac:chgData name="Alfred Asterjadhi" userId="39de57b9-85c0-4fd1-aaac-8ca2b6560ad0" providerId="ADAL" clId="{9C4414ED-F8B6-408C-BFC4-C44AC56CAB54}" dt="2023-11-17T01:37:26.971" v="3899" actId="6264"/>
          <ac:spMkLst>
            <pc:docMk/>
            <pc:sldMk cId="3264548205" sldId="1033"/>
            <ac:spMk id="2" creationId="{49F8D064-A777-11C0-5F89-1698A00508B3}"/>
          </ac:spMkLst>
        </pc:spChg>
        <pc:spChg chg="mod ord">
          <ac:chgData name="Alfred Asterjadhi" userId="39de57b9-85c0-4fd1-aaac-8ca2b6560ad0" providerId="ADAL" clId="{9C4414ED-F8B6-408C-BFC4-C44AC56CAB54}" dt="2023-11-17T01:39:56.398" v="4035" actId="12"/>
          <ac:spMkLst>
            <pc:docMk/>
            <pc:sldMk cId="3264548205" sldId="1033"/>
            <ac:spMk id="3" creationId="{DCC8388E-FE00-2A65-26D0-2EB1B9882D2C}"/>
          </ac:spMkLst>
        </pc:spChg>
        <pc:spChg chg="mod ord">
          <ac:chgData name="Alfred Asterjadhi" userId="39de57b9-85c0-4fd1-aaac-8ca2b6560ad0" providerId="ADAL" clId="{9C4414ED-F8B6-408C-BFC4-C44AC56CAB54}" dt="2023-11-17T01:37:26.971" v="3899" actId="6264"/>
          <ac:spMkLst>
            <pc:docMk/>
            <pc:sldMk cId="3264548205" sldId="1033"/>
            <ac:spMk id="4" creationId="{96F4E98A-5C5C-1810-B34B-C6DEF5FD777F}"/>
          </ac:spMkLst>
        </pc:spChg>
        <pc:spChg chg="mod ord">
          <ac:chgData name="Alfred Asterjadhi" userId="39de57b9-85c0-4fd1-aaac-8ca2b6560ad0" providerId="ADAL" clId="{9C4414ED-F8B6-408C-BFC4-C44AC56CAB54}" dt="2023-11-17T01:37:26.971" v="3899" actId="6264"/>
          <ac:spMkLst>
            <pc:docMk/>
            <pc:sldMk cId="3264548205" sldId="1033"/>
            <ac:spMk id="5" creationId="{8FDCDCD0-5817-2A3F-B991-6FC0CB37AA6A}"/>
          </ac:spMkLst>
        </pc:spChg>
        <pc:spChg chg="mod ord">
          <ac:chgData name="Alfred Asterjadhi" userId="39de57b9-85c0-4fd1-aaac-8ca2b6560ad0" providerId="ADAL" clId="{9C4414ED-F8B6-408C-BFC4-C44AC56CAB54}" dt="2023-11-17T01:37:26.971" v="3899" actId="6264"/>
          <ac:spMkLst>
            <pc:docMk/>
            <pc:sldMk cId="3264548205" sldId="1033"/>
            <ac:spMk id="6" creationId="{DF5AF29D-AB4E-9F81-4744-1A4F81FFC3F8}"/>
          </ac:spMkLst>
        </pc:spChg>
        <pc:spChg chg="add del mod">
          <ac:chgData name="Alfred Asterjadhi" userId="39de57b9-85c0-4fd1-aaac-8ca2b6560ad0" providerId="ADAL" clId="{9C4414ED-F8B6-408C-BFC4-C44AC56CAB54}" dt="2023-11-17T01:37:26.971" v="3899" actId="6264"/>
          <ac:spMkLst>
            <pc:docMk/>
            <pc:sldMk cId="3264548205" sldId="1033"/>
            <ac:spMk id="7" creationId="{C0C78465-8121-5C42-21A8-F0F1B8F753CE}"/>
          </ac:spMkLst>
        </pc:spChg>
        <pc:spChg chg="add del mod">
          <ac:chgData name="Alfred Asterjadhi" userId="39de57b9-85c0-4fd1-aaac-8ca2b6560ad0" providerId="ADAL" clId="{9C4414ED-F8B6-408C-BFC4-C44AC56CAB54}" dt="2023-11-17T01:37:26.971" v="3899" actId="6264"/>
          <ac:spMkLst>
            <pc:docMk/>
            <pc:sldMk cId="3264548205" sldId="1033"/>
            <ac:spMk id="8" creationId="{635D6906-62CF-289A-0248-1E893C10EAAC}"/>
          </ac:spMkLst>
        </pc:spChg>
        <pc:spChg chg="add del mod">
          <ac:chgData name="Alfred Asterjadhi" userId="39de57b9-85c0-4fd1-aaac-8ca2b6560ad0" providerId="ADAL" clId="{9C4414ED-F8B6-408C-BFC4-C44AC56CAB54}" dt="2023-11-17T01:37:26.971" v="3899" actId="6264"/>
          <ac:spMkLst>
            <pc:docMk/>
            <pc:sldMk cId="3264548205" sldId="1033"/>
            <ac:spMk id="9" creationId="{716EC38F-C3A5-9489-EE2D-6BC2D56DD0F1}"/>
          </ac:spMkLst>
        </pc:spChg>
        <pc:spChg chg="add del mod">
          <ac:chgData name="Alfred Asterjadhi" userId="39de57b9-85c0-4fd1-aaac-8ca2b6560ad0" providerId="ADAL" clId="{9C4414ED-F8B6-408C-BFC4-C44AC56CAB54}" dt="2023-11-17T01:37:26.971" v="3899" actId="6264"/>
          <ac:spMkLst>
            <pc:docMk/>
            <pc:sldMk cId="3264548205" sldId="1033"/>
            <ac:spMk id="10" creationId="{22D123FA-4AB1-5C28-B0EF-D36FA932C9FE}"/>
          </ac:spMkLst>
        </pc:spChg>
        <pc:spChg chg="add del mod">
          <ac:chgData name="Alfred Asterjadhi" userId="39de57b9-85c0-4fd1-aaac-8ca2b6560ad0" providerId="ADAL" clId="{9C4414ED-F8B6-408C-BFC4-C44AC56CAB54}" dt="2023-11-17T01:37:26.971" v="3899" actId="6264"/>
          <ac:spMkLst>
            <pc:docMk/>
            <pc:sldMk cId="3264548205" sldId="1033"/>
            <ac:spMk id="11" creationId="{122CCF00-3DB3-049B-63EB-3CF2F298BE40}"/>
          </ac:spMkLst>
        </pc:spChg>
      </pc:sldChg>
      <pc:sldChg chg="addSp delSp modSp mod ord">
        <pc:chgData name="Alfred Asterjadhi" userId="39de57b9-85c0-4fd1-aaac-8ca2b6560ad0" providerId="ADAL" clId="{9C4414ED-F8B6-408C-BFC4-C44AC56CAB54}" dt="2023-11-16T20:38:58.437" v="2789" actId="20577"/>
        <pc:sldMkLst>
          <pc:docMk/>
          <pc:sldMk cId="3456116423" sldId="1035"/>
        </pc:sldMkLst>
        <pc:spChg chg="mod">
          <ac:chgData name="Alfred Asterjadhi" userId="39de57b9-85c0-4fd1-aaac-8ca2b6560ad0" providerId="ADAL" clId="{9C4414ED-F8B6-408C-BFC4-C44AC56CAB54}" dt="2023-11-16T20:38:58.437" v="2789" actId="20577"/>
          <ac:spMkLst>
            <pc:docMk/>
            <pc:sldMk cId="3456116423" sldId="1035"/>
            <ac:spMk id="3" creationId="{7E162DB6-C4EE-DEDE-51EE-E544B03CE3D6}"/>
          </ac:spMkLst>
        </pc:spChg>
        <pc:spChg chg="add del mod">
          <ac:chgData name="Alfred Asterjadhi" userId="39de57b9-85c0-4fd1-aaac-8ca2b6560ad0" providerId="ADAL" clId="{9C4414ED-F8B6-408C-BFC4-C44AC56CAB54}" dt="2023-11-16T02:23:10.812" v="1868"/>
          <ac:spMkLst>
            <pc:docMk/>
            <pc:sldMk cId="3456116423" sldId="1035"/>
            <ac:spMk id="7" creationId="{6D7F7BA2-56B3-ACCF-165A-1A79D5FC8AB8}"/>
          </ac:spMkLst>
        </pc:spChg>
        <pc:spChg chg="add del mod">
          <ac:chgData name="Alfred Asterjadhi" userId="39de57b9-85c0-4fd1-aaac-8ca2b6560ad0" providerId="ADAL" clId="{9C4414ED-F8B6-408C-BFC4-C44AC56CAB54}" dt="2023-11-16T02:23:10.812" v="1868"/>
          <ac:spMkLst>
            <pc:docMk/>
            <pc:sldMk cId="3456116423" sldId="1035"/>
            <ac:spMk id="8" creationId="{9676BC61-DE7C-35A6-1E7F-AC9B6593E689}"/>
          </ac:spMkLst>
        </pc:spChg>
        <pc:spChg chg="add del mod">
          <ac:chgData name="Alfred Asterjadhi" userId="39de57b9-85c0-4fd1-aaac-8ca2b6560ad0" providerId="ADAL" clId="{9C4414ED-F8B6-408C-BFC4-C44AC56CAB54}" dt="2023-11-16T02:23:10.812" v="1868"/>
          <ac:spMkLst>
            <pc:docMk/>
            <pc:sldMk cId="3456116423" sldId="1035"/>
            <ac:spMk id="9" creationId="{4F0B5E21-7FA1-E09D-6DCC-64B579E3986A}"/>
          </ac:spMkLst>
        </pc:spChg>
        <pc:spChg chg="add del mod">
          <ac:chgData name="Alfred Asterjadhi" userId="39de57b9-85c0-4fd1-aaac-8ca2b6560ad0" providerId="ADAL" clId="{9C4414ED-F8B6-408C-BFC4-C44AC56CAB54}" dt="2023-11-16T02:23:10.812" v="1868"/>
          <ac:spMkLst>
            <pc:docMk/>
            <pc:sldMk cId="3456116423" sldId="1035"/>
            <ac:spMk id="10" creationId="{D63F45D8-7B56-BBD0-61F7-9018CF15FAB0}"/>
          </ac:spMkLst>
        </pc:spChg>
        <pc:spChg chg="add del mod">
          <ac:chgData name="Alfred Asterjadhi" userId="39de57b9-85c0-4fd1-aaac-8ca2b6560ad0" providerId="ADAL" clId="{9C4414ED-F8B6-408C-BFC4-C44AC56CAB54}" dt="2023-11-16T02:23:10.812" v="1868"/>
          <ac:spMkLst>
            <pc:docMk/>
            <pc:sldMk cId="3456116423" sldId="1035"/>
            <ac:spMk id="11" creationId="{C6463CE2-808F-08EB-602F-149CB6558013}"/>
          </ac:spMkLst>
        </pc:spChg>
        <pc:spChg chg="add del mod">
          <ac:chgData name="Alfred Asterjadhi" userId="39de57b9-85c0-4fd1-aaac-8ca2b6560ad0" providerId="ADAL" clId="{9C4414ED-F8B6-408C-BFC4-C44AC56CAB54}" dt="2023-11-16T02:23:10.812" v="1868"/>
          <ac:spMkLst>
            <pc:docMk/>
            <pc:sldMk cId="3456116423" sldId="1035"/>
            <ac:spMk id="19" creationId="{7CF5B925-1210-2E41-1378-A266A0485ADE}"/>
          </ac:spMkLst>
        </pc:spChg>
        <pc:spChg chg="add del mod">
          <ac:chgData name="Alfred Asterjadhi" userId="39de57b9-85c0-4fd1-aaac-8ca2b6560ad0" providerId="ADAL" clId="{9C4414ED-F8B6-408C-BFC4-C44AC56CAB54}" dt="2023-11-16T02:23:10.812" v="1868"/>
          <ac:spMkLst>
            <pc:docMk/>
            <pc:sldMk cId="3456116423" sldId="1035"/>
            <ac:spMk id="20" creationId="{B4F6D664-22C2-CC7D-CAB8-1E05FFEBAEBC}"/>
          </ac:spMkLst>
        </pc:spChg>
        <pc:spChg chg="add del mod">
          <ac:chgData name="Alfred Asterjadhi" userId="39de57b9-85c0-4fd1-aaac-8ca2b6560ad0" providerId="ADAL" clId="{9C4414ED-F8B6-408C-BFC4-C44AC56CAB54}" dt="2023-11-16T02:23:10.812" v="1868"/>
          <ac:spMkLst>
            <pc:docMk/>
            <pc:sldMk cId="3456116423" sldId="1035"/>
            <ac:spMk id="21" creationId="{19733B83-C7A2-DEE4-ACF3-20A8E8913515}"/>
          </ac:spMkLst>
        </pc:spChg>
        <pc:spChg chg="add del mod">
          <ac:chgData name="Alfred Asterjadhi" userId="39de57b9-85c0-4fd1-aaac-8ca2b6560ad0" providerId="ADAL" clId="{9C4414ED-F8B6-408C-BFC4-C44AC56CAB54}" dt="2023-11-16T02:23:10.812" v="1868"/>
          <ac:spMkLst>
            <pc:docMk/>
            <pc:sldMk cId="3456116423" sldId="1035"/>
            <ac:spMk id="22" creationId="{F87F7403-8968-AA99-89D9-FECEED470D43}"/>
          </ac:spMkLst>
        </pc:spChg>
        <pc:spChg chg="add del mod">
          <ac:chgData name="Alfred Asterjadhi" userId="39de57b9-85c0-4fd1-aaac-8ca2b6560ad0" providerId="ADAL" clId="{9C4414ED-F8B6-408C-BFC4-C44AC56CAB54}" dt="2023-11-16T02:23:10.812" v="1868"/>
          <ac:spMkLst>
            <pc:docMk/>
            <pc:sldMk cId="3456116423" sldId="1035"/>
            <ac:spMk id="23" creationId="{A6389BD4-200A-26CF-A1C4-9F8A2342DF01}"/>
          </ac:spMkLst>
        </pc:spChg>
        <pc:spChg chg="add del mod">
          <ac:chgData name="Alfred Asterjadhi" userId="39de57b9-85c0-4fd1-aaac-8ca2b6560ad0" providerId="ADAL" clId="{9C4414ED-F8B6-408C-BFC4-C44AC56CAB54}" dt="2023-11-16T02:23:10.812" v="1868"/>
          <ac:spMkLst>
            <pc:docMk/>
            <pc:sldMk cId="3456116423" sldId="1035"/>
            <ac:spMk id="24" creationId="{90F24230-6E15-4726-C7A1-9CBA08BB71C1}"/>
          </ac:spMkLst>
        </pc:spChg>
        <pc:spChg chg="add del mod">
          <ac:chgData name="Alfred Asterjadhi" userId="39de57b9-85c0-4fd1-aaac-8ca2b6560ad0" providerId="ADAL" clId="{9C4414ED-F8B6-408C-BFC4-C44AC56CAB54}" dt="2023-11-16T02:23:10.812" v="1868"/>
          <ac:spMkLst>
            <pc:docMk/>
            <pc:sldMk cId="3456116423" sldId="1035"/>
            <ac:spMk id="25" creationId="{4F9EFD0D-F4F4-78E9-DAEA-D4E235B2BFB7}"/>
          </ac:spMkLst>
        </pc:spChg>
        <pc:spChg chg="add del mod">
          <ac:chgData name="Alfred Asterjadhi" userId="39de57b9-85c0-4fd1-aaac-8ca2b6560ad0" providerId="ADAL" clId="{9C4414ED-F8B6-408C-BFC4-C44AC56CAB54}" dt="2023-11-16T02:23:10.812" v="1868"/>
          <ac:spMkLst>
            <pc:docMk/>
            <pc:sldMk cId="3456116423" sldId="1035"/>
            <ac:spMk id="26" creationId="{ABAB68EE-AABF-7D4E-C945-3A82FCE20623}"/>
          </ac:spMkLst>
        </pc:spChg>
        <pc:spChg chg="add mod">
          <ac:chgData name="Alfred Asterjadhi" userId="39de57b9-85c0-4fd1-aaac-8ca2b6560ad0" providerId="ADAL" clId="{9C4414ED-F8B6-408C-BFC4-C44AC56CAB54}" dt="2023-11-16T02:23:18.218" v="1872" actId="1076"/>
          <ac:spMkLst>
            <pc:docMk/>
            <pc:sldMk cId="3456116423" sldId="1035"/>
            <ac:spMk id="27" creationId="{AD164314-5698-B432-9DAF-F810082BC987}"/>
          </ac:spMkLst>
        </pc:spChg>
        <pc:spChg chg="add mod">
          <ac:chgData name="Alfred Asterjadhi" userId="39de57b9-85c0-4fd1-aaac-8ca2b6560ad0" providerId="ADAL" clId="{9C4414ED-F8B6-408C-BFC4-C44AC56CAB54}" dt="2023-11-16T02:23:18.218" v="1872" actId="1076"/>
          <ac:spMkLst>
            <pc:docMk/>
            <pc:sldMk cId="3456116423" sldId="1035"/>
            <ac:spMk id="28" creationId="{3EC9BE70-49C4-81A3-FBC0-C006755770B4}"/>
          </ac:spMkLst>
        </pc:spChg>
        <pc:spChg chg="add mod">
          <ac:chgData name="Alfred Asterjadhi" userId="39de57b9-85c0-4fd1-aaac-8ca2b6560ad0" providerId="ADAL" clId="{9C4414ED-F8B6-408C-BFC4-C44AC56CAB54}" dt="2023-11-16T02:38:14.263" v="2242" actId="114"/>
          <ac:spMkLst>
            <pc:docMk/>
            <pc:sldMk cId="3456116423" sldId="1035"/>
            <ac:spMk id="29" creationId="{0174FD4B-0062-38F9-7952-472B4809E829}"/>
          </ac:spMkLst>
        </pc:spChg>
        <pc:spChg chg="add mod">
          <ac:chgData name="Alfred Asterjadhi" userId="39de57b9-85c0-4fd1-aaac-8ca2b6560ad0" providerId="ADAL" clId="{9C4414ED-F8B6-408C-BFC4-C44AC56CAB54}" dt="2023-11-16T02:23:18.218" v="1872" actId="1076"/>
          <ac:spMkLst>
            <pc:docMk/>
            <pc:sldMk cId="3456116423" sldId="1035"/>
            <ac:spMk id="30" creationId="{CEA92E66-B76B-6E11-E40B-3442555451EB}"/>
          </ac:spMkLst>
        </pc:spChg>
        <pc:spChg chg="add mod">
          <ac:chgData name="Alfred Asterjadhi" userId="39de57b9-85c0-4fd1-aaac-8ca2b6560ad0" providerId="ADAL" clId="{9C4414ED-F8B6-408C-BFC4-C44AC56CAB54}" dt="2023-11-16T02:23:18.218" v="1872" actId="1076"/>
          <ac:spMkLst>
            <pc:docMk/>
            <pc:sldMk cId="3456116423" sldId="1035"/>
            <ac:spMk id="31" creationId="{DF467BB2-7CAF-5571-92AC-6957755B822E}"/>
          </ac:spMkLst>
        </pc:spChg>
        <pc:spChg chg="add mod">
          <ac:chgData name="Alfred Asterjadhi" userId="39de57b9-85c0-4fd1-aaac-8ca2b6560ad0" providerId="ADAL" clId="{9C4414ED-F8B6-408C-BFC4-C44AC56CAB54}" dt="2023-11-16T02:23:18.218" v="1872" actId="1076"/>
          <ac:spMkLst>
            <pc:docMk/>
            <pc:sldMk cId="3456116423" sldId="1035"/>
            <ac:spMk id="39" creationId="{80E7BD7A-CCAB-E170-653E-16F6FA46B5F7}"/>
          </ac:spMkLst>
        </pc:spChg>
        <pc:spChg chg="add mod">
          <ac:chgData name="Alfred Asterjadhi" userId="39de57b9-85c0-4fd1-aaac-8ca2b6560ad0" providerId="ADAL" clId="{9C4414ED-F8B6-408C-BFC4-C44AC56CAB54}" dt="2023-11-16T02:23:18.218" v="1872" actId="1076"/>
          <ac:spMkLst>
            <pc:docMk/>
            <pc:sldMk cId="3456116423" sldId="1035"/>
            <ac:spMk id="40" creationId="{70D9DA70-EDF6-2461-3828-F54206DD8F5A}"/>
          </ac:spMkLst>
        </pc:spChg>
        <pc:spChg chg="add mod">
          <ac:chgData name="Alfred Asterjadhi" userId="39de57b9-85c0-4fd1-aaac-8ca2b6560ad0" providerId="ADAL" clId="{9C4414ED-F8B6-408C-BFC4-C44AC56CAB54}" dt="2023-11-16T02:23:18.218" v="1872" actId="1076"/>
          <ac:spMkLst>
            <pc:docMk/>
            <pc:sldMk cId="3456116423" sldId="1035"/>
            <ac:spMk id="41" creationId="{D1AB0E8F-D130-F15E-78A3-253DA0FD6DE8}"/>
          </ac:spMkLst>
        </pc:spChg>
        <pc:spChg chg="add mod">
          <ac:chgData name="Alfred Asterjadhi" userId="39de57b9-85c0-4fd1-aaac-8ca2b6560ad0" providerId="ADAL" clId="{9C4414ED-F8B6-408C-BFC4-C44AC56CAB54}" dt="2023-11-16T02:23:18.218" v="1872" actId="1076"/>
          <ac:spMkLst>
            <pc:docMk/>
            <pc:sldMk cId="3456116423" sldId="1035"/>
            <ac:spMk id="42" creationId="{97465CAD-A08D-6D49-C0F3-BC6E639BF40F}"/>
          </ac:spMkLst>
        </pc:spChg>
        <pc:spChg chg="add mod">
          <ac:chgData name="Alfred Asterjadhi" userId="39de57b9-85c0-4fd1-aaac-8ca2b6560ad0" providerId="ADAL" clId="{9C4414ED-F8B6-408C-BFC4-C44AC56CAB54}" dt="2023-11-16T02:23:18.218" v="1872" actId="1076"/>
          <ac:spMkLst>
            <pc:docMk/>
            <pc:sldMk cId="3456116423" sldId="1035"/>
            <ac:spMk id="43" creationId="{EE251143-074F-73AE-DD32-8546830D6706}"/>
          </ac:spMkLst>
        </pc:spChg>
        <pc:spChg chg="add mod">
          <ac:chgData name="Alfred Asterjadhi" userId="39de57b9-85c0-4fd1-aaac-8ca2b6560ad0" providerId="ADAL" clId="{9C4414ED-F8B6-408C-BFC4-C44AC56CAB54}" dt="2023-11-16T02:23:18.218" v="1872" actId="1076"/>
          <ac:spMkLst>
            <pc:docMk/>
            <pc:sldMk cId="3456116423" sldId="1035"/>
            <ac:spMk id="44" creationId="{54566CFA-0C3A-5FEF-1CED-C8BBF389DD84}"/>
          </ac:spMkLst>
        </pc:spChg>
        <pc:spChg chg="add mod">
          <ac:chgData name="Alfred Asterjadhi" userId="39de57b9-85c0-4fd1-aaac-8ca2b6560ad0" providerId="ADAL" clId="{9C4414ED-F8B6-408C-BFC4-C44AC56CAB54}" dt="2023-11-16T02:23:18.218" v="1872" actId="1076"/>
          <ac:spMkLst>
            <pc:docMk/>
            <pc:sldMk cId="3456116423" sldId="1035"/>
            <ac:spMk id="45" creationId="{D4431F83-3116-1D1F-FAC6-C14F94A4ED37}"/>
          </ac:spMkLst>
        </pc:spChg>
        <pc:spChg chg="add mod">
          <ac:chgData name="Alfred Asterjadhi" userId="39de57b9-85c0-4fd1-aaac-8ca2b6560ad0" providerId="ADAL" clId="{9C4414ED-F8B6-408C-BFC4-C44AC56CAB54}" dt="2023-11-16T02:23:18.218" v="1872" actId="1076"/>
          <ac:spMkLst>
            <pc:docMk/>
            <pc:sldMk cId="3456116423" sldId="1035"/>
            <ac:spMk id="46" creationId="{D67EA743-2364-4D74-191A-0CF53044F85C}"/>
          </ac:spMkLst>
        </pc:spChg>
        <pc:cxnChg chg="add del mod">
          <ac:chgData name="Alfred Asterjadhi" userId="39de57b9-85c0-4fd1-aaac-8ca2b6560ad0" providerId="ADAL" clId="{9C4414ED-F8B6-408C-BFC4-C44AC56CAB54}" dt="2023-11-16T02:23:10.812" v="1868"/>
          <ac:cxnSpMkLst>
            <pc:docMk/>
            <pc:sldMk cId="3456116423" sldId="1035"/>
            <ac:cxnSpMk id="12" creationId="{017C257E-D951-94DF-A32E-D64C480C5367}"/>
          </ac:cxnSpMkLst>
        </pc:cxnChg>
        <pc:cxnChg chg="add del mod">
          <ac:chgData name="Alfred Asterjadhi" userId="39de57b9-85c0-4fd1-aaac-8ca2b6560ad0" providerId="ADAL" clId="{9C4414ED-F8B6-408C-BFC4-C44AC56CAB54}" dt="2023-11-16T02:23:10.812" v="1868"/>
          <ac:cxnSpMkLst>
            <pc:docMk/>
            <pc:sldMk cId="3456116423" sldId="1035"/>
            <ac:cxnSpMk id="13" creationId="{45EE0896-BE99-7F90-26A5-9E9FFF280DC0}"/>
          </ac:cxnSpMkLst>
        </pc:cxnChg>
        <pc:cxnChg chg="add del mod">
          <ac:chgData name="Alfred Asterjadhi" userId="39de57b9-85c0-4fd1-aaac-8ca2b6560ad0" providerId="ADAL" clId="{9C4414ED-F8B6-408C-BFC4-C44AC56CAB54}" dt="2023-11-16T02:23:10.812" v="1868"/>
          <ac:cxnSpMkLst>
            <pc:docMk/>
            <pc:sldMk cId="3456116423" sldId="1035"/>
            <ac:cxnSpMk id="14" creationId="{5BA94C8C-00FD-E252-BC5E-87E17C4A154A}"/>
          </ac:cxnSpMkLst>
        </pc:cxnChg>
        <pc:cxnChg chg="add del mod">
          <ac:chgData name="Alfred Asterjadhi" userId="39de57b9-85c0-4fd1-aaac-8ca2b6560ad0" providerId="ADAL" clId="{9C4414ED-F8B6-408C-BFC4-C44AC56CAB54}" dt="2023-11-16T02:23:10.812" v="1868"/>
          <ac:cxnSpMkLst>
            <pc:docMk/>
            <pc:sldMk cId="3456116423" sldId="1035"/>
            <ac:cxnSpMk id="15" creationId="{421046AA-53AE-6807-3A8E-0505219F3FE2}"/>
          </ac:cxnSpMkLst>
        </pc:cxnChg>
        <pc:cxnChg chg="add del mod">
          <ac:chgData name="Alfred Asterjadhi" userId="39de57b9-85c0-4fd1-aaac-8ca2b6560ad0" providerId="ADAL" clId="{9C4414ED-F8B6-408C-BFC4-C44AC56CAB54}" dt="2023-11-16T02:23:10.812" v="1868"/>
          <ac:cxnSpMkLst>
            <pc:docMk/>
            <pc:sldMk cId="3456116423" sldId="1035"/>
            <ac:cxnSpMk id="16" creationId="{59728521-3B34-74F8-29C5-8692BD6B1D48}"/>
          </ac:cxnSpMkLst>
        </pc:cxnChg>
        <pc:cxnChg chg="add del mod">
          <ac:chgData name="Alfred Asterjadhi" userId="39de57b9-85c0-4fd1-aaac-8ca2b6560ad0" providerId="ADAL" clId="{9C4414ED-F8B6-408C-BFC4-C44AC56CAB54}" dt="2023-11-16T02:23:10.812" v="1868"/>
          <ac:cxnSpMkLst>
            <pc:docMk/>
            <pc:sldMk cId="3456116423" sldId="1035"/>
            <ac:cxnSpMk id="17" creationId="{E5B5F468-4D60-375C-F59B-DE10F59E8D94}"/>
          </ac:cxnSpMkLst>
        </pc:cxnChg>
        <pc:cxnChg chg="add del mod">
          <ac:chgData name="Alfred Asterjadhi" userId="39de57b9-85c0-4fd1-aaac-8ca2b6560ad0" providerId="ADAL" clId="{9C4414ED-F8B6-408C-BFC4-C44AC56CAB54}" dt="2023-11-16T02:23:10.812" v="1868"/>
          <ac:cxnSpMkLst>
            <pc:docMk/>
            <pc:sldMk cId="3456116423" sldId="1035"/>
            <ac:cxnSpMk id="18" creationId="{18DEE666-636D-5EFB-9879-7B4E62A4D6F3}"/>
          </ac:cxnSpMkLst>
        </pc:cxnChg>
        <pc:cxnChg chg="add mod">
          <ac:chgData name="Alfred Asterjadhi" userId="39de57b9-85c0-4fd1-aaac-8ca2b6560ad0" providerId="ADAL" clId="{9C4414ED-F8B6-408C-BFC4-C44AC56CAB54}" dt="2023-11-16T02:23:18.218" v="1872" actId="1076"/>
          <ac:cxnSpMkLst>
            <pc:docMk/>
            <pc:sldMk cId="3456116423" sldId="1035"/>
            <ac:cxnSpMk id="32" creationId="{12144DC9-D6CE-7844-CC6E-934966071850}"/>
          </ac:cxnSpMkLst>
        </pc:cxnChg>
        <pc:cxnChg chg="add mod">
          <ac:chgData name="Alfred Asterjadhi" userId="39de57b9-85c0-4fd1-aaac-8ca2b6560ad0" providerId="ADAL" clId="{9C4414ED-F8B6-408C-BFC4-C44AC56CAB54}" dt="2023-11-16T02:23:18.218" v="1872" actId="1076"/>
          <ac:cxnSpMkLst>
            <pc:docMk/>
            <pc:sldMk cId="3456116423" sldId="1035"/>
            <ac:cxnSpMk id="33" creationId="{8A821D82-C5D5-167D-80A9-CE2FA1BF75B1}"/>
          </ac:cxnSpMkLst>
        </pc:cxnChg>
        <pc:cxnChg chg="add mod">
          <ac:chgData name="Alfred Asterjadhi" userId="39de57b9-85c0-4fd1-aaac-8ca2b6560ad0" providerId="ADAL" clId="{9C4414ED-F8B6-408C-BFC4-C44AC56CAB54}" dt="2023-11-16T02:23:18.218" v="1872" actId="1076"/>
          <ac:cxnSpMkLst>
            <pc:docMk/>
            <pc:sldMk cId="3456116423" sldId="1035"/>
            <ac:cxnSpMk id="34" creationId="{BC80FA6D-4DA0-7E85-BCB4-9671DFD9EC79}"/>
          </ac:cxnSpMkLst>
        </pc:cxnChg>
        <pc:cxnChg chg="add mod">
          <ac:chgData name="Alfred Asterjadhi" userId="39de57b9-85c0-4fd1-aaac-8ca2b6560ad0" providerId="ADAL" clId="{9C4414ED-F8B6-408C-BFC4-C44AC56CAB54}" dt="2023-11-16T02:23:18.218" v="1872" actId="1076"/>
          <ac:cxnSpMkLst>
            <pc:docMk/>
            <pc:sldMk cId="3456116423" sldId="1035"/>
            <ac:cxnSpMk id="35" creationId="{1B7A5278-8512-9BB0-B924-1C672EA6DEFB}"/>
          </ac:cxnSpMkLst>
        </pc:cxnChg>
        <pc:cxnChg chg="add mod">
          <ac:chgData name="Alfred Asterjadhi" userId="39de57b9-85c0-4fd1-aaac-8ca2b6560ad0" providerId="ADAL" clId="{9C4414ED-F8B6-408C-BFC4-C44AC56CAB54}" dt="2023-11-16T02:23:18.218" v="1872" actId="1076"/>
          <ac:cxnSpMkLst>
            <pc:docMk/>
            <pc:sldMk cId="3456116423" sldId="1035"/>
            <ac:cxnSpMk id="36" creationId="{90602702-43E6-BBC6-D77B-A9522C75FC90}"/>
          </ac:cxnSpMkLst>
        </pc:cxnChg>
        <pc:cxnChg chg="add mod">
          <ac:chgData name="Alfred Asterjadhi" userId="39de57b9-85c0-4fd1-aaac-8ca2b6560ad0" providerId="ADAL" clId="{9C4414ED-F8B6-408C-BFC4-C44AC56CAB54}" dt="2023-11-16T02:23:18.218" v="1872" actId="1076"/>
          <ac:cxnSpMkLst>
            <pc:docMk/>
            <pc:sldMk cId="3456116423" sldId="1035"/>
            <ac:cxnSpMk id="37" creationId="{091E4C38-F72E-F81D-1F7E-338C7BA89085}"/>
          </ac:cxnSpMkLst>
        </pc:cxnChg>
        <pc:cxnChg chg="add mod">
          <ac:chgData name="Alfred Asterjadhi" userId="39de57b9-85c0-4fd1-aaac-8ca2b6560ad0" providerId="ADAL" clId="{9C4414ED-F8B6-408C-BFC4-C44AC56CAB54}" dt="2023-11-16T02:23:18.218" v="1872" actId="1076"/>
          <ac:cxnSpMkLst>
            <pc:docMk/>
            <pc:sldMk cId="3456116423" sldId="1035"/>
            <ac:cxnSpMk id="38" creationId="{3B6899DB-ED58-B255-A561-7917FB042564}"/>
          </ac:cxnSpMkLst>
        </pc:cxnChg>
      </pc:sldChg>
      <pc:sldChg chg="addSp delSp modSp mod chgLayout">
        <pc:chgData name="Alfred Asterjadhi" userId="39de57b9-85c0-4fd1-aaac-8ca2b6560ad0" providerId="ADAL" clId="{9C4414ED-F8B6-408C-BFC4-C44AC56CAB54}" dt="2023-11-15T20:09:31.198" v="1614" actId="207"/>
        <pc:sldMkLst>
          <pc:docMk/>
          <pc:sldMk cId="603264867" sldId="1036"/>
        </pc:sldMkLst>
        <pc:spChg chg="mod ord">
          <ac:chgData name="Alfred Asterjadhi" userId="39de57b9-85c0-4fd1-aaac-8ca2b6560ad0" providerId="ADAL" clId="{9C4414ED-F8B6-408C-BFC4-C44AC56CAB54}" dt="2023-11-13T08:06:17.878" v="704" actId="6264"/>
          <ac:spMkLst>
            <pc:docMk/>
            <pc:sldMk cId="603264867" sldId="1036"/>
            <ac:spMk id="2" creationId="{9EF97F5A-CE7F-7BBA-0DB4-CF87B031E7D4}"/>
          </ac:spMkLst>
        </pc:spChg>
        <pc:spChg chg="mod ord">
          <ac:chgData name="Alfred Asterjadhi" userId="39de57b9-85c0-4fd1-aaac-8ca2b6560ad0" providerId="ADAL" clId="{9C4414ED-F8B6-408C-BFC4-C44AC56CAB54}" dt="2023-11-15T20:09:31.198" v="1614" actId="207"/>
          <ac:spMkLst>
            <pc:docMk/>
            <pc:sldMk cId="603264867" sldId="1036"/>
            <ac:spMk id="3" creationId="{2C08B101-42DC-1716-269A-5A07B06D62DE}"/>
          </ac:spMkLst>
        </pc:spChg>
        <pc:spChg chg="mod ord">
          <ac:chgData name="Alfred Asterjadhi" userId="39de57b9-85c0-4fd1-aaac-8ca2b6560ad0" providerId="ADAL" clId="{9C4414ED-F8B6-408C-BFC4-C44AC56CAB54}" dt="2023-11-13T08:06:17.878" v="704" actId="6264"/>
          <ac:spMkLst>
            <pc:docMk/>
            <pc:sldMk cId="603264867" sldId="1036"/>
            <ac:spMk id="4" creationId="{8B684BB7-2D5A-055E-0295-767A7870AB10}"/>
          </ac:spMkLst>
        </pc:spChg>
        <pc:spChg chg="mod ord">
          <ac:chgData name="Alfred Asterjadhi" userId="39de57b9-85c0-4fd1-aaac-8ca2b6560ad0" providerId="ADAL" clId="{9C4414ED-F8B6-408C-BFC4-C44AC56CAB54}" dt="2023-11-13T08:06:17.878" v="704" actId="6264"/>
          <ac:spMkLst>
            <pc:docMk/>
            <pc:sldMk cId="603264867" sldId="1036"/>
            <ac:spMk id="5" creationId="{D3F03832-0357-D3F4-5D78-9AEED64EAC6F}"/>
          </ac:spMkLst>
        </pc:spChg>
        <pc:spChg chg="mod ord">
          <ac:chgData name="Alfred Asterjadhi" userId="39de57b9-85c0-4fd1-aaac-8ca2b6560ad0" providerId="ADAL" clId="{9C4414ED-F8B6-408C-BFC4-C44AC56CAB54}" dt="2023-11-13T08:06:17.878" v="704" actId="6264"/>
          <ac:spMkLst>
            <pc:docMk/>
            <pc:sldMk cId="603264867" sldId="1036"/>
            <ac:spMk id="6" creationId="{EC77C5EB-E20F-F01E-703C-08282E47E7DA}"/>
          </ac:spMkLst>
        </pc:spChg>
        <pc:spChg chg="add del mod">
          <ac:chgData name="Alfred Asterjadhi" userId="39de57b9-85c0-4fd1-aaac-8ca2b6560ad0" providerId="ADAL" clId="{9C4414ED-F8B6-408C-BFC4-C44AC56CAB54}" dt="2023-11-13T07:58:19.392" v="582" actId="6264"/>
          <ac:spMkLst>
            <pc:docMk/>
            <pc:sldMk cId="603264867" sldId="1036"/>
            <ac:spMk id="7" creationId="{144078C3-C38C-18BF-1811-8E23CE7906C7}"/>
          </ac:spMkLst>
        </pc:spChg>
        <pc:spChg chg="add del mod">
          <ac:chgData name="Alfred Asterjadhi" userId="39de57b9-85c0-4fd1-aaac-8ca2b6560ad0" providerId="ADAL" clId="{9C4414ED-F8B6-408C-BFC4-C44AC56CAB54}" dt="2023-11-13T07:58:19.392" v="582" actId="6264"/>
          <ac:spMkLst>
            <pc:docMk/>
            <pc:sldMk cId="603264867" sldId="1036"/>
            <ac:spMk id="8" creationId="{81D2BF40-BA78-0DF0-0DF9-A7A61992F9BB}"/>
          </ac:spMkLst>
        </pc:spChg>
        <pc:spChg chg="add del mod">
          <ac:chgData name="Alfred Asterjadhi" userId="39de57b9-85c0-4fd1-aaac-8ca2b6560ad0" providerId="ADAL" clId="{9C4414ED-F8B6-408C-BFC4-C44AC56CAB54}" dt="2023-11-13T07:58:19.392" v="582" actId="6264"/>
          <ac:spMkLst>
            <pc:docMk/>
            <pc:sldMk cId="603264867" sldId="1036"/>
            <ac:spMk id="9" creationId="{24C0BADE-1A74-CDF9-F390-B2B5BEAFF53C}"/>
          </ac:spMkLst>
        </pc:spChg>
        <pc:spChg chg="add del mod">
          <ac:chgData name="Alfred Asterjadhi" userId="39de57b9-85c0-4fd1-aaac-8ca2b6560ad0" providerId="ADAL" clId="{9C4414ED-F8B6-408C-BFC4-C44AC56CAB54}" dt="2023-11-13T07:58:19.392" v="582" actId="6264"/>
          <ac:spMkLst>
            <pc:docMk/>
            <pc:sldMk cId="603264867" sldId="1036"/>
            <ac:spMk id="10" creationId="{B7F8A312-8002-005F-602A-E927F6355F5A}"/>
          </ac:spMkLst>
        </pc:spChg>
        <pc:spChg chg="add del mod">
          <ac:chgData name="Alfred Asterjadhi" userId="39de57b9-85c0-4fd1-aaac-8ca2b6560ad0" providerId="ADAL" clId="{9C4414ED-F8B6-408C-BFC4-C44AC56CAB54}" dt="2023-11-13T07:58:19.392" v="582" actId="6264"/>
          <ac:spMkLst>
            <pc:docMk/>
            <pc:sldMk cId="603264867" sldId="1036"/>
            <ac:spMk id="11" creationId="{EAECB6F4-C312-9B30-3C6E-1BAA791AB6F1}"/>
          </ac:spMkLst>
        </pc:spChg>
        <pc:spChg chg="add del mod">
          <ac:chgData name="Alfred Asterjadhi" userId="39de57b9-85c0-4fd1-aaac-8ca2b6560ad0" providerId="ADAL" clId="{9C4414ED-F8B6-408C-BFC4-C44AC56CAB54}" dt="2023-11-13T08:06:17.878" v="704" actId="6264"/>
          <ac:spMkLst>
            <pc:docMk/>
            <pc:sldMk cId="603264867" sldId="1036"/>
            <ac:spMk id="12" creationId="{0A4E4646-F434-2DC5-BF83-01BD6AFF304E}"/>
          </ac:spMkLst>
        </pc:spChg>
        <pc:spChg chg="add del mod">
          <ac:chgData name="Alfred Asterjadhi" userId="39de57b9-85c0-4fd1-aaac-8ca2b6560ad0" providerId="ADAL" clId="{9C4414ED-F8B6-408C-BFC4-C44AC56CAB54}" dt="2023-11-13T08:06:17.878" v="704" actId="6264"/>
          <ac:spMkLst>
            <pc:docMk/>
            <pc:sldMk cId="603264867" sldId="1036"/>
            <ac:spMk id="13" creationId="{CBF25FA1-098E-6297-EFC3-51F43F17889C}"/>
          </ac:spMkLst>
        </pc:spChg>
        <pc:spChg chg="add del mod">
          <ac:chgData name="Alfred Asterjadhi" userId="39de57b9-85c0-4fd1-aaac-8ca2b6560ad0" providerId="ADAL" clId="{9C4414ED-F8B6-408C-BFC4-C44AC56CAB54}" dt="2023-11-13T08:06:17.878" v="704" actId="6264"/>
          <ac:spMkLst>
            <pc:docMk/>
            <pc:sldMk cId="603264867" sldId="1036"/>
            <ac:spMk id="14" creationId="{92ECCBB4-4B14-F3AA-E5B9-312A1329DE34}"/>
          </ac:spMkLst>
        </pc:spChg>
        <pc:spChg chg="add del mod">
          <ac:chgData name="Alfred Asterjadhi" userId="39de57b9-85c0-4fd1-aaac-8ca2b6560ad0" providerId="ADAL" clId="{9C4414ED-F8B6-408C-BFC4-C44AC56CAB54}" dt="2023-11-13T08:06:17.878" v="704" actId="6264"/>
          <ac:spMkLst>
            <pc:docMk/>
            <pc:sldMk cId="603264867" sldId="1036"/>
            <ac:spMk id="15" creationId="{23DE1232-9422-D9BA-2298-AA5AD3BEE2AF}"/>
          </ac:spMkLst>
        </pc:spChg>
        <pc:spChg chg="add del mod">
          <ac:chgData name="Alfred Asterjadhi" userId="39de57b9-85c0-4fd1-aaac-8ca2b6560ad0" providerId="ADAL" clId="{9C4414ED-F8B6-408C-BFC4-C44AC56CAB54}" dt="2023-11-13T08:06:17.878" v="704" actId="6264"/>
          <ac:spMkLst>
            <pc:docMk/>
            <pc:sldMk cId="603264867" sldId="1036"/>
            <ac:spMk id="16" creationId="{03732F69-BFDF-8C9C-50AF-2C425AD6FEE6}"/>
          </ac:spMkLst>
        </pc:spChg>
      </pc:sldChg>
      <pc:sldChg chg="addSp delSp modSp mod chgLayout">
        <pc:chgData name="Alfred Asterjadhi" userId="39de57b9-85c0-4fd1-aaac-8ca2b6560ad0" providerId="ADAL" clId="{9C4414ED-F8B6-408C-BFC4-C44AC56CAB54}" dt="2023-11-15T22:18:41.446" v="1688" actId="207"/>
        <pc:sldMkLst>
          <pc:docMk/>
          <pc:sldMk cId="4147590439" sldId="1037"/>
        </pc:sldMkLst>
        <pc:spChg chg="mod ord">
          <ac:chgData name="Alfred Asterjadhi" userId="39de57b9-85c0-4fd1-aaac-8ca2b6560ad0" providerId="ADAL" clId="{9C4414ED-F8B6-408C-BFC4-C44AC56CAB54}" dt="2023-11-13T08:00:17.324" v="628" actId="6264"/>
          <ac:spMkLst>
            <pc:docMk/>
            <pc:sldMk cId="4147590439" sldId="1037"/>
            <ac:spMk id="2" creationId="{9EF97F5A-CE7F-7BBA-0DB4-CF87B031E7D4}"/>
          </ac:spMkLst>
        </pc:spChg>
        <pc:spChg chg="mod ord">
          <ac:chgData name="Alfred Asterjadhi" userId="39de57b9-85c0-4fd1-aaac-8ca2b6560ad0" providerId="ADAL" clId="{9C4414ED-F8B6-408C-BFC4-C44AC56CAB54}" dt="2023-11-15T22:18:41.446" v="1688" actId="207"/>
          <ac:spMkLst>
            <pc:docMk/>
            <pc:sldMk cId="4147590439" sldId="1037"/>
            <ac:spMk id="3" creationId="{2C08B101-42DC-1716-269A-5A07B06D62DE}"/>
          </ac:spMkLst>
        </pc:spChg>
        <pc:spChg chg="mod ord">
          <ac:chgData name="Alfred Asterjadhi" userId="39de57b9-85c0-4fd1-aaac-8ca2b6560ad0" providerId="ADAL" clId="{9C4414ED-F8B6-408C-BFC4-C44AC56CAB54}" dt="2023-11-13T08:00:17.324" v="628" actId="6264"/>
          <ac:spMkLst>
            <pc:docMk/>
            <pc:sldMk cId="4147590439" sldId="1037"/>
            <ac:spMk id="4" creationId="{8B684BB7-2D5A-055E-0295-767A7870AB10}"/>
          </ac:spMkLst>
        </pc:spChg>
        <pc:spChg chg="mod ord">
          <ac:chgData name="Alfred Asterjadhi" userId="39de57b9-85c0-4fd1-aaac-8ca2b6560ad0" providerId="ADAL" clId="{9C4414ED-F8B6-408C-BFC4-C44AC56CAB54}" dt="2023-11-13T08:00:17.324" v="628" actId="6264"/>
          <ac:spMkLst>
            <pc:docMk/>
            <pc:sldMk cId="4147590439" sldId="1037"/>
            <ac:spMk id="5" creationId="{D3F03832-0357-D3F4-5D78-9AEED64EAC6F}"/>
          </ac:spMkLst>
        </pc:spChg>
        <pc:spChg chg="mod ord">
          <ac:chgData name="Alfred Asterjadhi" userId="39de57b9-85c0-4fd1-aaac-8ca2b6560ad0" providerId="ADAL" clId="{9C4414ED-F8B6-408C-BFC4-C44AC56CAB54}" dt="2023-11-13T08:00:17.324" v="628" actId="6264"/>
          <ac:spMkLst>
            <pc:docMk/>
            <pc:sldMk cId="4147590439" sldId="1037"/>
            <ac:spMk id="6" creationId="{EC77C5EB-E20F-F01E-703C-08282E47E7DA}"/>
          </ac:spMkLst>
        </pc:spChg>
        <pc:spChg chg="add del mod">
          <ac:chgData name="Alfred Asterjadhi" userId="39de57b9-85c0-4fd1-aaac-8ca2b6560ad0" providerId="ADAL" clId="{9C4414ED-F8B6-408C-BFC4-C44AC56CAB54}" dt="2023-11-13T08:00:17.324" v="628" actId="6264"/>
          <ac:spMkLst>
            <pc:docMk/>
            <pc:sldMk cId="4147590439" sldId="1037"/>
            <ac:spMk id="7" creationId="{AF3E947D-6034-0784-4E29-76365D547621}"/>
          </ac:spMkLst>
        </pc:spChg>
        <pc:spChg chg="add del mod">
          <ac:chgData name="Alfred Asterjadhi" userId="39de57b9-85c0-4fd1-aaac-8ca2b6560ad0" providerId="ADAL" clId="{9C4414ED-F8B6-408C-BFC4-C44AC56CAB54}" dt="2023-11-13T08:00:17.324" v="628" actId="6264"/>
          <ac:spMkLst>
            <pc:docMk/>
            <pc:sldMk cId="4147590439" sldId="1037"/>
            <ac:spMk id="8" creationId="{DE522314-DEAB-2F8E-4791-7F7B68BF4D7E}"/>
          </ac:spMkLst>
        </pc:spChg>
        <pc:spChg chg="add del mod">
          <ac:chgData name="Alfred Asterjadhi" userId="39de57b9-85c0-4fd1-aaac-8ca2b6560ad0" providerId="ADAL" clId="{9C4414ED-F8B6-408C-BFC4-C44AC56CAB54}" dt="2023-11-13T08:00:17.324" v="628" actId="6264"/>
          <ac:spMkLst>
            <pc:docMk/>
            <pc:sldMk cId="4147590439" sldId="1037"/>
            <ac:spMk id="9" creationId="{0A797D5C-C14E-1B2A-A0AE-5DA161704856}"/>
          </ac:spMkLst>
        </pc:spChg>
        <pc:spChg chg="add del mod">
          <ac:chgData name="Alfred Asterjadhi" userId="39de57b9-85c0-4fd1-aaac-8ca2b6560ad0" providerId="ADAL" clId="{9C4414ED-F8B6-408C-BFC4-C44AC56CAB54}" dt="2023-11-13T08:00:17.324" v="628" actId="6264"/>
          <ac:spMkLst>
            <pc:docMk/>
            <pc:sldMk cId="4147590439" sldId="1037"/>
            <ac:spMk id="10" creationId="{39AA8CB1-BD2E-B8DE-4914-F564AE5C21C5}"/>
          </ac:spMkLst>
        </pc:spChg>
        <pc:spChg chg="add del mod">
          <ac:chgData name="Alfred Asterjadhi" userId="39de57b9-85c0-4fd1-aaac-8ca2b6560ad0" providerId="ADAL" clId="{9C4414ED-F8B6-408C-BFC4-C44AC56CAB54}" dt="2023-11-13T08:00:17.324" v="628" actId="6264"/>
          <ac:spMkLst>
            <pc:docMk/>
            <pc:sldMk cId="4147590439" sldId="1037"/>
            <ac:spMk id="11" creationId="{AB388E89-D234-06B1-E019-DF22C7F65D14}"/>
          </ac:spMkLst>
        </pc:spChg>
      </pc:sldChg>
      <pc:sldChg chg="addSp delSp modSp mod chgLayout">
        <pc:chgData name="Alfred Asterjadhi" userId="39de57b9-85c0-4fd1-aaac-8ca2b6560ad0" providerId="ADAL" clId="{9C4414ED-F8B6-408C-BFC4-C44AC56CAB54}" dt="2023-11-16T22:40:27.363" v="3657" actId="207"/>
        <pc:sldMkLst>
          <pc:docMk/>
          <pc:sldMk cId="1819786892" sldId="1038"/>
        </pc:sldMkLst>
        <pc:spChg chg="mod ord">
          <ac:chgData name="Alfred Asterjadhi" userId="39de57b9-85c0-4fd1-aaac-8ca2b6560ad0" providerId="ADAL" clId="{9C4414ED-F8B6-408C-BFC4-C44AC56CAB54}" dt="2023-11-13T08:08:34.019" v="749" actId="6264"/>
          <ac:spMkLst>
            <pc:docMk/>
            <pc:sldMk cId="1819786892" sldId="1038"/>
            <ac:spMk id="2" creationId="{9EF97F5A-CE7F-7BBA-0DB4-CF87B031E7D4}"/>
          </ac:spMkLst>
        </pc:spChg>
        <pc:spChg chg="mod ord">
          <ac:chgData name="Alfred Asterjadhi" userId="39de57b9-85c0-4fd1-aaac-8ca2b6560ad0" providerId="ADAL" clId="{9C4414ED-F8B6-408C-BFC4-C44AC56CAB54}" dt="2023-11-16T22:40:27.363" v="3657" actId="207"/>
          <ac:spMkLst>
            <pc:docMk/>
            <pc:sldMk cId="1819786892" sldId="1038"/>
            <ac:spMk id="3" creationId="{2C08B101-42DC-1716-269A-5A07B06D62DE}"/>
          </ac:spMkLst>
        </pc:spChg>
        <pc:spChg chg="mod ord">
          <ac:chgData name="Alfred Asterjadhi" userId="39de57b9-85c0-4fd1-aaac-8ca2b6560ad0" providerId="ADAL" clId="{9C4414ED-F8B6-408C-BFC4-C44AC56CAB54}" dt="2023-11-13T08:08:34.019" v="749" actId="6264"/>
          <ac:spMkLst>
            <pc:docMk/>
            <pc:sldMk cId="1819786892" sldId="1038"/>
            <ac:spMk id="4" creationId="{8B684BB7-2D5A-055E-0295-767A7870AB10}"/>
          </ac:spMkLst>
        </pc:spChg>
        <pc:spChg chg="mod ord">
          <ac:chgData name="Alfred Asterjadhi" userId="39de57b9-85c0-4fd1-aaac-8ca2b6560ad0" providerId="ADAL" clId="{9C4414ED-F8B6-408C-BFC4-C44AC56CAB54}" dt="2023-11-13T08:08:34.019" v="749" actId="6264"/>
          <ac:spMkLst>
            <pc:docMk/>
            <pc:sldMk cId="1819786892" sldId="1038"/>
            <ac:spMk id="5" creationId="{D3F03832-0357-D3F4-5D78-9AEED64EAC6F}"/>
          </ac:spMkLst>
        </pc:spChg>
        <pc:spChg chg="mod ord">
          <ac:chgData name="Alfred Asterjadhi" userId="39de57b9-85c0-4fd1-aaac-8ca2b6560ad0" providerId="ADAL" clId="{9C4414ED-F8B6-408C-BFC4-C44AC56CAB54}" dt="2023-11-13T08:08:34.019" v="749" actId="6264"/>
          <ac:spMkLst>
            <pc:docMk/>
            <pc:sldMk cId="1819786892" sldId="1038"/>
            <ac:spMk id="6" creationId="{EC77C5EB-E20F-F01E-703C-08282E47E7DA}"/>
          </ac:spMkLst>
        </pc:spChg>
        <pc:spChg chg="add del mod">
          <ac:chgData name="Alfred Asterjadhi" userId="39de57b9-85c0-4fd1-aaac-8ca2b6560ad0" providerId="ADAL" clId="{9C4414ED-F8B6-408C-BFC4-C44AC56CAB54}" dt="2023-11-13T08:08:34.019" v="749" actId="6264"/>
          <ac:spMkLst>
            <pc:docMk/>
            <pc:sldMk cId="1819786892" sldId="1038"/>
            <ac:spMk id="7" creationId="{B500B261-6254-C01E-9A15-DAA0F21D6095}"/>
          </ac:spMkLst>
        </pc:spChg>
        <pc:spChg chg="add del mod">
          <ac:chgData name="Alfred Asterjadhi" userId="39de57b9-85c0-4fd1-aaac-8ca2b6560ad0" providerId="ADAL" clId="{9C4414ED-F8B6-408C-BFC4-C44AC56CAB54}" dt="2023-11-13T08:08:34.019" v="749" actId="6264"/>
          <ac:spMkLst>
            <pc:docMk/>
            <pc:sldMk cId="1819786892" sldId="1038"/>
            <ac:spMk id="8" creationId="{B6491C3F-3295-86AC-7DB6-B25B875D6685}"/>
          </ac:spMkLst>
        </pc:spChg>
        <pc:spChg chg="add del mod">
          <ac:chgData name="Alfred Asterjadhi" userId="39de57b9-85c0-4fd1-aaac-8ca2b6560ad0" providerId="ADAL" clId="{9C4414ED-F8B6-408C-BFC4-C44AC56CAB54}" dt="2023-11-13T08:08:34.019" v="749" actId="6264"/>
          <ac:spMkLst>
            <pc:docMk/>
            <pc:sldMk cId="1819786892" sldId="1038"/>
            <ac:spMk id="9" creationId="{16F513EF-DF8B-3E8F-E7A8-7DFD42E84D77}"/>
          </ac:spMkLst>
        </pc:spChg>
        <pc:spChg chg="add del mod">
          <ac:chgData name="Alfred Asterjadhi" userId="39de57b9-85c0-4fd1-aaac-8ca2b6560ad0" providerId="ADAL" clId="{9C4414ED-F8B6-408C-BFC4-C44AC56CAB54}" dt="2023-11-13T08:08:34.019" v="749" actId="6264"/>
          <ac:spMkLst>
            <pc:docMk/>
            <pc:sldMk cId="1819786892" sldId="1038"/>
            <ac:spMk id="10" creationId="{8816D9BA-E123-D9D1-0688-CB2CDA42B275}"/>
          </ac:spMkLst>
        </pc:spChg>
        <pc:spChg chg="add del mod">
          <ac:chgData name="Alfred Asterjadhi" userId="39de57b9-85c0-4fd1-aaac-8ca2b6560ad0" providerId="ADAL" clId="{9C4414ED-F8B6-408C-BFC4-C44AC56CAB54}" dt="2023-11-13T08:08:34.019" v="749" actId="6264"/>
          <ac:spMkLst>
            <pc:docMk/>
            <pc:sldMk cId="1819786892" sldId="1038"/>
            <ac:spMk id="11" creationId="{054853D7-8022-347E-A456-8CCF35F1AE26}"/>
          </ac:spMkLst>
        </pc:spChg>
      </pc:sldChg>
      <pc:sldChg chg="modSp mod">
        <pc:chgData name="Alfred Asterjadhi" userId="39de57b9-85c0-4fd1-aaac-8ca2b6560ad0" providerId="ADAL" clId="{9C4414ED-F8B6-408C-BFC4-C44AC56CAB54}" dt="2023-11-16T22:40:42.376" v="3674" actId="20577"/>
        <pc:sldMkLst>
          <pc:docMk/>
          <pc:sldMk cId="3814028870" sldId="1039"/>
        </pc:sldMkLst>
        <pc:spChg chg="mod">
          <ac:chgData name="Alfred Asterjadhi" userId="39de57b9-85c0-4fd1-aaac-8ca2b6560ad0" providerId="ADAL" clId="{9C4414ED-F8B6-408C-BFC4-C44AC56CAB54}" dt="2023-11-16T22:40:42.376" v="3674" actId="20577"/>
          <ac:spMkLst>
            <pc:docMk/>
            <pc:sldMk cId="3814028870" sldId="1039"/>
            <ac:spMk id="3" creationId="{2C08B101-42DC-1716-269A-5A07B06D62DE}"/>
          </ac:spMkLst>
        </pc:spChg>
      </pc:sldChg>
      <pc:sldChg chg="modSp add mod">
        <pc:chgData name="Alfred Asterjadhi" userId="39de57b9-85c0-4fd1-aaac-8ca2b6560ad0" providerId="ADAL" clId="{9C4414ED-F8B6-408C-BFC4-C44AC56CAB54}" dt="2023-11-13T08:11:42.569" v="779" actId="207"/>
        <pc:sldMkLst>
          <pc:docMk/>
          <pc:sldMk cId="853388523" sldId="1040"/>
        </pc:sldMkLst>
        <pc:spChg chg="mod">
          <ac:chgData name="Alfred Asterjadhi" userId="39de57b9-85c0-4fd1-aaac-8ca2b6560ad0" providerId="ADAL" clId="{9C4414ED-F8B6-408C-BFC4-C44AC56CAB54}" dt="2023-11-13T07:57:36.280" v="574" actId="20577"/>
          <ac:spMkLst>
            <pc:docMk/>
            <pc:sldMk cId="853388523" sldId="1040"/>
            <ac:spMk id="2" creationId="{F2762690-C15C-4839-B40F-0AF3A4D89457}"/>
          </ac:spMkLst>
        </pc:spChg>
        <pc:graphicFrameChg chg="mod modGraphic">
          <ac:chgData name="Alfred Asterjadhi" userId="39de57b9-85c0-4fd1-aaac-8ca2b6560ad0" providerId="ADAL" clId="{9C4414ED-F8B6-408C-BFC4-C44AC56CAB54}" dt="2023-11-13T08:11:42.569" v="779" actId="207"/>
          <ac:graphicFrameMkLst>
            <pc:docMk/>
            <pc:sldMk cId="853388523" sldId="1040"/>
            <ac:graphicFrameMk id="6" creationId="{5094FBC8-BB74-47F3-965D-16BC678F4D1D}"/>
          </ac:graphicFrameMkLst>
        </pc:graphicFrameChg>
      </pc:sldChg>
      <pc:sldChg chg="modSp add mod">
        <pc:chgData name="Alfred Asterjadhi" userId="39de57b9-85c0-4fd1-aaac-8ca2b6560ad0" providerId="ADAL" clId="{9C4414ED-F8B6-408C-BFC4-C44AC56CAB54}" dt="2023-11-13T08:02:27.106" v="686"/>
        <pc:sldMkLst>
          <pc:docMk/>
          <pc:sldMk cId="2846313192" sldId="1041"/>
        </pc:sldMkLst>
        <pc:spChg chg="mod">
          <ac:chgData name="Alfred Asterjadhi" userId="39de57b9-85c0-4fd1-aaac-8ca2b6560ad0" providerId="ADAL" clId="{9C4414ED-F8B6-408C-BFC4-C44AC56CAB54}" dt="2023-11-13T07:57:38.072" v="575" actId="20577"/>
          <ac:spMkLst>
            <pc:docMk/>
            <pc:sldMk cId="2846313192" sldId="1041"/>
            <ac:spMk id="2" creationId="{F2762690-C15C-4839-B40F-0AF3A4D89457}"/>
          </ac:spMkLst>
        </pc:spChg>
        <pc:graphicFrameChg chg="mod modGraphic">
          <ac:chgData name="Alfred Asterjadhi" userId="39de57b9-85c0-4fd1-aaac-8ca2b6560ad0" providerId="ADAL" clId="{9C4414ED-F8B6-408C-BFC4-C44AC56CAB54}" dt="2023-11-13T08:02:27.106" v="686"/>
          <ac:graphicFrameMkLst>
            <pc:docMk/>
            <pc:sldMk cId="2846313192" sldId="1041"/>
            <ac:graphicFrameMk id="6" creationId="{5094FBC8-BB74-47F3-965D-16BC678F4D1D}"/>
          </ac:graphicFrameMkLst>
        </pc:graphicFrameChg>
      </pc:sldChg>
      <pc:sldChg chg="modSp add mod">
        <pc:chgData name="Alfred Asterjadhi" userId="39de57b9-85c0-4fd1-aaac-8ca2b6560ad0" providerId="ADAL" clId="{9C4414ED-F8B6-408C-BFC4-C44AC56CAB54}" dt="2023-11-16T02:14:50.703" v="1795" actId="207"/>
        <pc:sldMkLst>
          <pc:docMk/>
          <pc:sldMk cId="2488498920" sldId="1042"/>
        </pc:sldMkLst>
        <pc:spChg chg="mod">
          <ac:chgData name="Alfred Asterjadhi" userId="39de57b9-85c0-4fd1-aaac-8ca2b6560ad0" providerId="ADAL" clId="{9C4414ED-F8B6-408C-BFC4-C44AC56CAB54}" dt="2023-11-13T07:57:40.014" v="576" actId="20577"/>
          <ac:spMkLst>
            <pc:docMk/>
            <pc:sldMk cId="2488498920" sldId="1042"/>
            <ac:spMk id="2" creationId="{F2762690-C15C-4839-B40F-0AF3A4D89457}"/>
          </ac:spMkLst>
        </pc:spChg>
        <pc:graphicFrameChg chg="mod modGraphic">
          <ac:chgData name="Alfred Asterjadhi" userId="39de57b9-85c0-4fd1-aaac-8ca2b6560ad0" providerId="ADAL" clId="{9C4414ED-F8B6-408C-BFC4-C44AC56CAB54}" dt="2023-11-16T02:14:50.703" v="1795" actId="207"/>
          <ac:graphicFrameMkLst>
            <pc:docMk/>
            <pc:sldMk cId="2488498920" sldId="1042"/>
            <ac:graphicFrameMk id="6" creationId="{5094FBC8-BB74-47F3-965D-16BC678F4D1D}"/>
          </ac:graphicFrameMkLst>
        </pc:graphicFrameChg>
      </pc:sldChg>
      <pc:sldChg chg="modSp add mod">
        <pc:chgData name="Alfred Asterjadhi" userId="39de57b9-85c0-4fd1-aaac-8ca2b6560ad0" providerId="ADAL" clId="{9C4414ED-F8B6-408C-BFC4-C44AC56CAB54}" dt="2023-11-13T08:02:32.512" v="688"/>
        <pc:sldMkLst>
          <pc:docMk/>
          <pc:sldMk cId="2275702997" sldId="1043"/>
        </pc:sldMkLst>
        <pc:spChg chg="mod">
          <ac:chgData name="Alfred Asterjadhi" userId="39de57b9-85c0-4fd1-aaac-8ca2b6560ad0" providerId="ADAL" clId="{9C4414ED-F8B6-408C-BFC4-C44AC56CAB54}" dt="2023-11-13T07:57:43.289" v="577" actId="20577"/>
          <ac:spMkLst>
            <pc:docMk/>
            <pc:sldMk cId="2275702997" sldId="1043"/>
            <ac:spMk id="2" creationId="{F2762690-C15C-4839-B40F-0AF3A4D89457}"/>
          </ac:spMkLst>
        </pc:spChg>
        <pc:graphicFrameChg chg="mod modGraphic">
          <ac:chgData name="Alfred Asterjadhi" userId="39de57b9-85c0-4fd1-aaac-8ca2b6560ad0" providerId="ADAL" clId="{9C4414ED-F8B6-408C-BFC4-C44AC56CAB54}" dt="2023-11-13T08:02:32.512" v="688"/>
          <ac:graphicFrameMkLst>
            <pc:docMk/>
            <pc:sldMk cId="2275702997" sldId="1043"/>
            <ac:graphicFrameMk id="6" creationId="{5094FBC8-BB74-47F3-965D-16BC678F4D1D}"/>
          </ac:graphicFrameMkLst>
        </pc:graphicFrameChg>
      </pc:sldChg>
      <pc:sldChg chg="modSp add mod">
        <pc:chgData name="Alfred Asterjadhi" userId="39de57b9-85c0-4fd1-aaac-8ca2b6560ad0" providerId="ADAL" clId="{9C4414ED-F8B6-408C-BFC4-C44AC56CAB54}" dt="2023-11-13T08:02:34.942" v="689"/>
        <pc:sldMkLst>
          <pc:docMk/>
          <pc:sldMk cId="3030068099" sldId="1044"/>
        </pc:sldMkLst>
        <pc:spChg chg="mod">
          <ac:chgData name="Alfred Asterjadhi" userId="39de57b9-85c0-4fd1-aaac-8ca2b6560ad0" providerId="ADAL" clId="{9C4414ED-F8B6-408C-BFC4-C44AC56CAB54}" dt="2023-11-13T07:57:45.183" v="578" actId="20577"/>
          <ac:spMkLst>
            <pc:docMk/>
            <pc:sldMk cId="3030068099" sldId="1044"/>
            <ac:spMk id="2" creationId="{F2762690-C15C-4839-B40F-0AF3A4D89457}"/>
          </ac:spMkLst>
        </pc:spChg>
        <pc:graphicFrameChg chg="mod modGraphic">
          <ac:chgData name="Alfred Asterjadhi" userId="39de57b9-85c0-4fd1-aaac-8ca2b6560ad0" providerId="ADAL" clId="{9C4414ED-F8B6-408C-BFC4-C44AC56CAB54}" dt="2023-11-13T08:02:34.942" v="689"/>
          <ac:graphicFrameMkLst>
            <pc:docMk/>
            <pc:sldMk cId="3030068099" sldId="1044"/>
            <ac:graphicFrameMk id="6" creationId="{5094FBC8-BB74-47F3-965D-16BC678F4D1D}"/>
          </ac:graphicFrameMkLst>
        </pc:graphicFrameChg>
      </pc:sldChg>
      <pc:sldChg chg="modSp add mod">
        <pc:chgData name="Alfred Asterjadhi" userId="39de57b9-85c0-4fd1-aaac-8ca2b6560ad0" providerId="ADAL" clId="{9C4414ED-F8B6-408C-BFC4-C44AC56CAB54}" dt="2023-11-16T02:16:14.107" v="1803" actId="207"/>
        <pc:sldMkLst>
          <pc:docMk/>
          <pc:sldMk cId="1439753108" sldId="1045"/>
        </pc:sldMkLst>
        <pc:spChg chg="mod">
          <ac:chgData name="Alfred Asterjadhi" userId="39de57b9-85c0-4fd1-aaac-8ca2b6560ad0" providerId="ADAL" clId="{9C4414ED-F8B6-408C-BFC4-C44AC56CAB54}" dt="2023-11-13T07:57:47.240" v="579" actId="20577"/>
          <ac:spMkLst>
            <pc:docMk/>
            <pc:sldMk cId="1439753108" sldId="1045"/>
            <ac:spMk id="2" creationId="{F2762690-C15C-4839-B40F-0AF3A4D89457}"/>
          </ac:spMkLst>
        </pc:spChg>
        <pc:graphicFrameChg chg="mod modGraphic">
          <ac:chgData name="Alfred Asterjadhi" userId="39de57b9-85c0-4fd1-aaac-8ca2b6560ad0" providerId="ADAL" clId="{9C4414ED-F8B6-408C-BFC4-C44AC56CAB54}" dt="2023-11-16T02:16:14.107" v="1803" actId="207"/>
          <ac:graphicFrameMkLst>
            <pc:docMk/>
            <pc:sldMk cId="1439753108" sldId="1045"/>
            <ac:graphicFrameMk id="6" creationId="{5094FBC8-BB74-47F3-965D-16BC678F4D1D}"/>
          </ac:graphicFrameMkLst>
        </pc:graphicFrameChg>
      </pc:sldChg>
      <pc:sldChg chg="modSp add mod">
        <pc:chgData name="Alfred Asterjadhi" userId="39de57b9-85c0-4fd1-aaac-8ca2b6560ad0" providerId="ADAL" clId="{9C4414ED-F8B6-408C-BFC4-C44AC56CAB54}" dt="2023-11-16T02:16:59.861" v="1819" actId="20577"/>
        <pc:sldMkLst>
          <pc:docMk/>
          <pc:sldMk cId="4255386338" sldId="1046"/>
        </pc:sldMkLst>
        <pc:spChg chg="mod">
          <ac:chgData name="Alfred Asterjadhi" userId="39de57b9-85c0-4fd1-aaac-8ca2b6560ad0" providerId="ADAL" clId="{9C4414ED-F8B6-408C-BFC4-C44AC56CAB54}" dt="2023-11-13T07:57:50.377" v="580" actId="20577"/>
          <ac:spMkLst>
            <pc:docMk/>
            <pc:sldMk cId="4255386338" sldId="1046"/>
            <ac:spMk id="2" creationId="{F2762690-C15C-4839-B40F-0AF3A4D89457}"/>
          </ac:spMkLst>
        </pc:spChg>
        <pc:graphicFrameChg chg="mod modGraphic">
          <ac:chgData name="Alfred Asterjadhi" userId="39de57b9-85c0-4fd1-aaac-8ca2b6560ad0" providerId="ADAL" clId="{9C4414ED-F8B6-408C-BFC4-C44AC56CAB54}" dt="2023-11-16T02:16:59.861" v="1819" actId="20577"/>
          <ac:graphicFrameMkLst>
            <pc:docMk/>
            <pc:sldMk cId="4255386338" sldId="1046"/>
            <ac:graphicFrameMk id="6" creationId="{5094FBC8-BB74-47F3-965D-16BC678F4D1D}"/>
          </ac:graphicFrameMkLst>
        </pc:graphicFrameChg>
      </pc:sldChg>
      <pc:sldChg chg="modSp add mod">
        <pc:chgData name="Alfred Asterjadhi" userId="39de57b9-85c0-4fd1-aaac-8ca2b6560ad0" providerId="ADAL" clId="{9C4414ED-F8B6-408C-BFC4-C44AC56CAB54}" dt="2023-11-16T00:07:19.790" v="1738" actId="20577"/>
        <pc:sldMkLst>
          <pc:docMk/>
          <pc:sldMk cId="1258431245" sldId="1047"/>
        </pc:sldMkLst>
        <pc:spChg chg="mod">
          <ac:chgData name="Alfred Asterjadhi" userId="39de57b9-85c0-4fd1-aaac-8ca2b6560ad0" providerId="ADAL" clId="{9C4414ED-F8B6-408C-BFC4-C44AC56CAB54}" dt="2023-11-13T21:32:58.754" v="861" actId="20577"/>
          <ac:spMkLst>
            <pc:docMk/>
            <pc:sldMk cId="1258431245" sldId="1047"/>
            <ac:spMk id="2" creationId="{F2762690-C15C-4839-B40F-0AF3A4D89457}"/>
          </ac:spMkLst>
        </pc:spChg>
        <pc:graphicFrameChg chg="mod modGraphic">
          <ac:chgData name="Alfred Asterjadhi" userId="39de57b9-85c0-4fd1-aaac-8ca2b6560ad0" providerId="ADAL" clId="{9C4414ED-F8B6-408C-BFC4-C44AC56CAB54}" dt="2023-11-16T00:07:19.790" v="1738" actId="20577"/>
          <ac:graphicFrameMkLst>
            <pc:docMk/>
            <pc:sldMk cId="1258431245" sldId="1047"/>
            <ac:graphicFrameMk id="6" creationId="{5094FBC8-BB74-47F3-965D-16BC678F4D1D}"/>
          </ac:graphicFrameMkLst>
        </pc:graphicFrameChg>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pChg chg="mod">
          <ac:chgData name="Alfred Asterjadhi" userId="39de57b9-85c0-4fd1-aaac-8ca2b6560ad0" providerId="ADAL" clId="{9C4414ED-F8B6-408C-BFC4-C44AC56CAB54}" dt="2023-11-16T21:04:45.515" v="3083" actId="6549"/>
          <ac:spMkLst>
            <pc:docMk/>
            <pc:sldMk cId="330771405" sldId="1051"/>
            <ac:spMk id="2" creationId="{4AF72B65-374B-4C05-B0E2-23CE84EC74E2}"/>
          </ac:spMkLst>
        </pc:spChg>
        <pc:spChg chg="mod">
          <ac:chgData name="Alfred Asterjadhi" userId="39de57b9-85c0-4fd1-aaac-8ca2b6560ad0" providerId="ADAL" clId="{9C4414ED-F8B6-408C-BFC4-C44AC56CAB54}" dt="2023-11-16T21:06:31.502" v="3153" actId="13926"/>
          <ac:spMkLst>
            <pc:docMk/>
            <pc:sldMk cId="330771405" sldId="1051"/>
            <ac:spMk id="3" creationId="{DD7A2A78-6606-4876-B528-2E87465C44BF}"/>
          </ac:spMkLst>
        </pc:spChg>
      </pc:sldChg>
      <pc:sldChg chg="modSp new del mod">
        <pc:chgData name="Alfred Asterjadhi" userId="39de57b9-85c0-4fd1-aaac-8ca2b6560ad0" providerId="ADAL" clId="{9C4414ED-F8B6-408C-BFC4-C44AC56CAB54}" dt="2023-11-16T02:43:24.205" v="2271" actId="47"/>
        <pc:sldMkLst>
          <pc:docMk/>
          <pc:sldMk cId="2148464460" sldId="1052"/>
        </pc:sldMkLst>
        <pc:spChg chg="mod">
          <ac:chgData name="Alfred Asterjadhi" userId="39de57b9-85c0-4fd1-aaac-8ca2b6560ad0" providerId="ADAL" clId="{9C4414ED-F8B6-408C-BFC4-C44AC56CAB54}" dt="2023-11-16T02:39:07.286" v="2264" actId="20577"/>
          <ac:spMkLst>
            <pc:docMk/>
            <pc:sldMk cId="2148464460" sldId="1052"/>
            <ac:spMk id="2" creationId="{8AB9A29D-1EE4-3C7E-2D60-889DABBF7AA9}"/>
          </ac:spMkLst>
        </pc:spChg>
      </pc:sldChg>
      <pc:sldChg chg="modSp add mod">
        <pc:chgData name="Alfred Asterjadhi" userId="39de57b9-85c0-4fd1-aaac-8ca2b6560ad0" providerId="ADAL" clId="{9C4414ED-F8B6-408C-BFC4-C44AC56CAB54}" dt="2023-11-16T02:46:15.420" v="2405"/>
        <pc:sldMkLst>
          <pc:docMk/>
          <pc:sldMk cId="3238388333" sldId="1053"/>
        </pc:sldMkLst>
        <pc:spChg chg="mod">
          <ac:chgData name="Alfred Asterjadhi" userId="39de57b9-85c0-4fd1-aaac-8ca2b6560ad0" providerId="ADAL" clId="{9C4414ED-F8B6-408C-BFC4-C44AC56CAB54}" dt="2023-11-16T02:46:04.754" v="2404" actId="6549"/>
          <ac:spMkLst>
            <pc:docMk/>
            <pc:sldMk cId="3238388333" sldId="1053"/>
            <ac:spMk id="3" creationId="{BA81CA66-36C1-4159-BDBE-897A4500503B}"/>
          </ac:spMkLst>
        </pc:spChg>
        <pc:spChg chg="mod">
          <ac:chgData name="Alfred Asterjadhi" userId="39de57b9-85c0-4fd1-aaac-8ca2b6560ad0" providerId="ADAL" clId="{9C4414ED-F8B6-408C-BFC4-C44AC56CAB54}" dt="2023-11-16T02:46:15.420" v="2405"/>
          <ac:spMkLst>
            <pc:docMk/>
            <pc:sldMk cId="3238388333" sldId="1053"/>
            <ac:spMk id="6" creationId="{24F6BFB3-F3CC-4290-AD44-409A0CB3DC2A}"/>
          </ac:spMkLst>
        </pc:spChg>
        <pc:spChg chg="mod">
          <ac:chgData name="Alfred Asterjadhi" userId="39de57b9-85c0-4fd1-aaac-8ca2b6560ad0" providerId="ADAL" clId="{9C4414ED-F8B6-408C-BFC4-C44AC56CAB54}" dt="2023-11-16T02:44:59.668" v="2344" actId="20577"/>
          <ac:spMkLst>
            <pc:docMk/>
            <pc:sldMk cId="3238388333" sldId="1053"/>
            <ac:spMk id="7" creationId="{7078CCF3-0DFD-474F-84F0-A806A2715779}"/>
          </ac:spMkLst>
        </pc:spChg>
        <pc:spChg chg="mod">
          <ac:chgData name="Alfred Asterjadhi" userId="39de57b9-85c0-4fd1-aaac-8ca2b6560ad0" providerId="ADAL" clId="{9C4414ED-F8B6-408C-BFC4-C44AC56CAB54}" dt="2023-11-16T02:45:23.131" v="2347" actId="114"/>
          <ac:spMkLst>
            <pc:docMk/>
            <pc:sldMk cId="3238388333" sldId="1053"/>
            <ac:spMk id="16" creationId="{224458F6-EF79-44A1-AB52-DED774BAB2B1}"/>
          </ac:spMkLst>
        </pc:spChg>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pChg chg="mod">
          <ac:chgData name="Alfred Asterjadhi" userId="39de57b9-85c0-4fd1-aaac-8ca2b6560ad0" providerId="ADAL" clId="{9C4414ED-F8B6-408C-BFC4-C44AC56CAB54}" dt="2023-11-16T21:47:22.056" v="3639"/>
          <ac:spMkLst>
            <pc:docMk/>
            <pc:sldMk cId="2586608742" sldId="1055"/>
            <ac:spMk id="3" creationId="{02BA561B-8BAF-4EA4-A797-850374784F0E}"/>
          </ac:spMkLst>
        </pc:spChg>
        <pc:spChg chg="mod">
          <ac:chgData name="Alfred Asterjadhi" userId="39de57b9-85c0-4fd1-aaac-8ca2b6560ad0" providerId="ADAL" clId="{9C4414ED-F8B6-408C-BFC4-C44AC56CAB54}" dt="2023-11-16T03:02:23.283" v="2747" actId="20577"/>
          <ac:spMkLst>
            <pc:docMk/>
            <pc:sldMk cId="2586608742" sldId="1055"/>
            <ac:spMk id="6" creationId="{E9119043-A33A-4FCD-8445-EFEC606B0FF2}"/>
          </ac:spMkLst>
        </pc:spChg>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pChg chg="mod">
          <ac:chgData name="Alfred Asterjadhi" userId="39de57b9-85c0-4fd1-aaac-8ca2b6560ad0" providerId="ADAL" clId="{9C4414ED-F8B6-408C-BFC4-C44AC56CAB54}" dt="2023-11-16T21:06:42.035" v="3160" actId="6549"/>
          <ac:spMkLst>
            <pc:docMk/>
            <pc:sldMk cId="4289060853" sldId="1056"/>
            <ac:spMk id="2" creationId="{4AF72B65-374B-4C05-B0E2-23CE84EC74E2}"/>
          </ac:spMkLst>
        </pc:spChg>
        <pc:spChg chg="mod">
          <ac:chgData name="Alfred Asterjadhi" userId="39de57b9-85c0-4fd1-aaac-8ca2b6560ad0" providerId="ADAL" clId="{9C4414ED-F8B6-408C-BFC4-C44AC56CAB54}" dt="2023-11-16T21:08:03.070" v="3202"/>
          <ac:spMkLst>
            <pc:docMk/>
            <pc:sldMk cId="4289060853" sldId="1056"/>
            <ac:spMk id="3" creationId="{DD7A2A78-6606-4876-B528-2E87465C44BF}"/>
          </ac:spMkLst>
        </pc:spChg>
      </pc:sldChg>
      <pc:sldChg chg="modSp add mod">
        <pc:chgData name="Alfred Asterjadhi" userId="39de57b9-85c0-4fd1-aaac-8ca2b6560ad0" providerId="ADAL" clId="{9C4414ED-F8B6-408C-BFC4-C44AC56CAB54}" dt="2023-11-16T21:29:19.207" v="3364" actId="20577"/>
        <pc:sldMkLst>
          <pc:docMk/>
          <pc:sldMk cId="783774361" sldId="1057"/>
        </pc:sldMkLst>
        <pc:spChg chg="mod">
          <ac:chgData name="Alfred Asterjadhi" userId="39de57b9-85c0-4fd1-aaac-8ca2b6560ad0" providerId="ADAL" clId="{9C4414ED-F8B6-408C-BFC4-C44AC56CAB54}" dt="2023-11-16T21:26:26.421" v="3335" actId="20577"/>
          <ac:spMkLst>
            <pc:docMk/>
            <pc:sldMk cId="783774361" sldId="1057"/>
            <ac:spMk id="2" creationId="{86201023-D319-47E9-A40B-77186EAD192A}"/>
          </ac:spMkLst>
        </pc:spChg>
        <pc:spChg chg="mod">
          <ac:chgData name="Alfred Asterjadhi" userId="39de57b9-85c0-4fd1-aaac-8ca2b6560ad0" providerId="ADAL" clId="{9C4414ED-F8B6-408C-BFC4-C44AC56CAB54}" dt="2023-11-16T21:29:19.207" v="3364" actId="20577"/>
          <ac:spMkLst>
            <pc:docMk/>
            <pc:sldMk cId="783774361" sldId="1057"/>
            <ac:spMk id="3" creationId="{2144E2DD-B4C9-4455-BF3D-11C5769871AF}"/>
          </ac:spMkLst>
        </pc:spChg>
      </pc:sldChg>
      <pc:sldMasterChg chg="modSp mod">
        <pc:chgData name="Alfred Asterjadhi" userId="39de57b9-85c0-4fd1-aaac-8ca2b6560ad0" providerId="ADAL" clId="{9C4414ED-F8B6-408C-BFC4-C44AC56CAB54}" dt="2023-11-17T01:58:58.179" v="4069" actId="6549"/>
        <pc:sldMasterMkLst>
          <pc:docMk/>
          <pc:sldMasterMk cId="0" sldId="2147483648"/>
        </pc:sldMasterMkLst>
        <pc:spChg chg="mod">
          <ac:chgData name="Alfred Asterjadhi" userId="39de57b9-85c0-4fd1-aaac-8ca2b6560ad0" providerId="ADAL" clId="{9C4414ED-F8B6-408C-BFC4-C44AC56CAB54}" dt="2023-11-17T01:58:58.179" v="4069" actId="6549"/>
          <ac:spMkLst>
            <pc:docMk/>
            <pc:sldMasterMk cId="0" sldId="2147483648"/>
            <ac:spMk id="10" creationId="{00000000-0000-0000-0000-000000000000}"/>
          </ac:spMkLst>
        </pc:sp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15T00:42:58.750" v="5842" actId="20577"/>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15T00:42:58.750" v="5842"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9-14T18:35:45.796" v="5751" actId="20577"/>
        <pc:sldMkLst>
          <pc:docMk/>
          <pc:sldMk cId="3930036297" sldId="356"/>
        </pc:sldMkLst>
        <pc:spChg chg="mod">
          <ac:chgData name="Alfred Asterjadhi" userId="39de57b9-85c0-4fd1-aaac-8ca2b6560ad0" providerId="ADAL" clId="{CA824CB9-4AE0-466A-AE2E-7FF6F0AF6FC8}" dt="2023-09-14T17:38:23.670" v="5667" actId="13926"/>
          <ac:spMkLst>
            <pc:docMk/>
            <pc:sldMk cId="3930036297" sldId="356"/>
            <ac:spMk id="2" creationId="{4B5F0D0E-8BB7-48AB-9160-728B8B3399A2}"/>
          </ac:spMkLst>
        </pc:spChg>
        <pc:spChg chg="mod">
          <ac:chgData name="Alfred Asterjadhi" userId="39de57b9-85c0-4fd1-aaac-8ca2b6560ad0" providerId="ADAL" clId="{CA824CB9-4AE0-466A-AE2E-7FF6F0AF6FC8}" dt="2023-09-14T18:35:45.796" v="5751"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9-14T14:31:12.606" v="5520" actId="20577"/>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9-14T14:31:12.606" v="5520" actId="20577"/>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4T11:35:46.597" v="5000" actId="207"/>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4T11:35:46.597" v="5000" actId="207"/>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addSp delSp modSp mod">
        <pc:chgData name="Alfred Asterjadhi" userId="39de57b9-85c0-4fd1-aaac-8ca2b6560ad0" providerId="ADAL" clId="{CA824CB9-4AE0-466A-AE2E-7FF6F0AF6FC8}" dt="2023-09-14T18:29:17.206" v="5685"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9-14T18:29:17.206" v="5685" actId="20577"/>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add del">
          <ac:chgData name="Alfred Asterjadhi" userId="39de57b9-85c0-4fd1-aaac-8ca2b6560ad0" providerId="ADAL" clId="{CA824CB9-4AE0-466A-AE2E-7FF6F0AF6FC8}" dt="2023-09-14T14:29:06.686" v="5427" actId="22"/>
          <ac:spMkLst>
            <pc:docMk/>
            <pc:sldMk cId="3759718192" sldId="368"/>
            <ac:spMk id="8" creationId="{95F0B2C5-70F1-19F8-EF3A-263E5F8E8E13}"/>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spChg chg="mod">
          <ac:chgData name="Alfred Asterjadhi" userId="39de57b9-85c0-4fd1-aaac-8ca2b6560ad0" providerId="ADAL" clId="{CA824CB9-4AE0-466A-AE2E-7FF6F0AF6FC8}" dt="2023-09-14T14:29:33.447" v="5435"/>
          <ac:spMkLst>
            <pc:docMk/>
            <pc:sldMk cId="3759718192" sldId="368"/>
            <ac:spMk id="23" creationId="{5661D9BB-0AD4-9788-7043-F5D067B665F2}"/>
          </ac:spMkLst>
        </pc:spChg>
        <pc:spChg chg="mod">
          <ac:chgData name="Alfred Asterjadhi" userId="39de57b9-85c0-4fd1-aaac-8ca2b6560ad0" providerId="ADAL" clId="{CA824CB9-4AE0-466A-AE2E-7FF6F0AF6FC8}" dt="2023-09-14T14:29:33.447" v="5435"/>
          <ac:spMkLst>
            <pc:docMk/>
            <pc:sldMk cId="3759718192" sldId="368"/>
            <ac:spMk id="24" creationId="{0A6BF369-78AF-440D-964B-54E169927850}"/>
          </ac:spMkLst>
        </pc:spChg>
        <pc:spChg chg="mod">
          <ac:chgData name="Alfred Asterjadhi" userId="39de57b9-85c0-4fd1-aaac-8ca2b6560ad0" providerId="ADAL" clId="{CA824CB9-4AE0-466A-AE2E-7FF6F0AF6FC8}" dt="2023-09-14T14:29:33.447" v="5435"/>
          <ac:spMkLst>
            <pc:docMk/>
            <pc:sldMk cId="3759718192" sldId="368"/>
            <ac:spMk id="25" creationId="{20FAFBFC-C11D-8582-E89D-158EFBC60EDA}"/>
          </ac:spMkLst>
        </pc:spChg>
        <pc:spChg chg="mod">
          <ac:chgData name="Alfred Asterjadhi" userId="39de57b9-85c0-4fd1-aaac-8ca2b6560ad0" providerId="ADAL" clId="{CA824CB9-4AE0-466A-AE2E-7FF6F0AF6FC8}" dt="2023-09-14T14:29:33.447" v="5435"/>
          <ac:spMkLst>
            <pc:docMk/>
            <pc:sldMk cId="3759718192" sldId="368"/>
            <ac:spMk id="26" creationId="{738B145D-2997-0D7F-2897-FC6E62EEDB9B}"/>
          </ac:spMkLst>
        </pc:spChg>
        <pc:spChg chg="mod">
          <ac:chgData name="Alfred Asterjadhi" userId="39de57b9-85c0-4fd1-aaac-8ca2b6560ad0" providerId="ADAL" clId="{CA824CB9-4AE0-466A-AE2E-7FF6F0AF6FC8}" dt="2023-09-14T14:29:33.447" v="5435"/>
          <ac:spMkLst>
            <pc:docMk/>
            <pc:sldMk cId="3759718192" sldId="368"/>
            <ac:spMk id="27" creationId="{1992DE1A-6E78-3E4C-3499-40B7B98C78EC}"/>
          </ac:spMkLst>
        </pc:spChg>
        <pc:spChg chg="mod">
          <ac:chgData name="Alfred Asterjadhi" userId="39de57b9-85c0-4fd1-aaac-8ca2b6560ad0" providerId="ADAL" clId="{CA824CB9-4AE0-466A-AE2E-7FF6F0AF6FC8}" dt="2023-09-14T14:29:33.447" v="5435"/>
          <ac:spMkLst>
            <pc:docMk/>
            <pc:sldMk cId="3759718192" sldId="368"/>
            <ac:spMk id="28" creationId="{CCB8810A-A8C7-CC9B-605D-700BE8525839}"/>
          </ac:spMkLst>
        </pc:spChg>
        <pc:spChg chg="mod">
          <ac:chgData name="Alfred Asterjadhi" userId="39de57b9-85c0-4fd1-aaac-8ca2b6560ad0" providerId="ADAL" clId="{CA824CB9-4AE0-466A-AE2E-7FF6F0AF6FC8}" dt="2023-09-14T14:29:33.447" v="5435"/>
          <ac:spMkLst>
            <pc:docMk/>
            <pc:sldMk cId="3759718192" sldId="368"/>
            <ac:spMk id="29" creationId="{997AEF05-F83A-1878-DA3C-6AFAC7330F93}"/>
          </ac:spMkLst>
        </pc:spChg>
        <pc:spChg chg="mod">
          <ac:chgData name="Alfred Asterjadhi" userId="39de57b9-85c0-4fd1-aaac-8ca2b6560ad0" providerId="ADAL" clId="{CA824CB9-4AE0-466A-AE2E-7FF6F0AF6FC8}" dt="2023-09-14T14:29:33.447" v="5435"/>
          <ac:spMkLst>
            <pc:docMk/>
            <pc:sldMk cId="3759718192" sldId="368"/>
            <ac:spMk id="30" creationId="{BE741498-0FB5-A6DD-DBF4-1F0BF7BB1861}"/>
          </ac:spMkLst>
        </pc:spChg>
        <pc:spChg chg="mod">
          <ac:chgData name="Alfred Asterjadhi" userId="39de57b9-85c0-4fd1-aaac-8ca2b6560ad0" providerId="ADAL" clId="{CA824CB9-4AE0-466A-AE2E-7FF6F0AF6FC8}" dt="2023-09-14T14:29:33.447" v="5435"/>
          <ac:spMkLst>
            <pc:docMk/>
            <pc:sldMk cId="3759718192" sldId="368"/>
            <ac:spMk id="31" creationId="{C2F3661F-8897-7F1B-103C-A6C4065E143D}"/>
          </ac:spMkLst>
        </pc:spChg>
        <pc:spChg chg="mod">
          <ac:chgData name="Alfred Asterjadhi" userId="39de57b9-85c0-4fd1-aaac-8ca2b6560ad0" providerId="ADAL" clId="{CA824CB9-4AE0-466A-AE2E-7FF6F0AF6FC8}" dt="2023-09-14T14:29:33.447" v="5435"/>
          <ac:spMkLst>
            <pc:docMk/>
            <pc:sldMk cId="3759718192" sldId="368"/>
            <ac:spMk id="32" creationId="{25CB38D5-D14B-185C-5CD0-BCC818BD9A34}"/>
          </ac:spMkLst>
        </pc:spChg>
        <pc:spChg chg="mod">
          <ac:chgData name="Alfred Asterjadhi" userId="39de57b9-85c0-4fd1-aaac-8ca2b6560ad0" providerId="ADAL" clId="{CA824CB9-4AE0-466A-AE2E-7FF6F0AF6FC8}" dt="2023-09-14T14:29:33.447" v="5435"/>
          <ac:spMkLst>
            <pc:docMk/>
            <pc:sldMk cId="3759718192" sldId="368"/>
            <ac:spMk id="33" creationId="{6F62B98D-B2A5-B66F-96C9-84A2186E59EC}"/>
          </ac:spMkLst>
        </pc:spChg>
        <pc:spChg chg="add mod">
          <ac:chgData name="Alfred Asterjadhi" userId="39de57b9-85c0-4fd1-aaac-8ca2b6560ad0" providerId="ADAL" clId="{CA824CB9-4AE0-466A-AE2E-7FF6F0AF6FC8}" dt="2023-09-14T14:30:44.713" v="5456" actId="164"/>
          <ac:spMkLst>
            <pc:docMk/>
            <pc:sldMk cId="3759718192" sldId="368"/>
            <ac:spMk id="34" creationId="{29E96206-7F47-0C01-8F7B-FFD3DAE5B79C}"/>
          </ac:spMkLst>
        </pc:spChg>
        <pc:spChg chg="add mod">
          <ac:chgData name="Alfred Asterjadhi" userId="39de57b9-85c0-4fd1-aaac-8ca2b6560ad0" providerId="ADAL" clId="{CA824CB9-4AE0-466A-AE2E-7FF6F0AF6FC8}" dt="2023-09-14T14:30:44.713" v="5456" actId="164"/>
          <ac:spMkLst>
            <pc:docMk/>
            <pc:sldMk cId="3759718192" sldId="368"/>
            <ac:spMk id="35" creationId="{BAB737A3-5584-0951-6B85-49F99EF2A68C}"/>
          </ac:spMkLst>
        </pc:spChg>
        <pc:spChg chg="add mod">
          <ac:chgData name="Alfred Asterjadhi" userId="39de57b9-85c0-4fd1-aaac-8ca2b6560ad0" providerId="ADAL" clId="{CA824CB9-4AE0-466A-AE2E-7FF6F0AF6FC8}" dt="2023-09-14T14:30:44.713" v="5456" actId="164"/>
          <ac:spMkLst>
            <pc:docMk/>
            <pc:sldMk cId="3759718192" sldId="368"/>
            <ac:spMk id="36" creationId="{54A3E4A8-3C56-1F4C-081A-15243D639E77}"/>
          </ac:spMkLst>
        </pc:spChg>
        <pc:spChg chg="add mod">
          <ac:chgData name="Alfred Asterjadhi" userId="39de57b9-85c0-4fd1-aaac-8ca2b6560ad0" providerId="ADAL" clId="{CA824CB9-4AE0-466A-AE2E-7FF6F0AF6FC8}" dt="2023-09-14T14:30:44.713" v="5456" actId="164"/>
          <ac:spMkLst>
            <pc:docMk/>
            <pc:sldMk cId="3759718192" sldId="368"/>
            <ac:spMk id="37" creationId="{1D361119-824A-6921-AD7F-050157138E4C}"/>
          </ac:spMkLst>
        </pc:spChg>
        <pc:grpChg chg="add mod">
          <ac:chgData name="Alfred Asterjadhi" userId="39de57b9-85c0-4fd1-aaac-8ca2b6560ad0" providerId="ADAL" clId="{CA824CB9-4AE0-466A-AE2E-7FF6F0AF6FC8}" dt="2023-09-14T14:29:36.370" v="5436" actId="1076"/>
          <ac:grpSpMkLst>
            <pc:docMk/>
            <pc:sldMk cId="3759718192" sldId="368"/>
            <ac:grpSpMk id="12" creationId="{67AD9B57-F6B1-0BD6-9134-9EA1C2C99836}"/>
          </ac:grpSpMkLst>
        </pc:grpChg>
        <pc:grpChg chg="del">
          <ac:chgData name="Alfred Asterjadhi" userId="39de57b9-85c0-4fd1-aaac-8ca2b6560ad0" providerId="ADAL" clId="{CA824CB9-4AE0-466A-AE2E-7FF6F0AF6FC8}" dt="2023-09-14T14:29:33.136" v="5434" actId="478"/>
          <ac:grpSpMkLst>
            <pc:docMk/>
            <pc:sldMk cId="3759718192" sldId="368"/>
            <ac:grpSpMk id="13" creationId="{19E50617-82D7-279F-AB9E-98E17EB31544}"/>
          </ac:grpSpMkLst>
        </pc:grpChg>
        <pc:grpChg chg="mod">
          <ac:chgData name="Alfred Asterjadhi" userId="39de57b9-85c0-4fd1-aaac-8ca2b6560ad0" providerId="ADAL" clId="{CA824CB9-4AE0-466A-AE2E-7FF6F0AF6FC8}" dt="2023-09-14T14:29:33.447" v="5435"/>
          <ac:grpSpMkLst>
            <pc:docMk/>
            <pc:sldMk cId="3759718192" sldId="368"/>
            <ac:grpSpMk id="22" creationId="{F9CFC13E-3543-7846-419D-DE0611CB0349}"/>
          </ac:grpSpMkLst>
        </pc:grpChg>
        <pc:grpChg chg="add mod">
          <ac:chgData name="Alfred Asterjadhi" userId="39de57b9-85c0-4fd1-aaac-8ca2b6560ad0" providerId="ADAL" clId="{CA824CB9-4AE0-466A-AE2E-7FF6F0AF6FC8}" dt="2023-09-14T14:30:44.713" v="5456" actId="164"/>
          <ac:grpSpMkLst>
            <pc:docMk/>
            <pc:sldMk cId="3759718192" sldId="368"/>
            <ac:grpSpMk id="38" creationId="{5321B0E7-85C2-1A34-41E7-07E1ECB00E50}"/>
          </ac:grpSpMkLst>
        </pc:gr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picChg chg="del">
          <ac:chgData name="Alfred Asterjadhi" userId="39de57b9-85c0-4fd1-aaac-8ca2b6560ad0" providerId="ADAL" clId="{CA824CB9-4AE0-466A-AE2E-7FF6F0AF6FC8}" dt="2023-09-14T14:29:04.120" v="5425" actId="478"/>
          <ac:picMkLst>
            <pc:docMk/>
            <pc:sldMk cId="3759718192" sldId="368"/>
            <ac:picMk id="10" creationId="{D54854AB-419B-E2B5-21FB-6BC02F6CAD58}"/>
          </ac:picMkLst>
        </pc:picChg>
        <pc:picChg chg="add mod">
          <ac:chgData name="Alfred Asterjadhi" userId="39de57b9-85c0-4fd1-aaac-8ca2b6560ad0" providerId="ADAL" clId="{CA824CB9-4AE0-466A-AE2E-7FF6F0AF6FC8}" dt="2023-09-14T14:30:44.713" v="5456" actId="164"/>
          <ac:picMkLst>
            <pc:docMk/>
            <pc:sldMk cId="3759718192" sldId="368"/>
            <ac:picMk id="11" creationId="{39D8327C-D24D-2ADB-EE1E-F546BA543433}"/>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4T18:32:25.459" v="5705" actId="2057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4T18:32:25.459" v="5705" actId="2057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3T17:07:55.561" v="4571" actId="20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3T17:07:55.561" v="4571" actId="20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4T19:59:03.351" v="5752" actId="20577"/>
        <pc:sldMkLst>
          <pc:docMk/>
          <pc:sldMk cId="917226829" sldId="396"/>
        </pc:sldMkLst>
        <pc:spChg chg="mod ord">
          <ac:chgData name="Alfred Asterjadhi" userId="39de57b9-85c0-4fd1-aaac-8ca2b6560ad0" providerId="ADAL" clId="{CA824CB9-4AE0-466A-AE2E-7FF6F0AF6FC8}" dt="2023-09-12T17:40:39.718" v="3486"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4T19:59:03.351" v="5752" actId="2057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9-13T16:18:53.898" v="4377" actId="207"/>
        <pc:sldMkLst>
          <pc:docMk/>
          <pc:sldMk cId="3614762288" sldId="400"/>
        </pc:sldMkLst>
        <pc:spChg chg="mod">
          <ac:chgData name="Alfred Asterjadhi" userId="39de57b9-85c0-4fd1-aaac-8ca2b6560ad0" providerId="ADAL" clId="{CA824CB9-4AE0-466A-AE2E-7FF6F0AF6FC8}" dt="2023-09-13T15:34:26.146" v="4364" actId="13926"/>
          <ac:spMkLst>
            <pc:docMk/>
            <pc:sldMk cId="3614762288" sldId="400"/>
            <ac:spMk id="2" creationId="{4B5F0D0E-8BB7-48AB-9160-728B8B3399A2}"/>
          </ac:spMkLst>
        </pc:spChg>
        <pc:spChg chg="mod">
          <ac:chgData name="Alfred Asterjadhi" userId="39de57b9-85c0-4fd1-aaac-8ca2b6560ad0" providerId="ADAL" clId="{CA824CB9-4AE0-466A-AE2E-7FF6F0AF6FC8}" dt="2023-09-13T16:18:53.898" v="4377" actId="20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9-14T14:00:16.182" v="5284" actId="207"/>
        <pc:sldMkLst>
          <pc:docMk/>
          <pc:sldMk cId="2409887836" sldId="994"/>
        </pc:sldMkLst>
        <pc:spChg chg="mod">
          <ac:chgData name="Alfred Asterjadhi" userId="39de57b9-85c0-4fd1-aaac-8ca2b6560ad0" providerId="ADAL" clId="{CA824CB9-4AE0-466A-AE2E-7FF6F0AF6FC8}" dt="2023-09-14T12:08:42.889" v="5274" actId="13926"/>
          <ac:spMkLst>
            <pc:docMk/>
            <pc:sldMk cId="2409887836" sldId="994"/>
            <ac:spMk id="2" creationId="{4B5F0D0E-8BB7-48AB-9160-728B8B3399A2}"/>
          </ac:spMkLst>
        </pc:spChg>
        <pc:spChg chg="mod">
          <ac:chgData name="Alfred Asterjadhi" userId="39de57b9-85c0-4fd1-aaac-8ca2b6560ad0" providerId="ADAL" clId="{CA824CB9-4AE0-466A-AE2E-7FF6F0AF6FC8}" dt="2023-09-14T14:00:16.182" v="5284" actId="20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9-14T11:22:46.385" v="4952" actId="207"/>
        <pc:sldMkLst>
          <pc:docMk/>
          <pc:sldMk cId="3360543781" sldId="995"/>
        </pc:sldMkLst>
        <pc:spChg chg="mod">
          <ac:chgData name="Alfred Asterjadhi" userId="39de57b9-85c0-4fd1-aaac-8ca2b6560ad0" providerId="ADAL" clId="{CA824CB9-4AE0-466A-AE2E-7FF6F0AF6FC8}" dt="2023-09-14T11:22:40.414" v="4951" actId="13926"/>
          <ac:spMkLst>
            <pc:docMk/>
            <pc:sldMk cId="3360543781" sldId="995"/>
            <ac:spMk id="2" creationId="{4B5F0D0E-8BB7-48AB-9160-728B8B3399A2}"/>
          </ac:spMkLst>
        </pc:spChg>
        <pc:spChg chg="mod">
          <ac:chgData name="Alfred Asterjadhi" userId="39de57b9-85c0-4fd1-aaac-8ca2b6560ad0" providerId="ADAL" clId="{CA824CB9-4AE0-466A-AE2E-7FF6F0AF6FC8}" dt="2023-09-14T11:22:46.385" v="4952" actId="20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4T20:04:21.742" v="5761" actId="13926"/>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4T20:04:21.742" v="5761" actId="13926"/>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4T14:22:32.698" v="5296" actId="20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4T14:22:32.698" v="5296" actId="20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3T12:23:57.909" v="3921"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3T12:23:57.909" v="3921"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3T12:07:17.654" v="3734" actId="207"/>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3T12:07:17.654" v="3734" actId="207"/>
          <ac:spMkLst>
            <pc:docMk/>
            <pc:sldMk cId="2757311451" sldId="1010"/>
            <ac:spMk id="3" creationId="{DFB0BA47-D7B6-4F95-932E-A7AA615BC440}"/>
          </ac:spMkLst>
        </pc:spChg>
      </pc:sldChg>
      <pc:sldChg chg="addSp delSp modSp add mod">
        <pc:chgData name="Alfred Asterjadhi" userId="39de57b9-85c0-4fd1-aaac-8ca2b6560ad0" providerId="ADAL" clId="{CA824CB9-4AE0-466A-AE2E-7FF6F0AF6FC8}" dt="2023-09-13T12:08:25.163" v="3759" actId="13926"/>
        <pc:sldMkLst>
          <pc:docMk/>
          <pc:sldMk cId="2064891760" sldId="1011"/>
        </pc:sldMkLst>
        <pc:spChg chg="mod">
          <ac:chgData name="Alfred Asterjadhi" userId="39de57b9-85c0-4fd1-aaac-8ca2b6560ad0" providerId="ADAL" clId="{CA824CB9-4AE0-466A-AE2E-7FF6F0AF6FC8}" dt="2023-09-13T12:08:25.163" v="3759" actId="13926"/>
          <ac:spMkLst>
            <pc:docMk/>
            <pc:sldMk cId="2064891760" sldId="1011"/>
            <ac:spMk id="2" creationId="{4B5F0D0E-8BB7-48AB-9160-728B8B3399A2}"/>
          </ac:spMkLst>
        </pc:spChg>
        <pc:spChg chg="mod">
          <ac:chgData name="Alfred Asterjadhi" userId="39de57b9-85c0-4fd1-aaac-8ca2b6560ad0" providerId="ADAL" clId="{CA824CB9-4AE0-466A-AE2E-7FF6F0AF6FC8}" dt="2023-09-13T12:08:22.073" v="3758" actId="207"/>
          <ac:spMkLst>
            <pc:docMk/>
            <pc:sldMk cId="2064891760" sldId="1011"/>
            <ac:spMk id="3" creationId="{DFB0BA47-D7B6-4F95-932E-A7AA615BC440}"/>
          </ac:spMkLst>
        </pc:spChg>
        <pc:spChg chg="add del">
          <ac:chgData name="Alfred Asterjadhi" userId="39de57b9-85c0-4fd1-aaac-8ca2b6560ad0" providerId="ADAL" clId="{CA824CB9-4AE0-466A-AE2E-7FF6F0AF6FC8}" dt="2023-09-13T12:08:04.247" v="3745"/>
          <ac:spMkLst>
            <pc:docMk/>
            <pc:sldMk cId="2064891760" sldId="1011"/>
            <ac:spMk id="7" creationId="{BA6C0BB7-61F9-D6BF-1CDA-A9D40FE6270A}"/>
          </ac:spMkLst>
        </pc:spChg>
        <pc:spChg chg="add del">
          <ac:chgData name="Alfred Asterjadhi" userId="39de57b9-85c0-4fd1-aaac-8ca2b6560ad0" providerId="ADAL" clId="{CA824CB9-4AE0-466A-AE2E-7FF6F0AF6FC8}" dt="2023-09-13T12:08:05.898" v="3747"/>
          <ac:spMkLst>
            <pc:docMk/>
            <pc:sldMk cId="2064891760" sldId="1011"/>
            <ac:spMk id="8" creationId="{1F5C39EC-C8DB-B510-0211-273AA6A654BE}"/>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3T12:47:04.630" v="4151" actId="207"/>
        <pc:sldMkLst>
          <pc:docMk/>
          <pc:sldMk cId="2270297831" sldId="1012"/>
        </pc:sldMkLst>
        <pc:spChg chg="mod">
          <ac:chgData name="Alfred Asterjadhi" userId="39de57b9-85c0-4fd1-aaac-8ca2b6560ad0" providerId="ADAL" clId="{CA824CB9-4AE0-466A-AE2E-7FF6F0AF6FC8}" dt="2023-09-12T21:13:41.469" v="3503" actId="13926"/>
          <ac:spMkLst>
            <pc:docMk/>
            <pc:sldMk cId="2270297831" sldId="1012"/>
            <ac:spMk id="2" creationId="{4B5F0D0E-8BB7-48AB-9160-728B8B3399A2}"/>
          </ac:spMkLst>
        </pc:spChg>
        <pc:spChg chg="mod">
          <ac:chgData name="Alfred Asterjadhi" userId="39de57b9-85c0-4fd1-aaac-8ca2b6560ad0" providerId="ADAL" clId="{CA824CB9-4AE0-466A-AE2E-7FF6F0AF6FC8}" dt="2023-09-13T12:47:04.630" v="4151" actId="207"/>
          <ac:spMkLst>
            <pc:docMk/>
            <pc:sldMk cId="2270297831" sldId="1012"/>
            <ac:spMk id="3" creationId="{DFB0BA47-D7B6-4F95-932E-A7AA615BC440}"/>
          </ac:spMkLst>
        </pc:spChg>
      </pc:sldChg>
      <pc:sldChg chg="addSp delSp modSp add mod">
        <pc:chgData name="Alfred Asterjadhi" userId="39de57b9-85c0-4fd1-aaac-8ca2b6560ad0" providerId="ADAL" clId="{CA824CB9-4AE0-466A-AE2E-7FF6F0AF6FC8}" dt="2023-09-14T11:39:12.429" v="5086" actId="20577"/>
        <pc:sldMkLst>
          <pc:docMk/>
          <pc:sldMk cId="564270507" sldId="1013"/>
        </pc:sldMkLst>
        <pc:spChg chg="mod">
          <ac:chgData name="Alfred Asterjadhi" userId="39de57b9-85c0-4fd1-aaac-8ca2b6560ad0" providerId="ADAL" clId="{CA824CB9-4AE0-466A-AE2E-7FF6F0AF6FC8}" dt="2023-09-14T11:38:42.813" v="5067" actId="13926"/>
          <ac:spMkLst>
            <pc:docMk/>
            <pc:sldMk cId="564270507" sldId="1013"/>
            <ac:spMk id="2" creationId="{4B5F0D0E-8BB7-48AB-9160-728B8B3399A2}"/>
          </ac:spMkLst>
        </pc:spChg>
        <pc:spChg chg="mod">
          <ac:chgData name="Alfred Asterjadhi" userId="39de57b9-85c0-4fd1-aaac-8ca2b6560ad0" providerId="ADAL" clId="{CA824CB9-4AE0-466A-AE2E-7FF6F0AF6FC8}" dt="2023-09-14T11:39:12.429" v="5086" actId="20577"/>
          <ac:spMkLst>
            <pc:docMk/>
            <pc:sldMk cId="564270507" sldId="1013"/>
            <ac:spMk id="3" creationId="{DFB0BA47-D7B6-4F95-932E-A7AA615BC440}"/>
          </ac:spMkLst>
        </pc:spChg>
        <pc:spChg chg="add del">
          <ac:chgData name="Alfred Asterjadhi" userId="39de57b9-85c0-4fd1-aaac-8ca2b6560ad0" providerId="ADAL" clId="{CA824CB9-4AE0-466A-AE2E-7FF6F0AF6FC8}" dt="2023-09-14T11:38:55.642" v="5070"/>
          <ac:spMkLst>
            <pc:docMk/>
            <pc:sldMk cId="564270507" sldId="1013"/>
            <ac:spMk id="7" creationId="{EBC1A791-BE10-6EF2-5AE5-04BEF6DF5E97}"/>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4T14:24:41.155" v="5328"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4T14:24:41.155" v="5328"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4T14:25:43.914" v="5362"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4T14:25:43.914" v="5362" actId="207"/>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4T11:36:01.443" v="5002" actId="2057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4T11:36:01.443" v="5002" actId="2057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14T14:25:16.552" v="5357" actId="20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graphicFrameChg chg="mod modGraphic">
          <ac:chgData name="Alfred Asterjadhi" userId="39de57b9-85c0-4fd1-aaac-8ca2b6560ad0" providerId="ADAL" clId="{CA824CB9-4AE0-466A-AE2E-7FF6F0AF6FC8}" dt="2023-09-14T14:25:16.552" v="5357" actId="207"/>
          <ac:graphicFrameMkLst>
            <pc:docMk/>
            <pc:sldMk cId="2882076470" sldId="1018"/>
            <ac:graphicFrameMk id="6" creationId="{F4A90C7D-18B6-9189-6321-A3F7979F9A3B}"/>
          </ac:graphicFrameMkLst>
        </pc:graphicFrame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4T14:20:53.702" v="5288" actId="20577"/>
        <pc:sldMasterMkLst>
          <pc:docMk/>
          <pc:sldMasterMk cId="0" sldId="2147483648"/>
        </pc:sldMasterMkLst>
        <pc:spChg chg="mod">
          <ac:chgData name="Alfred Asterjadhi" userId="39de57b9-85c0-4fd1-aaac-8ca2b6560ad0" providerId="ADAL" clId="{CA824CB9-4AE0-466A-AE2E-7FF6F0AF6FC8}" dt="2023-09-14T14:20:53.702" v="5288" actId="20577"/>
          <ac:spMkLst>
            <pc:docMk/>
            <pc:sldMasterMk cId="0" sldId="2147483648"/>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48"/>
            <ac:spMk id="1027" creationId="{00000000-0000-0000-0000-000000000000}"/>
          </ac:spMkLst>
        </pc:spChg>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pChg chg="mod">
          <ac:chgData name="Alfred Asterjadhi" userId="39de57b9-85c0-4fd1-aaac-8ca2b6560ad0" providerId="ADAL" clId="{E98B568D-11B1-47B0-93A8-869740506C63}" dt="2023-10-06T23:11:24.025" v="23" actId="20577"/>
          <ac:spMkLst>
            <pc:docMk/>
            <pc:sldMk cId="0" sldId="256"/>
            <ac:spMk id="6" creationId="{00000000-0000-0000-0000-000000000000}"/>
          </ac:spMkLst>
        </pc:spChg>
        <pc:spChg chg="mod">
          <ac:chgData name="Alfred Asterjadhi" userId="39de57b9-85c0-4fd1-aaac-8ca2b6560ad0" providerId="ADAL" clId="{E98B568D-11B1-47B0-93A8-869740506C63}" dt="2023-10-06T23:14:00.267" v="76" actId="20577"/>
          <ac:spMkLst>
            <pc:docMk/>
            <pc:sldMk cId="0" sldId="256"/>
            <ac:spMk id="3073" creationId="{00000000-0000-0000-0000-000000000000}"/>
          </ac:spMkLst>
        </pc:spChg>
        <pc:spChg chg="mod">
          <ac:chgData name="Alfred Asterjadhi" userId="39de57b9-85c0-4fd1-aaac-8ca2b6560ad0" providerId="ADAL" clId="{E98B568D-11B1-47B0-93A8-869740506C63}" dt="2023-10-06T23:14:08.832" v="82" actId="20577"/>
          <ac:spMkLst>
            <pc:docMk/>
            <pc:sldMk cId="0" sldId="256"/>
            <ac:spMk id="3074" creationId="{00000000-0000-0000-0000-000000000000}"/>
          </ac:spMkLst>
        </pc:spChg>
      </pc:sldChg>
      <pc:sldChg chg="modSp mod">
        <pc:chgData name="Alfred Asterjadhi" userId="39de57b9-85c0-4fd1-aaac-8ca2b6560ad0" providerId="ADAL" clId="{E98B568D-11B1-47B0-93A8-869740506C63}" dt="2023-10-06T23:15:20.208" v="106" actId="20577"/>
        <pc:sldMkLst>
          <pc:docMk/>
          <pc:sldMk cId="0" sldId="257"/>
        </pc:sldMkLst>
        <pc:spChg chg="mod">
          <ac:chgData name="Alfred Asterjadhi" userId="39de57b9-85c0-4fd1-aaac-8ca2b6560ad0" providerId="ADAL" clId="{E98B568D-11B1-47B0-93A8-869740506C63}" dt="2023-10-06T23:11:32.933" v="24"/>
          <ac:spMkLst>
            <pc:docMk/>
            <pc:sldMk cId="0" sldId="257"/>
            <ac:spMk id="7" creationId="{4565958B-DD30-4EE7-AF20-DC550898176B}"/>
          </ac:spMkLst>
        </pc:spChg>
        <pc:spChg chg="mod">
          <ac:chgData name="Alfred Asterjadhi" userId="39de57b9-85c0-4fd1-aaac-8ca2b6560ad0" providerId="ADAL" clId="{E98B568D-11B1-47B0-93A8-869740506C63}" dt="2023-10-06T23:15:20.208" v="106" actId="20577"/>
          <ac:spMkLst>
            <pc:docMk/>
            <pc:sldMk cId="0" sldId="257"/>
            <ac:spMk id="4098" creationId="{00000000-0000-0000-0000-000000000000}"/>
          </ac:spMkLst>
        </pc:spChg>
      </pc:sldChg>
      <pc:sldChg chg="modSp mod">
        <pc:chgData name="Alfred Asterjadhi" userId="39de57b9-85c0-4fd1-aaac-8ca2b6560ad0" providerId="ADAL" clId="{E98B568D-11B1-47B0-93A8-869740506C63}" dt="2023-10-06T23:11:37.812" v="26"/>
        <pc:sldMkLst>
          <pc:docMk/>
          <pc:sldMk cId="3254182675" sldId="258"/>
        </pc:sldMkLst>
        <pc:spChg chg="mod">
          <ac:chgData name="Alfred Asterjadhi" userId="39de57b9-85c0-4fd1-aaac-8ca2b6560ad0" providerId="ADAL" clId="{E98B568D-11B1-47B0-93A8-869740506C63}" dt="2023-10-06T23:11:37.812" v="26"/>
          <ac:spMkLst>
            <pc:docMk/>
            <pc:sldMk cId="3254182675" sldId="258"/>
            <ac:spMk id="7" creationId="{4F62ADF5-BC8B-4EF4-B4E8-C355611EECFF}"/>
          </ac:spMkLst>
        </pc:spChg>
      </pc:sldChg>
      <pc:sldChg chg="modSp mod">
        <pc:chgData name="Alfred Asterjadhi" userId="39de57b9-85c0-4fd1-aaac-8ca2b6560ad0" providerId="ADAL" clId="{E98B568D-11B1-47B0-93A8-869740506C63}" dt="2023-10-06T23:11:40.734" v="28"/>
        <pc:sldMkLst>
          <pc:docMk/>
          <pc:sldMk cId="3136880362" sldId="260"/>
        </pc:sldMkLst>
        <pc:spChg chg="mod">
          <ac:chgData name="Alfred Asterjadhi" userId="39de57b9-85c0-4fd1-aaac-8ca2b6560ad0" providerId="ADAL" clId="{E98B568D-11B1-47B0-93A8-869740506C63}" dt="2023-10-06T23:11:40.734" v="28"/>
          <ac:spMkLst>
            <pc:docMk/>
            <pc:sldMk cId="3136880362" sldId="260"/>
            <ac:spMk id="7" creationId="{733EE7F5-4D25-4915-8021-FD9EE23E2C32}"/>
          </ac:spMkLst>
        </pc:spChg>
      </pc:sldChg>
      <pc:sldChg chg="modSp mod">
        <pc:chgData name="Alfred Asterjadhi" userId="39de57b9-85c0-4fd1-aaac-8ca2b6560ad0" providerId="ADAL" clId="{E98B568D-11B1-47B0-93A8-869740506C63}" dt="2023-10-06T23:11:43.271" v="30"/>
        <pc:sldMkLst>
          <pc:docMk/>
          <pc:sldMk cId="1676196551" sldId="261"/>
        </pc:sldMkLst>
        <pc:spChg chg="mod">
          <ac:chgData name="Alfred Asterjadhi" userId="39de57b9-85c0-4fd1-aaac-8ca2b6560ad0" providerId="ADAL" clId="{E98B568D-11B1-47B0-93A8-869740506C63}" dt="2023-10-06T23:11:43.271" v="30"/>
          <ac:spMkLst>
            <pc:docMk/>
            <pc:sldMk cId="1676196551" sldId="261"/>
            <ac:spMk id="7" creationId="{0A0F1EBF-63A8-4C75-8DB7-0D8CD44D0896}"/>
          </ac:spMkLst>
        </pc:spChg>
      </pc:sldChg>
      <pc:sldChg chg="modSp mod">
        <pc:chgData name="Alfred Asterjadhi" userId="39de57b9-85c0-4fd1-aaac-8ca2b6560ad0" providerId="ADAL" clId="{E98B568D-11B1-47B0-93A8-869740506C63}" dt="2023-10-06T23:11:44.405" v="31"/>
        <pc:sldMkLst>
          <pc:docMk/>
          <pc:sldMk cId="2927177891" sldId="263"/>
        </pc:sldMkLst>
        <pc:spChg chg="mod">
          <ac:chgData name="Alfred Asterjadhi" userId="39de57b9-85c0-4fd1-aaac-8ca2b6560ad0" providerId="ADAL" clId="{E98B568D-11B1-47B0-93A8-869740506C63}" dt="2023-10-06T23:11:44.405" v="31"/>
          <ac:spMkLst>
            <pc:docMk/>
            <pc:sldMk cId="2927177891" sldId="263"/>
            <ac:spMk id="9" creationId="{4BB4CFD1-21C6-467E-AB6E-3577A473F86D}"/>
          </ac:spMkLst>
        </pc:spChg>
      </pc:sldChg>
      <pc:sldChg chg="modSp mod">
        <pc:chgData name="Alfred Asterjadhi" userId="39de57b9-85c0-4fd1-aaac-8ca2b6560ad0" providerId="ADAL" clId="{E98B568D-11B1-47B0-93A8-869740506C63}" dt="2023-10-06T23:11:45.508" v="32"/>
        <pc:sldMkLst>
          <pc:docMk/>
          <pc:sldMk cId="4277600907" sldId="264"/>
        </pc:sldMkLst>
        <pc:spChg chg="mod">
          <ac:chgData name="Alfred Asterjadhi" userId="39de57b9-85c0-4fd1-aaac-8ca2b6560ad0" providerId="ADAL" clId="{E98B568D-11B1-47B0-93A8-869740506C63}" dt="2023-10-06T23:11:45.508" v="32"/>
          <ac:spMkLst>
            <pc:docMk/>
            <pc:sldMk cId="4277600907" sldId="264"/>
            <ac:spMk id="8" creationId="{B2C4C695-AFB3-4956-B721-DB0805BA0685}"/>
          </ac:spMkLst>
        </pc:spChg>
      </pc:sldChg>
      <pc:sldChg chg="modSp mod">
        <pc:chgData name="Alfred Asterjadhi" userId="39de57b9-85c0-4fd1-aaac-8ca2b6560ad0" providerId="ADAL" clId="{E98B568D-11B1-47B0-93A8-869740506C63}" dt="2023-10-06T23:11:46.667" v="33"/>
        <pc:sldMkLst>
          <pc:docMk/>
          <pc:sldMk cId="2436815634" sldId="265"/>
        </pc:sldMkLst>
        <pc:spChg chg="mod">
          <ac:chgData name="Alfred Asterjadhi" userId="39de57b9-85c0-4fd1-aaac-8ca2b6560ad0" providerId="ADAL" clId="{E98B568D-11B1-47B0-93A8-869740506C63}" dt="2023-10-06T23:11:46.667" v="33"/>
          <ac:spMkLst>
            <pc:docMk/>
            <pc:sldMk cId="2436815634" sldId="265"/>
            <ac:spMk id="9" creationId="{535943CE-0A57-43F4-9844-46B4091CBC16}"/>
          </ac:spMkLst>
        </pc:spChg>
      </pc:sldChg>
      <pc:sldChg chg="modSp mod">
        <pc:chgData name="Alfred Asterjadhi" userId="39de57b9-85c0-4fd1-aaac-8ca2b6560ad0" providerId="ADAL" clId="{E98B568D-11B1-47B0-93A8-869740506C63}" dt="2023-10-06T23:11:47.803" v="34"/>
        <pc:sldMkLst>
          <pc:docMk/>
          <pc:sldMk cId="2400177835" sldId="266"/>
        </pc:sldMkLst>
        <pc:spChg chg="mod">
          <ac:chgData name="Alfred Asterjadhi" userId="39de57b9-85c0-4fd1-aaac-8ca2b6560ad0" providerId="ADAL" clId="{E98B568D-11B1-47B0-93A8-869740506C63}" dt="2023-10-06T23:11:47.803" v="34"/>
          <ac:spMkLst>
            <pc:docMk/>
            <pc:sldMk cId="2400177835" sldId="266"/>
            <ac:spMk id="8" creationId="{C5505616-1CE2-43B4-878B-31634EEB6CA7}"/>
          </ac:spMkLst>
        </pc:spChg>
      </pc:sldChg>
      <pc:sldChg chg="modSp mod">
        <pc:chgData name="Alfred Asterjadhi" userId="39de57b9-85c0-4fd1-aaac-8ca2b6560ad0" providerId="ADAL" clId="{E98B568D-11B1-47B0-93A8-869740506C63}" dt="2023-10-06T23:16:45.125" v="204" actId="20577"/>
        <pc:sldMkLst>
          <pc:docMk/>
          <pc:sldMk cId="132832093" sldId="267"/>
        </pc:sldMkLst>
        <pc:spChg chg="mod">
          <ac:chgData name="Alfred Asterjadhi" userId="39de57b9-85c0-4fd1-aaac-8ca2b6560ad0" providerId="ADAL" clId="{E98B568D-11B1-47B0-93A8-869740506C63}" dt="2023-10-06T23:16:45.125" v="204" actId="20577"/>
          <ac:spMkLst>
            <pc:docMk/>
            <pc:sldMk cId="132832093" sldId="267"/>
            <ac:spMk id="3" creationId="{00000000-0000-0000-0000-000000000000}"/>
          </ac:spMkLst>
        </pc:spChg>
        <pc:spChg chg="mod">
          <ac:chgData name="Alfred Asterjadhi" userId="39de57b9-85c0-4fd1-aaac-8ca2b6560ad0" providerId="ADAL" clId="{E98B568D-11B1-47B0-93A8-869740506C63}" dt="2023-10-06T23:11:54.014" v="39"/>
          <ac:spMkLst>
            <pc:docMk/>
            <pc:sldMk cId="132832093" sldId="267"/>
            <ac:spMk id="7" creationId="{C00CAC69-BF6D-4936-9CE0-D96F88ACD748}"/>
          </ac:spMkLst>
        </pc:spChg>
      </pc:sldChg>
      <pc:sldChg chg="modSp mod">
        <pc:chgData name="Alfred Asterjadhi" userId="39de57b9-85c0-4fd1-aaac-8ca2b6560ad0" providerId="ADAL" clId="{E98B568D-11B1-47B0-93A8-869740506C63}" dt="2023-10-06T23:44:00.921" v="607" actId="20577"/>
        <pc:sldMkLst>
          <pc:docMk/>
          <pc:sldMk cId="3976818858" sldId="269"/>
        </pc:sldMkLst>
        <pc:spChg chg="mod">
          <ac:chgData name="Alfred Asterjadhi" userId="39de57b9-85c0-4fd1-aaac-8ca2b6560ad0" providerId="ADAL" clId="{E98B568D-11B1-47B0-93A8-869740506C63}" dt="2023-10-06T23:11:56.338" v="41"/>
          <ac:spMkLst>
            <pc:docMk/>
            <pc:sldMk cId="3976818858" sldId="269"/>
            <ac:spMk id="6" creationId="{00000000-0000-0000-0000-000000000000}"/>
          </ac:spMkLst>
        </pc:spChg>
        <pc:graphicFrameChg chg="mod modGraphic">
          <ac:chgData name="Alfred Asterjadhi" userId="39de57b9-85c0-4fd1-aaac-8ca2b6560ad0" providerId="ADAL" clId="{E98B568D-11B1-47B0-93A8-869740506C63}" dt="2023-10-06T23:44:00.921" v="60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98B568D-11B1-47B0-93A8-869740506C63}" dt="2023-10-06T23:11:49.045" v="35"/>
        <pc:sldMkLst>
          <pc:docMk/>
          <pc:sldMk cId="3387863760" sldId="270"/>
        </pc:sldMkLst>
        <pc:spChg chg="mod">
          <ac:chgData name="Alfred Asterjadhi" userId="39de57b9-85c0-4fd1-aaac-8ca2b6560ad0" providerId="ADAL" clId="{E98B568D-11B1-47B0-93A8-869740506C63}" dt="2023-10-06T23:11:49.045" v="35"/>
          <ac:spMkLst>
            <pc:docMk/>
            <pc:sldMk cId="3387863760" sldId="270"/>
            <ac:spMk id="8" creationId="{B1C9D975-9B89-429E-A2AD-175C2CE0D83A}"/>
          </ac:spMkLst>
        </pc:spChg>
      </pc:sldChg>
      <pc:sldChg chg="modSp mod">
        <pc:chgData name="Alfred Asterjadhi" userId="39de57b9-85c0-4fd1-aaac-8ca2b6560ad0" providerId="ADAL" clId="{E98B568D-11B1-47B0-93A8-869740506C63}" dt="2023-10-06T23:43:41.635" v="591" actId="14100"/>
        <pc:sldMkLst>
          <pc:docMk/>
          <pc:sldMk cId="2243228416" sldId="299"/>
        </pc:sldMkLst>
        <pc:spChg chg="mod">
          <ac:chgData name="Alfred Asterjadhi" userId="39de57b9-85c0-4fd1-aaac-8ca2b6560ad0" providerId="ADAL" clId="{E98B568D-11B1-47B0-93A8-869740506C63}" dt="2023-10-06T23:43:38.993" v="590" actId="14100"/>
          <ac:spMkLst>
            <pc:docMk/>
            <pc:sldMk cId="2243228416" sldId="299"/>
            <ac:spMk id="3" creationId="{3857177C-4F12-41D1-AB93-6925069E5DB9}"/>
          </ac:spMkLst>
        </pc:spChg>
        <pc:spChg chg="mod">
          <ac:chgData name="Alfred Asterjadhi" userId="39de57b9-85c0-4fd1-aaac-8ca2b6560ad0" providerId="ADAL" clId="{E98B568D-11B1-47B0-93A8-869740506C63}" dt="2023-10-06T23:11:55.179" v="40"/>
          <ac:spMkLst>
            <pc:docMk/>
            <pc:sldMk cId="2243228416" sldId="299"/>
            <ac:spMk id="8" creationId="{ADA0A8BA-AA59-4AB6-9BD0-89E3B2E275F5}"/>
          </ac:spMkLst>
        </pc:spChg>
        <pc:spChg chg="mod">
          <ac:chgData name="Alfred Asterjadhi" userId="39de57b9-85c0-4fd1-aaac-8ca2b6560ad0" providerId="ADAL" clId="{E98B568D-11B1-47B0-93A8-869740506C63}" dt="2023-10-06T23:43:41.635" v="591" actId="14100"/>
          <ac:spMkLst>
            <pc:docMk/>
            <pc:sldMk cId="2243228416" sldId="299"/>
            <ac:spMk id="17" creationId="{442A1050-6527-4B2E-A943-E125D6B48B52}"/>
          </ac:spMkLst>
        </pc:spChg>
      </pc:sldChg>
      <pc:sldChg chg="modSp mod">
        <pc:chgData name="Alfred Asterjadhi" userId="39de57b9-85c0-4fd1-aaac-8ca2b6560ad0" providerId="ADAL" clId="{E98B568D-11B1-47B0-93A8-869740506C63}" dt="2023-10-06T23:12:27.468" v="68"/>
        <pc:sldMkLst>
          <pc:docMk/>
          <pc:sldMk cId="1677969607" sldId="323"/>
        </pc:sldMkLst>
        <pc:spChg chg="mod">
          <ac:chgData name="Alfred Asterjadhi" userId="39de57b9-85c0-4fd1-aaac-8ca2b6560ad0" providerId="ADAL" clId="{E98B568D-11B1-47B0-93A8-869740506C63}" dt="2023-10-06T23:12:27.468" v="68"/>
          <ac:spMkLst>
            <pc:docMk/>
            <pc:sldMk cId="1677969607" sldId="323"/>
            <ac:spMk id="7" creationId="{247ADCDE-7164-400D-8B27-4BAED4FE7810}"/>
          </ac:spMkLst>
        </pc:spChg>
      </pc:sldChg>
      <pc:sldChg chg="modSp mod">
        <pc:chgData name="Alfred Asterjadhi" userId="39de57b9-85c0-4fd1-aaac-8ca2b6560ad0" providerId="ADAL" clId="{E98B568D-11B1-47B0-93A8-869740506C63}" dt="2023-10-06T23:32:44.937" v="368" actId="20577"/>
        <pc:sldMkLst>
          <pc:docMk/>
          <pc:sldMk cId="1908471061" sldId="328"/>
        </pc:sldMkLst>
        <pc:spChg chg="mod">
          <ac:chgData name="Alfred Asterjadhi" userId="39de57b9-85c0-4fd1-aaac-8ca2b6560ad0" providerId="ADAL" clId="{E98B568D-11B1-47B0-93A8-869740506C63}" dt="2023-10-06T23:32:44.937" v="368" actId="20577"/>
          <ac:spMkLst>
            <pc:docMk/>
            <pc:sldMk cId="1908471061" sldId="328"/>
            <ac:spMk id="3" creationId="{3EF9BE80-D462-4B64-8448-3B553445EDCF}"/>
          </ac:spMkLst>
        </pc:spChg>
        <pc:spChg chg="mod">
          <ac:chgData name="Alfred Asterjadhi" userId="39de57b9-85c0-4fd1-aaac-8ca2b6560ad0" providerId="ADAL" clId="{E98B568D-11B1-47B0-93A8-869740506C63}" dt="2023-10-06T23:11:42.120" v="29"/>
          <ac:spMkLst>
            <pc:docMk/>
            <pc:sldMk cId="1908471061" sldId="328"/>
            <ac:spMk id="6" creationId="{FCA6EDD1-4720-45B9-8B18-08C7AF47C492}"/>
          </ac:spMkLst>
        </pc:spChg>
      </pc:sldChg>
      <pc:sldChg chg="modSp mod">
        <pc:chgData name="Alfred Asterjadhi" userId="39de57b9-85c0-4fd1-aaac-8ca2b6560ad0" providerId="ADAL" clId="{E98B568D-11B1-47B0-93A8-869740506C63}" dt="2023-10-06T23:11:50.210" v="36"/>
        <pc:sldMkLst>
          <pc:docMk/>
          <pc:sldMk cId="15571502" sldId="330"/>
        </pc:sldMkLst>
        <pc:spChg chg="mod">
          <ac:chgData name="Alfred Asterjadhi" userId="39de57b9-85c0-4fd1-aaac-8ca2b6560ad0" providerId="ADAL" clId="{E98B568D-11B1-47B0-93A8-869740506C63}" dt="2023-10-06T23:11:50.210" v="36"/>
          <ac:spMkLst>
            <pc:docMk/>
            <pc:sldMk cId="15571502" sldId="330"/>
            <ac:spMk id="6" creationId="{5C48BDE3-7807-417F-A4F1-5356D38590CA}"/>
          </ac:spMkLst>
        </pc:spChg>
      </pc:sldChg>
      <pc:sldChg chg="modSp mod">
        <pc:chgData name="Alfred Asterjadhi" userId="39de57b9-85c0-4fd1-aaac-8ca2b6560ad0" providerId="ADAL" clId="{E98B568D-11B1-47B0-93A8-869740506C63}" dt="2023-10-06T23:11:51.409" v="37"/>
        <pc:sldMkLst>
          <pc:docMk/>
          <pc:sldMk cId="3200711991" sldId="331"/>
        </pc:sldMkLst>
        <pc:spChg chg="mod">
          <ac:chgData name="Alfred Asterjadhi" userId="39de57b9-85c0-4fd1-aaac-8ca2b6560ad0" providerId="ADAL" clId="{E98B568D-11B1-47B0-93A8-869740506C63}" dt="2023-10-06T23:11:51.409" v="37"/>
          <ac:spMkLst>
            <pc:docMk/>
            <pc:sldMk cId="3200711991" sldId="331"/>
            <ac:spMk id="6" creationId="{C3BF5992-FFFD-4B64-900D-0590BA3C03CE}"/>
          </ac:spMkLst>
        </pc:spChg>
      </pc:sldChg>
      <pc:sldChg chg="modSp mod">
        <pc:chgData name="Alfred Asterjadhi" userId="39de57b9-85c0-4fd1-aaac-8ca2b6560ad0" providerId="ADAL" clId="{E98B568D-11B1-47B0-93A8-869740506C63}" dt="2023-10-06T23:11:52.784" v="38"/>
        <pc:sldMkLst>
          <pc:docMk/>
          <pc:sldMk cId="2409609221" sldId="332"/>
        </pc:sldMkLst>
        <pc:spChg chg="mod">
          <ac:chgData name="Alfred Asterjadhi" userId="39de57b9-85c0-4fd1-aaac-8ca2b6560ad0" providerId="ADAL" clId="{E98B568D-11B1-47B0-93A8-869740506C63}" dt="2023-10-06T23:11:52.784" v="38"/>
          <ac:spMkLst>
            <pc:docMk/>
            <pc:sldMk cId="2409609221" sldId="332"/>
            <ac:spMk id="6" creationId="{2B4D6F20-084B-4EE9-AD6D-290838010348}"/>
          </ac:spMkLst>
        </pc:spChg>
      </pc:sldChg>
      <pc:sldChg chg="modSp mod">
        <pc:chgData name="Alfred Asterjadhi" userId="39de57b9-85c0-4fd1-aaac-8ca2b6560ad0" providerId="ADAL" clId="{E98B568D-11B1-47B0-93A8-869740506C63}" dt="2023-10-06T23:15:31.341" v="115" actId="207"/>
        <pc:sldMkLst>
          <pc:docMk/>
          <pc:sldMk cId="3843208451" sldId="333"/>
        </pc:sldMkLst>
        <pc:spChg chg="mod">
          <ac:chgData name="Alfred Asterjadhi" userId="39de57b9-85c0-4fd1-aaac-8ca2b6560ad0" providerId="ADAL" clId="{E98B568D-11B1-47B0-93A8-869740506C63}" dt="2023-10-06T23:15:31.341" v="115" actId="207"/>
          <ac:spMkLst>
            <pc:docMk/>
            <pc:sldMk cId="3843208451" sldId="333"/>
            <ac:spMk id="2" creationId="{1790C6A9-20C4-440F-BC51-97DC4C9B7E71}"/>
          </ac:spMkLst>
        </pc:spChg>
        <pc:spChg chg="mod">
          <ac:chgData name="Alfred Asterjadhi" userId="39de57b9-85c0-4fd1-aaac-8ca2b6560ad0" providerId="ADAL" clId="{E98B568D-11B1-47B0-93A8-869740506C63}" dt="2023-10-06T23:15:28.797" v="114" actId="20577"/>
          <ac:spMkLst>
            <pc:docMk/>
            <pc:sldMk cId="3843208451" sldId="333"/>
            <ac:spMk id="3" creationId="{918D7AE7-F661-4AD4-9210-88B6E5699ED9}"/>
          </ac:spMkLst>
        </pc:spChg>
        <pc:spChg chg="mod">
          <ac:chgData name="Alfred Asterjadhi" userId="39de57b9-85c0-4fd1-aaac-8ca2b6560ad0" providerId="ADAL" clId="{E98B568D-11B1-47B0-93A8-869740506C63}" dt="2023-10-06T23:11:36.486" v="25"/>
          <ac:spMkLst>
            <pc:docMk/>
            <pc:sldMk cId="3843208451" sldId="333"/>
            <ac:spMk id="6" creationId="{A8221584-6364-48AC-B1C3-833137C81726}"/>
          </ac:spMkLst>
        </pc:spChg>
      </pc:sldChg>
      <pc:sldChg chg="modSp mod">
        <pc:chgData name="Alfred Asterjadhi" userId="39de57b9-85c0-4fd1-aaac-8ca2b6560ad0" providerId="ADAL" clId="{E98B568D-11B1-47B0-93A8-869740506C63}" dt="2023-10-06T23:11:39.449" v="27"/>
        <pc:sldMkLst>
          <pc:docMk/>
          <pc:sldMk cId="3977221359" sldId="340"/>
        </pc:sldMkLst>
        <pc:spChg chg="mod">
          <ac:chgData name="Alfred Asterjadhi" userId="39de57b9-85c0-4fd1-aaac-8ca2b6560ad0" providerId="ADAL" clId="{E98B568D-11B1-47B0-93A8-869740506C63}" dt="2023-10-06T23:11:39.449" v="27"/>
          <ac:spMkLst>
            <pc:docMk/>
            <pc:sldMk cId="3977221359" sldId="340"/>
            <ac:spMk id="6" creationId="{BC264D22-EE96-4B0F-90AA-B4358FF19246}"/>
          </ac:spMkLst>
        </pc:spChg>
      </pc:sldChg>
      <pc:sldChg chg="addSp delSp modSp mod chgLayout">
        <pc:chgData name="Alfred Asterjadhi" userId="39de57b9-85c0-4fd1-aaac-8ca2b6560ad0" providerId="ADAL" clId="{E98B568D-11B1-47B0-93A8-869740506C63}" dt="2023-10-06T23:40:01.421" v="524" actId="404"/>
        <pc:sldMkLst>
          <pc:docMk/>
          <pc:sldMk cId="3930036297" sldId="356"/>
        </pc:sldMkLst>
        <pc:spChg chg="mod ord">
          <ac:chgData name="Alfred Asterjadhi" userId="39de57b9-85c0-4fd1-aaac-8ca2b6560ad0" providerId="ADAL" clId="{E98B568D-11B1-47B0-93A8-869740506C63}" dt="2023-10-06T23:39:23.947" v="509" actId="6264"/>
          <ac:spMkLst>
            <pc:docMk/>
            <pc:sldMk cId="3930036297" sldId="356"/>
            <ac:spMk id="2" creationId="{4B5F0D0E-8BB7-48AB-9160-728B8B3399A2}"/>
          </ac:spMkLst>
        </pc:spChg>
        <pc:spChg chg="mod ord">
          <ac:chgData name="Alfred Asterjadhi" userId="39de57b9-85c0-4fd1-aaac-8ca2b6560ad0" providerId="ADAL" clId="{E98B568D-11B1-47B0-93A8-869740506C63}" dt="2023-10-06T23:40:01.421" v="524" actId="404"/>
          <ac:spMkLst>
            <pc:docMk/>
            <pc:sldMk cId="3930036297" sldId="356"/>
            <ac:spMk id="3" creationId="{DFB0BA47-D7B6-4F95-932E-A7AA615BC440}"/>
          </ac:spMkLst>
        </pc:spChg>
        <pc:spChg chg="mod ord">
          <ac:chgData name="Alfred Asterjadhi" userId="39de57b9-85c0-4fd1-aaac-8ca2b6560ad0" providerId="ADAL" clId="{E98B568D-11B1-47B0-93A8-869740506C63}" dt="2023-10-06T23:39:23.947" v="509" actId="6264"/>
          <ac:spMkLst>
            <pc:docMk/>
            <pc:sldMk cId="3930036297" sldId="356"/>
            <ac:spMk id="4" creationId="{3462A639-621C-43E6-83A1-F4DCCA0E626D}"/>
          </ac:spMkLst>
        </pc:spChg>
        <pc:spChg chg="mod ord">
          <ac:chgData name="Alfred Asterjadhi" userId="39de57b9-85c0-4fd1-aaac-8ca2b6560ad0" providerId="ADAL" clId="{E98B568D-11B1-47B0-93A8-869740506C63}" dt="2023-10-06T23:39:23.947" v="509" actId="6264"/>
          <ac:spMkLst>
            <pc:docMk/>
            <pc:sldMk cId="3930036297" sldId="356"/>
            <ac:spMk id="5" creationId="{344A3812-25A7-493E-9C1F-5DE586377D4F}"/>
          </ac:spMkLst>
        </pc:spChg>
        <pc:spChg chg="mod ord">
          <ac:chgData name="Alfred Asterjadhi" userId="39de57b9-85c0-4fd1-aaac-8ca2b6560ad0" providerId="ADAL" clId="{E98B568D-11B1-47B0-93A8-869740506C63}" dt="2023-10-06T23:39:23.947" v="509" actId="6264"/>
          <ac:spMkLst>
            <pc:docMk/>
            <pc:sldMk cId="3930036297" sldId="356"/>
            <ac:spMk id="6" creationId="{974B2026-97FB-40D2-8F22-7E6D319B4EA2}"/>
          </ac:spMkLst>
        </pc:spChg>
        <pc:spChg chg="add del mod">
          <ac:chgData name="Alfred Asterjadhi" userId="39de57b9-85c0-4fd1-aaac-8ca2b6560ad0" providerId="ADAL" clId="{E98B568D-11B1-47B0-93A8-869740506C63}" dt="2023-10-06T23:39:23.947" v="509" actId="6264"/>
          <ac:spMkLst>
            <pc:docMk/>
            <pc:sldMk cId="3930036297" sldId="356"/>
            <ac:spMk id="7" creationId="{537B56E0-5CBA-40F2-E4CA-3C99F589291D}"/>
          </ac:spMkLst>
        </pc:spChg>
        <pc:spChg chg="add del mod">
          <ac:chgData name="Alfred Asterjadhi" userId="39de57b9-85c0-4fd1-aaac-8ca2b6560ad0" providerId="ADAL" clId="{E98B568D-11B1-47B0-93A8-869740506C63}" dt="2023-10-06T23:39:23.947" v="509" actId="6264"/>
          <ac:spMkLst>
            <pc:docMk/>
            <pc:sldMk cId="3930036297" sldId="356"/>
            <ac:spMk id="8" creationId="{A7A1E562-26BF-8BDB-753C-8D22B5D8906C}"/>
          </ac:spMkLst>
        </pc:spChg>
        <pc:spChg chg="add del mod">
          <ac:chgData name="Alfred Asterjadhi" userId="39de57b9-85c0-4fd1-aaac-8ca2b6560ad0" providerId="ADAL" clId="{E98B568D-11B1-47B0-93A8-869740506C63}" dt="2023-10-06T23:39:23.947" v="509" actId="6264"/>
          <ac:spMkLst>
            <pc:docMk/>
            <pc:sldMk cId="3930036297" sldId="356"/>
            <ac:spMk id="9" creationId="{62BE94E0-2B04-C1CF-BE7C-ADA29723E9E8}"/>
          </ac:spMkLst>
        </pc:spChg>
        <pc:spChg chg="add del mod">
          <ac:chgData name="Alfred Asterjadhi" userId="39de57b9-85c0-4fd1-aaac-8ca2b6560ad0" providerId="ADAL" clId="{E98B568D-11B1-47B0-93A8-869740506C63}" dt="2023-10-06T23:39:23.947" v="509" actId="6264"/>
          <ac:spMkLst>
            <pc:docMk/>
            <pc:sldMk cId="3930036297" sldId="356"/>
            <ac:spMk id="10" creationId="{06BFD5BF-2C1A-6161-72E5-130C1622887E}"/>
          </ac:spMkLst>
        </pc:spChg>
        <pc:spChg chg="add del mod">
          <ac:chgData name="Alfred Asterjadhi" userId="39de57b9-85c0-4fd1-aaac-8ca2b6560ad0" providerId="ADAL" clId="{E98B568D-11B1-47B0-93A8-869740506C63}" dt="2023-10-06T23:39:23.947" v="509" actId="6264"/>
          <ac:spMkLst>
            <pc:docMk/>
            <pc:sldMk cId="3930036297" sldId="356"/>
            <ac:spMk id="11" creationId="{08D40EB7-125B-FDDD-0599-160A0D52F478}"/>
          </ac:spMkLst>
        </pc:spChg>
      </pc:sldChg>
      <pc:sldChg chg="modSp mod">
        <pc:chgData name="Alfred Asterjadhi" userId="39de57b9-85c0-4fd1-aaac-8ca2b6560ad0" providerId="ADAL" clId="{E98B568D-11B1-47B0-93A8-869740506C63}" dt="2023-10-06T23:41:09.184" v="557"/>
        <pc:sldMkLst>
          <pc:docMk/>
          <pc:sldMk cId="3576977642" sldId="362"/>
        </pc:sldMkLst>
        <pc:spChg chg="mod">
          <ac:chgData name="Alfred Asterjadhi" userId="39de57b9-85c0-4fd1-aaac-8ca2b6560ad0" providerId="ADAL" clId="{E98B568D-11B1-47B0-93A8-869740506C63}" dt="2023-10-06T23:40:28.530" v="539" actId="20577"/>
          <ac:spMkLst>
            <pc:docMk/>
            <pc:sldMk cId="3576977642" sldId="362"/>
            <ac:spMk id="2" creationId="{0EAF4D72-7EB5-22A3-403A-E095C87E6E26}"/>
          </ac:spMkLst>
        </pc:spChg>
        <pc:spChg chg="mod">
          <ac:chgData name="Alfred Asterjadhi" userId="39de57b9-85c0-4fd1-aaac-8ca2b6560ad0" providerId="ADAL" clId="{E98B568D-11B1-47B0-93A8-869740506C63}" dt="2023-10-06T23:12:22.977" v="64"/>
          <ac:spMkLst>
            <pc:docMk/>
            <pc:sldMk cId="3576977642" sldId="362"/>
            <ac:spMk id="6" creationId="{3DD21102-AAEB-13F6-15EC-3CBBC04B5637}"/>
          </ac:spMkLst>
        </pc:spChg>
        <pc:spChg chg="mod">
          <ac:chgData name="Alfred Asterjadhi" userId="39de57b9-85c0-4fd1-aaac-8ca2b6560ad0" providerId="ADAL" clId="{E98B568D-11B1-47B0-93A8-869740506C63}" dt="2023-10-06T23:41:09.184" v="557"/>
          <ac:spMkLst>
            <pc:docMk/>
            <pc:sldMk cId="3576977642" sldId="362"/>
            <ac:spMk id="16" creationId="{CA1A1623-65F8-E7F3-860B-98677C489FFA}"/>
          </ac:spMkLst>
        </pc:spChg>
      </pc:sldChg>
      <pc:sldChg chg="modSp mod">
        <pc:chgData name="Alfred Asterjadhi" userId="39de57b9-85c0-4fd1-aaac-8ca2b6560ad0" providerId="ADAL" clId="{E98B568D-11B1-47B0-93A8-869740506C63}" dt="2023-10-06T23:26:55.878" v="351"/>
        <pc:sldMkLst>
          <pc:docMk/>
          <pc:sldMk cId="2875004496" sldId="364"/>
        </pc:sldMkLst>
        <pc:spChg chg="mod">
          <ac:chgData name="Alfred Asterjadhi" userId="39de57b9-85c0-4fd1-aaac-8ca2b6560ad0" providerId="ADAL" clId="{E98B568D-11B1-47B0-93A8-869740506C63}" dt="2023-10-06T23:26:35.045" v="348" actId="20577"/>
          <ac:spMkLst>
            <pc:docMk/>
            <pc:sldMk cId="2875004496" sldId="364"/>
            <ac:spMk id="2" creationId="{F2762690-C15C-4839-B40F-0AF3A4D89457}"/>
          </ac:spMkLst>
        </pc:spChg>
        <pc:spChg chg="mod">
          <ac:chgData name="Alfred Asterjadhi" userId="39de57b9-85c0-4fd1-aaac-8ca2b6560ad0" providerId="ADAL" clId="{E98B568D-11B1-47B0-93A8-869740506C63}" dt="2023-10-06T23:12:00.025" v="44"/>
          <ac:spMkLst>
            <pc:docMk/>
            <pc:sldMk cId="2875004496" sldId="364"/>
            <ac:spMk id="3" creationId="{D20906E0-F900-4991-83B1-675F5B67FA2D}"/>
          </ac:spMkLst>
        </pc:spChg>
        <pc:graphicFrameChg chg="mod modGraphic">
          <ac:chgData name="Alfred Asterjadhi" userId="39de57b9-85c0-4fd1-aaac-8ca2b6560ad0" providerId="ADAL" clId="{E98B568D-11B1-47B0-93A8-869740506C63}" dt="2023-10-06T23:26:55.878" v="351"/>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E98B568D-11B1-47B0-93A8-869740506C63}" dt="2023-10-06T23:35:47.686" v="431" actId="478"/>
        <pc:sldMkLst>
          <pc:docMk/>
          <pc:sldMk cId="1843331871" sldId="365"/>
        </pc:sldMkLst>
        <pc:spChg chg="mod ord">
          <ac:chgData name="Alfred Asterjadhi" userId="39de57b9-85c0-4fd1-aaac-8ca2b6560ad0" providerId="ADAL" clId="{E98B568D-11B1-47B0-93A8-869740506C63}" dt="2023-10-06T23:35:40.614" v="430" actId="6264"/>
          <ac:spMkLst>
            <pc:docMk/>
            <pc:sldMk cId="1843331871" sldId="365"/>
            <ac:spMk id="2" creationId="{0753DF19-5604-D757-CF21-A9FC2116E8DC}"/>
          </ac:spMkLst>
        </pc:spChg>
        <pc:spChg chg="add del mod">
          <ac:chgData name="Alfred Asterjadhi" userId="39de57b9-85c0-4fd1-aaac-8ca2b6560ad0" providerId="ADAL" clId="{E98B568D-11B1-47B0-93A8-869740506C63}" dt="2023-10-06T23:35:40.614" v="430" actId="6264"/>
          <ac:spMkLst>
            <pc:docMk/>
            <pc:sldMk cId="1843331871" sldId="365"/>
            <ac:spMk id="3" creationId="{2BAEB6C2-8D27-D530-F57B-4471C4726E12}"/>
          </ac:spMkLst>
        </pc:spChg>
        <pc:spChg chg="mod ord">
          <ac:chgData name="Alfred Asterjadhi" userId="39de57b9-85c0-4fd1-aaac-8ca2b6560ad0" providerId="ADAL" clId="{E98B568D-11B1-47B0-93A8-869740506C63}" dt="2023-10-06T23:35:40.614" v="430" actId="6264"/>
          <ac:spMkLst>
            <pc:docMk/>
            <pc:sldMk cId="1843331871" sldId="365"/>
            <ac:spMk id="4" creationId="{0F594D8D-205A-130F-F44A-33234B5124E9}"/>
          </ac:spMkLst>
        </pc:spChg>
        <pc:spChg chg="mod ord">
          <ac:chgData name="Alfred Asterjadhi" userId="39de57b9-85c0-4fd1-aaac-8ca2b6560ad0" providerId="ADAL" clId="{E98B568D-11B1-47B0-93A8-869740506C63}" dt="2023-10-06T23:35:40.614" v="430" actId="6264"/>
          <ac:spMkLst>
            <pc:docMk/>
            <pc:sldMk cId="1843331871" sldId="365"/>
            <ac:spMk id="5" creationId="{73293754-77B9-AF3C-66B0-AC1E188A985E}"/>
          </ac:spMkLst>
        </pc:spChg>
        <pc:spChg chg="mod ord">
          <ac:chgData name="Alfred Asterjadhi" userId="39de57b9-85c0-4fd1-aaac-8ca2b6560ad0" providerId="ADAL" clId="{E98B568D-11B1-47B0-93A8-869740506C63}" dt="2023-10-06T23:35:40.614" v="430" actId="6264"/>
          <ac:spMkLst>
            <pc:docMk/>
            <pc:sldMk cId="1843331871" sldId="365"/>
            <ac:spMk id="6" creationId="{6ACA49CE-D01F-5C62-094F-BCB7174FDE18}"/>
          </ac:spMkLst>
        </pc:spChg>
        <pc:spChg chg="add del mod">
          <ac:chgData name="Alfred Asterjadhi" userId="39de57b9-85c0-4fd1-aaac-8ca2b6560ad0" providerId="ADAL" clId="{E98B568D-11B1-47B0-93A8-869740506C63}" dt="2023-10-06T23:35:40.614" v="430" actId="6264"/>
          <ac:spMkLst>
            <pc:docMk/>
            <pc:sldMk cId="1843331871" sldId="365"/>
            <ac:spMk id="7" creationId="{988BAF93-2971-4035-9A8E-B4BF880D8EF8}"/>
          </ac:spMkLst>
        </pc:spChg>
        <pc:spChg chg="add del mod">
          <ac:chgData name="Alfred Asterjadhi" userId="39de57b9-85c0-4fd1-aaac-8ca2b6560ad0" providerId="ADAL" clId="{E98B568D-11B1-47B0-93A8-869740506C63}" dt="2023-10-06T23:35:40.614" v="430" actId="6264"/>
          <ac:spMkLst>
            <pc:docMk/>
            <pc:sldMk cId="1843331871" sldId="365"/>
            <ac:spMk id="8" creationId="{6CE07726-2186-C67F-3D8D-329DF84D8EF5}"/>
          </ac:spMkLst>
        </pc:spChg>
        <pc:spChg chg="add del mod">
          <ac:chgData name="Alfred Asterjadhi" userId="39de57b9-85c0-4fd1-aaac-8ca2b6560ad0" providerId="ADAL" clId="{E98B568D-11B1-47B0-93A8-869740506C63}" dt="2023-10-06T23:35:40.614" v="430" actId="6264"/>
          <ac:spMkLst>
            <pc:docMk/>
            <pc:sldMk cId="1843331871" sldId="365"/>
            <ac:spMk id="9" creationId="{A84FEB25-4A7B-1C79-2FA1-7D58B64F1DF7}"/>
          </ac:spMkLst>
        </pc:spChg>
        <pc:spChg chg="add mod ord">
          <ac:chgData name="Alfred Asterjadhi" userId="39de57b9-85c0-4fd1-aaac-8ca2b6560ad0" providerId="ADAL" clId="{E98B568D-11B1-47B0-93A8-869740506C63}" dt="2023-10-06T23:35:40.614" v="430" actId="6264"/>
          <ac:spMkLst>
            <pc:docMk/>
            <pc:sldMk cId="1843331871" sldId="365"/>
            <ac:spMk id="10" creationId="{C94BFE34-E164-362E-520A-13529A3EC875}"/>
          </ac:spMkLst>
        </pc:spChg>
        <pc:spChg chg="del mod">
          <ac:chgData name="Alfred Asterjadhi" userId="39de57b9-85c0-4fd1-aaac-8ca2b6560ad0" providerId="ADAL" clId="{E98B568D-11B1-47B0-93A8-869740506C63}" dt="2023-10-06T23:35:40.614" v="430" actId="6264"/>
          <ac:spMkLst>
            <pc:docMk/>
            <pc:sldMk cId="1843331871" sldId="365"/>
            <ac:spMk id="13" creationId="{0BA00DDD-B4B0-2F4C-AA2F-AC1CA80C4F55}"/>
          </ac:spMkLst>
        </pc:spChg>
        <pc:grpChg chg="del">
          <ac:chgData name="Alfred Asterjadhi" userId="39de57b9-85c0-4fd1-aaac-8ca2b6560ad0" providerId="ADAL" clId="{E98B568D-11B1-47B0-93A8-869740506C63}" dt="2023-10-06T23:35:47.686" v="431" actId="478"/>
          <ac:grpSpMkLst>
            <pc:docMk/>
            <pc:sldMk cId="1843331871" sldId="365"/>
            <ac:grpSpMk id="28" creationId="{E8713A01-F3AB-EFFB-4BF8-54D102ACEF92}"/>
          </ac:grpSpMkLst>
        </pc:grpChg>
      </pc:sldChg>
      <pc:sldChg chg="delSp modSp mod">
        <pc:chgData name="Alfred Asterjadhi" userId="39de57b9-85c0-4fd1-aaac-8ca2b6560ad0" providerId="ADAL" clId="{E98B568D-11B1-47B0-93A8-869740506C63}" dt="2023-10-06T23:40:20.646" v="530" actId="478"/>
        <pc:sldMkLst>
          <pc:docMk/>
          <pc:sldMk cId="3759718192" sldId="368"/>
        </pc:sldMkLst>
        <pc:spChg chg="mod">
          <ac:chgData name="Alfred Asterjadhi" userId="39de57b9-85c0-4fd1-aaac-8ca2b6560ad0" providerId="ADAL" clId="{E98B568D-11B1-47B0-93A8-869740506C63}" dt="2023-10-06T23:40:16.778" v="529" actId="20577"/>
          <ac:spMkLst>
            <pc:docMk/>
            <pc:sldMk cId="3759718192" sldId="368"/>
            <ac:spMk id="3" creationId="{73382C34-84F1-F2DE-C5D9-E1296FE55B90}"/>
          </ac:spMkLst>
        </pc:spChg>
        <pc:spChg chg="mod">
          <ac:chgData name="Alfred Asterjadhi" userId="39de57b9-85c0-4fd1-aaac-8ca2b6560ad0" providerId="ADAL" clId="{E98B568D-11B1-47B0-93A8-869740506C63}" dt="2023-10-06T23:12:21.903" v="63"/>
          <ac:spMkLst>
            <pc:docMk/>
            <pc:sldMk cId="3759718192" sldId="368"/>
            <ac:spMk id="6" creationId="{C87C5A54-FD99-467B-5FA7-FA5027B55B0B}"/>
          </ac:spMkLst>
        </pc:spChg>
        <pc:grpChg chg="del">
          <ac:chgData name="Alfred Asterjadhi" userId="39de57b9-85c0-4fd1-aaac-8ca2b6560ad0" providerId="ADAL" clId="{E98B568D-11B1-47B0-93A8-869740506C63}" dt="2023-10-06T23:40:20.646" v="530" actId="478"/>
          <ac:grpSpMkLst>
            <pc:docMk/>
            <pc:sldMk cId="3759718192" sldId="368"/>
            <ac:grpSpMk id="38" creationId="{5321B0E7-85C2-1A34-41E7-07E1ECB00E50}"/>
          </ac:grpSpMkLst>
        </pc:grpChg>
      </pc:sldChg>
      <pc:sldChg chg="modSp mod">
        <pc:chgData name="Alfred Asterjadhi" userId="39de57b9-85c0-4fd1-aaac-8ca2b6560ad0" providerId="ADAL" clId="{E98B568D-11B1-47B0-93A8-869740506C63}" dt="2023-10-06T23:41:19.533" v="565" actId="404"/>
        <pc:sldMkLst>
          <pc:docMk/>
          <pc:sldMk cId="1847581084" sldId="375"/>
        </pc:sldMkLst>
        <pc:spChg chg="mod">
          <ac:chgData name="Alfred Asterjadhi" userId="39de57b9-85c0-4fd1-aaac-8ca2b6560ad0" providerId="ADAL" clId="{E98B568D-11B1-47B0-93A8-869740506C63}" dt="2023-10-06T23:12:25.132" v="66"/>
          <ac:spMkLst>
            <pc:docMk/>
            <pc:sldMk cId="1847581084" sldId="375"/>
            <ac:spMk id="6" creationId="{29CFE1A9-332B-2B06-C330-B9EB4742F3D1}"/>
          </ac:spMkLst>
        </pc:spChg>
        <pc:spChg chg="mod">
          <ac:chgData name="Alfred Asterjadhi" userId="39de57b9-85c0-4fd1-aaac-8ca2b6560ad0" providerId="ADAL" clId="{E98B568D-11B1-47B0-93A8-869740506C63}" dt="2023-10-06T23:41:19.533" v="565" actId="404"/>
          <ac:spMkLst>
            <pc:docMk/>
            <pc:sldMk cId="1847581084" sldId="375"/>
            <ac:spMk id="10" creationId="{11C67F6B-1097-0DF1-0451-CBF17C2CE23A}"/>
          </ac:spMkLst>
        </pc:spChg>
      </pc:sldChg>
      <pc:sldChg chg="modSp mod">
        <pc:chgData name="Alfred Asterjadhi" userId="39de57b9-85c0-4fd1-aaac-8ca2b6560ad0" providerId="ADAL" clId="{E98B568D-11B1-47B0-93A8-869740506C63}" dt="2023-10-06T23:27:00.372" v="352"/>
        <pc:sldMkLst>
          <pc:docMk/>
          <pc:sldMk cId="2696761607" sldId="393"/>
        </pc:sldMkLst>
        <pc:spChg chg="mod">
          <ac:chgData name="Alfred Asterjadhi" userId="39de57b9-85c0-4fd1-aaac-8ca2b6560ad0" providerId="ADAL" clId="{E98B568D-11B1-47B0-93A8-869740506C63}" dt="2023-10-06T23:11:57.538" v="42"/>
          <ac:spMkLst>
            <pc:docMk/>
            <pc:sldMk cId="2696761607" sldId="393"/>
            <ac:spMk id="3" creationId="{D20906E0-F900-4991-83B1-675F5B67FA2D}"/>
          </ac:spMkLst>
        </pc:spChg>
        <pc:graphicFrameChg chg="mod modGraphic">
          <ac:chgData name="Alfred Asterjadhi" userId="39de57b9-85c0-4fd1-aaac-8ca2b6560ad0" providerId="ADAL" clId="{E98B568D-11B1-47B0-93A8-869740506C63}" dt="2023-10-06T23:27:00.372" v="352"/>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E98B568D-11B1-47B0-93A8-869740506C63}" dt="2023-10-06T23:38:41.638" v="491" actId="47"/>
        <pc:sldMkLst>
          <pc:docMk/>
          <pc:sldMk cId="917226829" sldId="396"/>
        </pc:sldMkLst>
        <pc:spChg chg="mod">
          <ac:chgData name="Alfred Asterjadhi" userId="39de57b9-85c0-4fd1-aaac-8ca2b6560ad0" providerId="ADAL" clId="{E98B568D-11B1-47B0-93A8-869740506C63}" dt="2023-10-06T23:12:12.817" v="55"/>
          <ac:spMkLst>
            <pc:docMk/>
            <pc:sldMk cId="917226829" sldId="396"/>
            <ac:spMk id="6" creationId="{974B2026-97FB-40D2-8F22-7E6D319B4EA2}"/>
          </ac:spMkLst>
        </pc:spChg>
      </pc:sldChg>
      <pc:sldChg chg="modSp del mod">
        <pc:chgData name="Alfred Asterjadhi" userId="39de57b9-85c0-4fd1-aaac-8ca2b6560ad0" providerId="ADAL" clId="{E98B568D-11B1-47B0-93A8-869740506C63}" dt="2023-10-06T23:38:46.168" v="494" actId="47"/>
        <pc:sldMkLst>
          <pc:docMk/>
          <pc:sldMk cId="3614762288" sldId="400"/>
        </pc:sldMkLst>
        <pc:spChg chg="mod">
          <ac:chgData name="Alfred Asterjadhi" userId="39de57b9-85c0-4fd1-aaac-8ca2b6560ad0" providerId="ADAL" clId="{E98B568D-11B1-47B0-93A8-869740506C63}" dt="2023-10-06T23:12:16.384" v="58"/>
          <ac:spMkLst>
            <pc:docMk/>
            <pc:sldMk cId="3614762288" sldId="400"/>
            <ac:spMk id="6" creationId="{974B2026-97FB-40D2-8F22-7E6D319B4EA2}"/>
          </ac:spMkLst>
        </pc:spChg>
      </pc:sldChg>
      <pc:sldChg chg="addSp delSp modSp mod chgLayout">
        <pc:chgData name="Alfred Asterjadhi" userId="39de57b9-85c0-4fd1-aaac-8ca2b6560ad0" providerId="ADAL" clId="{E98B568D-11B1-47B0-93A8-869740506C63}" dt="2023-10-06T23:44:52.485" v="611" actId="207"/>
        <pc:sldMkLst>
          <pc:docMk/>
          <pc:sldMk cId="3530745078" sldId="981"/>
        </pc:sldMkLst>
        <pc:spChg chg="mod ord">
          <ac:chgData name="Alfred Asterjadhi" userId="39de57b9-85c0-4fd1-aaac-8ca2b6560ad0" providerId="ADAL" clId="{E98B568D-11B1-47B0-93A8-869740506C63}" dt="2023-10-06T23:41:31.378" v="569" actId="6264"/>
          <ac:spMkLst>
            <pc:docMk/>
            <pc:sldMk cId="3530745078" sldId="981"/>
            <ac:spMk id="2" creationId="{20E3891B-0184-8954-2DBD-835C4D4ECBED}"/>
          </ac:spMkLst>
        </pc:spChg>
        <pc:spChg chg="mod ord">
          <ac:chgData name="Alfred Asterjadhi" userId="39de57b9-85c0-4fd1-aaac-8ca2b6560ad0" providerId="ADAL" clId="{E98B568D-11B1-47B0-93A8-869740506C63}" dt="2023-10-06T23:44:52.485" v="611" actId="207"/>
          <ac:spMkLst>
            <pc:docMk/>
            <pc:sldMk cId="3530745078" sldId="981"/>
            <ac:spMk id="3" creationId="{A8A8918D-AD35-E6A1-C2CF-82B199C2169E}"/>
          </ac:spMkLst>
        </pc:spChg>
        <pc:spChg chg="mod ord">
          <ac:chgData name="Alfred Asterjadhi" userId="39de57b9-85c0-4fd1-aaac-8ca2b6560ad0" providerId="ADAL" clId="{E98B568D-11B1-47B0-93A8-869740506C63}" dt="2023-10-06T23:41:31.378" v="569" actId="6264"/>
          <ac:spMkLst>
            <pc:docMk/>
            <pc:sldMk cId="3530745078" sldId="981"/>
            <ac:spMk id="4" creationId="{022DD58B-2420-E638-AC29-50440713C68A}"/>
          </ac:spMkLst>
        </pc:spChg>
        <pc:spChg chg="mod ord">
          <ac:chgData name="Alfred Asterjadhi" userId="39de57b9-85c0-4fd1-aaac-8ca2b6560ad0" providerId="ADAL" clId="{E98B568D-11B1-47B0-93A8-869740506C63}" dt="2023-10-06T23:41:31.378" v="569" actId="6264"/>
          <ac:spMkLst>
            <pc:docMk/>
            <pc:sldMk cId="3530745078" sldId="981"/>
            <ac:spMk id="5" creationId="{CEC04750-60AF-6109-1428-A899F892E11A}"/>
          </ac:spMkLst>
        </pc:spChg>
        <pc:spChg chg="mod ord">
          <ac:chgData name="Alfred Asterjadhi" userId="39de57b9-85c0-4fd1-aaac-8ca2b6560ad0" providerId="ADAL" clId="{E98B568D-11B1-47B0-93A8-869740506C63}" dt="2023-10-06T23:41:31.378" v="569" actId="6264"/>
          <ac:spMkLst>
            <pc:docMk/>
            <pc:sldMk cId="3530745078" sldId="981"/>
            <ac:spMk id="6" creationId="{5B730E83-9DC1-A5C8-2ED5-67E59F091639}"/>
          </ac:spMkLst>
        </pc:spChg>
        <pc:spChg chg="add del mod">
          <ac:chgData name="Alfred Asterjadhi" userId="39de57b9-85c0-4fd1-aaac-8ca2b6560ad0" providerId="ADAL" clId="{E98B568D-11B1-47B0-93A8-869740506C63}" dt="2023-10-06T23:41:31.378" v="569" actId="6264"/>
          <ac:spMkLst>
            <pc:docMk/>
            <pc:sldMk cId="3530745078" sldId="981"/>
            <ac:spMk id="7" creationId="{9357C302-B9D8-F587-1B51-C1EDE9EA9A0B}"/>
          </ac:spMkLst>
        </pc:spChg>
        <pc:spChg chg="add del mod">
          <ac:chgData name="Alfred Asterjadhi" userId="39de57b9-85c0-4fd1-aaac-8ca2b6560ad0" providerId="ADAL" clId="{E98B568D-11B1-47B0-93A8-869740506C63}" dt="2023-10-06T23:41:31.378" v="569" actId="6264"/>
          <ac:spMkLst>
            <pc:docMk/>
            <pc:sldMk cId="3530745078" sldId="981"/>
            <ac:spMk id="8" creationId="{2A1FFA87-42B6-A30E-FB6A-6534DDC96503}"/>
          </ac:spMkLst>
        </pc:spChg>
        <pc:spChg chg="add del mod">
          <ac:chgData name="Alfred Asterjadhi" userId="39de57b9-85c0-4fd1-aaac-8ca2b6560ad0" providerId="ADAL" clId="{E98B568D-11B1-47B0-93A8-869740506C63}" dt="2023-10-06T23:41:31.378" v="569" actId="6264"/>
          <ac:spMkLst>
            <pc:docMk/>
            <pc:sldMk cId="3530745078" sldId="981"/>
            <ac:spMk id="9" creationId="{35801192-0B55-C350-61B5-23E59AD9A364}"/>
          </ac:spMkLst>
        </pc:spChg>
        <pc:spChg chg="add del mod">
          <ac:chgData name="Alfred Asterjadhi" userId="39de57b9-85c0-4fd1-aaac-8ca2b6560ad0" providerId="ADAL" clId="{E98B568D-11B1-47B0-93A8-869740506C63}" dt="2023-10-06T23:41:31.378" v="569" actId="6264"/>
          <ac:spMkLst>
            <pc:docMk/>
            <pc:sldMk cId="3530745078" sldId="981"/>
            <ac:spMk id="10" creationId="{F0FEFB65-E0C3-750B-5757-191D4DE67F86}"/>
          </ac:spMkLst>
        </pc:spChg>
        <pc:spChg chg="add del mod">
          <ac:chgData name="Alfred Asterjadhi" userId="39de57b9-85c0-4fd1-aaac-8ca2b6560ad0" providerId="ADAL" clId="{E98B568D-11B1-47B0-93A8-869740506C63}" dt="2023-10-06T23:41:31.378" v="569" actId="6264"/>
          <ac:spMkLst>
            <pc:docMk/>
            <pc:sldMk cId="3530745078" sldId="981"/>
            <ac:spMk id="11" creationId="{E50F7A48-7B0F-5338-0260-9B3DE97B1168}"/>
          </ac:spMkLst>
        </pc:spChg>
      </pc:sldChg>
      <pc:sldChg chg="modSp mod">
        <pc:chgData name="Alfred Asterjadhi" userId="39de57b9-85c0-4fd1-aaac-8ca2b6560ad0" providerId="ADAL" clId="{E98B568D-11B1-47B0-93A8-869740506C63}" dt="2023-10-06T23:37:04.763" v="448" actId="20577"/>
        <pc:sldMkLst>
          <pc:docMk/>
          <pc:sldMk cId="3577588007" sldId="989"/>
        </pc:sldMkLst>
        <pc:spChg chg="mod">
          <ac:chgData name="Alfred Asterjadhi" userId="39de57b9-85c0-4fd1-aaac-8ca2b6560ad0" providerId="ADAL" clId="{E98B568D-11B1-47B0-93A8-869740506C63}" dt="2023-10-06T23:37:01.307" v="447" actId="13926"/>
          <ac:spMkLst>
            <pc:docMk/>
            <pc:sldMk cId="3577588007" sldId="989"/>
            <ac:spMk id="2" creationId="{4B5F0D0E-8BB7-48AB-9160-728B8B3399A2}"/>
          </ac:spMkLst>
        </pc:spChg>
        <pc:spChg chg="mod">
          <ac:chgData name="Alfred Asterjadhi" userId="39de57b9-85c0-4fd1-aaac-8ca2b6560ad0" providerId="ADAL" clId="{E98B568D-11B1-47B0-93A8-869740506C63}" dt="2023-10-06T23:37:04.763" v="448" actId="20577"/>
          <ac:spMkLst>
            <pc:docMk/>
            <pc:sldMk cId="3577588007" sldId="989"/>
            <ac:spMk id="3" creationId="{DFB0BA47-D7B6-4F95-932E-A7AA615BC440}"/>
          </ac:spMkLst>
        </pc:spChg>
        <pc:spChg chg="mod">
          <ac:chgData name="Alfred Asterjadhi" userId="39de57b9-85c0-4fd1-aaac-8ca2b6560ad0" providerId="ADAL" clId="{E98B568D-11B1-47B0-93A8-869740506C63}" dt="2023-10-06T23:12:11.392" v="54"/>
          <ac:spMkLst>
            <pc:docMk/>
            <pc:sldMk cId="3577588007" sldId="989"/>
            <ac:spMk id="6" creationId="{974B2026-97FB-40D2-8F22-7E6D319B4EA2}"/>
          </ac:spMkLst>
        </pc:spChg>
      </pc:sldChg>
      <pc:sldChg chg="modSp mod">
        <pc:chgData name="Alfred Asterjadhi" userId="39de57b9-85c0-4fd1-aaac-8ca2b6560ad0" providerId="ADAL" clId="{E98B568D-11B1-47B0-93A8-869740506C63}" dt="2023-10-06T23:39:08.295" v="504" actId="20577"/>
        <pc:sldMkLst>
          <pc:docMk/>
          <pc:sldMk cId="2409887836" sldId="994"/>
        </pc:sldMkLst>
        <pc:spChg chg="mod">
          <ac:chgData name="Alfred Asterjadhi" userId="39de57b9-85c0-4fd1-aaac-8ca2b6560ad0" providerId="ADAL" clId="{E98B568D-11B1-47B0-93A8-869740506C63}" dt="2023-10-06T23:38:51.560" v="497" actId="13926"/>
          <ac:spMkLst>
            <pc:docMk/>
            <pc:sldMk cId="2409887836" sldId="994"/>
            <ac:spMk id="2" creationId="{4B5F0D0E-8BB7-48AB-9160-728B8B3399A2}"/>
          </ac:spMkLst>
        </pc:spChg>
        <pc:spChg chg="mod">
          <ac:chgData name="Alfred Asterjadhi" userId="39de57b9-85c0-4fd1-aaac-8ca2b6560ad0" providerId="ADAL" clId="{E98B568D-11B1-47B0-93A8-869740506C63}" dt="2023-10-06T23:39:08.295" v="504" actId="20577"/>
          <ac:spMkLst>
            <pc:docMk/>
            <pc:sldMk cId="2409887836" sldId="994"/>
            <ac:spMk id="3" creationId="{DFB0BA47-D7B6-4F95-932E-A7AA615BC440}"/>
          </ac:spMkLst>
        </pc:spChg>
        <pc:spChg chg="mod">
          <ac:chgData name="Alfred Asterjadhi" userId="39de57b9-85c0-4fd1-aaac-8ca2b6560ad0" providerId="ADAL" clId="{E98B568D-11B1-47B0-93A8-869740506C63}" dt="2023-10-06T23:12:19.524" v="61"/>
          <ac:spMkLst>
            <pc:docMk/>
            <pc:sldMk cId="2409887836" sldId="994"/>
            <ac:spMk id="6" creationId="{974B2026-97FB-40D2-8F22-7E6D319B4EA2}"/>
          </ac:spMkLst>
        </pc:spChg>
      </pc:sldChg>
      <pc:sldChg chg="modSp del mod">
        <pc:chgData name="Alfred Asterjadhi" userId="39de57b9-85c0-4fd1-aaac-8ca2b6560ad0" providerId="ADAL" clId="{E98B568D-11B1-47B0-93A8-869740506C63}" dt="2023-10-06T23:38:48.640" v="496" actId="47"/>
        <pc:sldMkLst>
          <pc:docMk/>
          <pc:sldMk cId="3360543781" sldId="995"/>
        </pc:sldMkLst>
        <pc:spChg chg="mod">
          <ac:chgData name="Alfred Asterjadhi" userId="39de57b9-85c0-4fd1-aaac-8ca2b6560ad0" providerId="ADAL" clId="{E98B568D-11B1-47B0-93A8-869740506C63}" dt="2023-10-06T23:12:18.503" v="60"/>
          <ac:spMkLst>
            <pc:docMk/>
            <pc:sldMk cId="3360543781" sldId="995"/>
            <ac:spMk id="6" creationId="{974B2026-97FB-40D2-8F22-7E6D319B4EA2}"/>
          </ac:spMkLst>
        </pc:spChg>
      </pc:sldChg>
      <pc:sldChg chg="modSp mod">
        <pc:chgData name="Alfred Asterjadhi" userId="39de57b9-85c0-4fd1-aaac-8ca2b6560ad0" providerId="ADAL" clId="{E98B568D-11B1-47B0-93A8-869740506C63}" dt="2023-10-06T23:40:52.529" v="551" actId="207"/>
        <pc:sldMkLst>
          <pc:docMk/>
          <pc:sldMk cId="3140364693" sldId="997"/>
        </pc:sldMkLst>
        <pc:spChg chg="mod">
          <ac:chgData name="Alfred Asterjadhi" userId="39de57b9-85c0-4fd1-aaac-8ca2b6560ad0" providerId="ADAL" clId="{E98B568D-11B1-47B0-93A8-869740506C63}" dt="2023-10-06T23:12:24.106" v="65"/>
          <ac:spMkLst>
            <pc:docMk/>
            <pc:sldMk cId="3140364693" sldId="997"/>
            <ac:spMk id="6" creationId="{29CFE1A9-332B-2B06-C330-B9EB4742F3D1}"/>
          </ac:spMkLst>
        </pc:spChg>
        <pc:spChg chg="mod">
          <ac:chgData name="Alfred Asterjadhi" userId="39de57b9-85c0-4fd1-aaac-8ca2b6560ad0" providerId="ADAL" clId="{E98B568D-11B1-47B0-93A8-869740506C63}" dt="2023-10-06T23:40:52.529" v="551" actId="207"/>
          <ac:spMkLst>
            <pc:docMk/>
            <pc:sldMk cId="3140364693" sldId="997"/>
            <ac:spMk id="7" creationId="{0310814A-1E2F-57F2-C9EF-3805BE6E5DAB}"/>
          </ac:spMkLst>
        </pc:spChg>
      </pc:sldChg>
      <pc:sldChg chg="modSp mod">
        <pc:chgData name="Alfred Asterjadhi" userId="39de57b9-85c0-4fd1-aaac-8ca2b6560ad0" providerId="ADAL" clId="{E98B568D-11B1-47B0-93A8-869740506C63}" dt="2023-10-06T23:27:34.260" v="357" actId="2711"/>
        <pc:sldMkLst>
          <pc:docMk/>
          <pc:sldMk cId="3395387797" sldId="1002"/>
        </pc:sldMkLst>
        <pc:spChg chg="mod">
          <ac:chgData name="Alfred Asterjadhi" userId="39de57b9-85c0-4fd1-aaac-8ca2b6560ad0" providerId="ADAL" clId="{E98B568D-11B1-47B0-93A8-869740506C63}" dt="2023-10-06T23:12:01.312" v="45"/>
          <ac:spMkLst>
            <pc:docMk/>
            <pc:sldMk cId="3395387797" sldId="1002"/>
            <ac:spMk id="3" creationId="{D20906E0-F900-4991-83B1-675F5B67FA2D}"/>
          </ac:spMkLst>
        </pc:spChg>
        <pc:graphicFrameChg chg="mod modGraphic">
          <ac:chgData name="Alfred Asterjadhi" userId="39de57b9-85c0-4fd1-aaac-8ca2b6560ad0" providerId="ADAL" clId="{E98B568D-11B1-47B0-93A8-869740506C63}" dt="2023-10-06T23:27:34.260" v="357" actId="2711"/>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E98B568D-11B1-47B0-93A8-869740506C63}" dt="2023-10-06T23:34:46.757" v="419" actId="20577"/>
        <pc:sldMkLst>
          <pc:docMk/>
          <pc:sldMk cId="3233208257" sldId="1006"/>
        </pc:sldMkLst>
        <pc:spChg chg="mod">
          <ac:chgData name="Alfred Asterjadhi" userId="39de57b9-85c0-4fd1-aaac-8ca2b6560ad0" providerId="ADAL" clId="{E98B568D-11B1-47B0-93A8-869740506C63}" dt="2023-10-06T23:34:24.782" v="388" actId="20577"/>
          <ac:spMkLst>
            <pc:docMk/>
            <pc:sldMk cId="3233208257" sldId="1006"/>
            <ac:spMk id="2" creationId="{4B5F0D0E-8BB7-48AB-9160-728B8B3399A2}"/>
          </ac:spMkLst>
        </pc:spChg>
        <pc:spChg chg="mod">
          <ac:chgData name="Alfred Asterjadhi" userId="39de57b9-85c0-4fd1-aaac-8ca2b6560ad0" providerId="ADAL" clId="{E98B568D-11B1-47B0-93A8-869740506C63}" dt="2023-10-06T23:34:46.757" v="419" actId="20577"/>
          <ac:spMkLst>
            <pc:docMk/>
            <pc:sldMk cId="3233208257" sldId="1006"/>
            <ac:spMk id="3" creationId="{DFB0BA47-D7B6-4F95-932E-A7AA615BC440}"/>
          </ac:spMkLst>
        </pc:spChg>
        <pc:spChg chg="mod">
          <ac:chgData name="Alfred Asterjadhi" userId="39de57b9-85c0-4fd1-aaac-8ca2b6560ad0" providerId="ADAL" clId="{E98B568D-11B1-47B0-93A8-869740506C63}" dt="2023-10-06T23:12:06.041" v="49"/>
          <ac:spMkLst>
            <pc:docMk/>
            <pc:sldMk cId="3233208257" sldId="1006"/>
            <ac:spMk id="6" creationId="{974B2026-97FB-40D2-8F22-7E6D319B4EA2}"/>
          </ac:spMkLst>
        </pc:spChg>
      </pc:sldChg>
      <pc:sldChg chg="modSp del mod">
        <pc:chgData name="Alfred Asterjadhi" userId="39de57b9-85c0-4fd1-aaac-8ca2b6560ad0" providerId="ADAL" clId="{E98B568D-11B1-47B0-93A8-869740506C63}" dt="2023-10-06T23:36:24.150" v="433" actId="47"/>
        <pc:sldMkLst>
          <pc:docMk/>
          <pc:sldMk cId="1768640220" sldId="1009"/>
        </pc:sldMkLst>
        <pc:spChg chg="mod">
          <ac:chgData name="Alfred Asterjadhi" userId="39de57b9-85c0-4fd1-aaac-8ca2b6560ad0" providerId="ADAL" clId="{E98B568D-11B1-47B0-93A8-869740506C63}" dt="2023-10-06T23:12:09.219" v="52"/>
          <ac:spMkLst>
            <pc:docMk/>
            <pc:sldMk cId="1768640220" sldId="1009"/>
            <ac:spMk id="6" creationId="{974B2026-97FB-40D2-8F22-7E6D319B4EA2}"/>
          </ac:spMkLst>
        </pc:spChg>
      </pc:sldChg>
      <pc:sldChg chg="modSp mod">
        <pc:chgData name="Alfred Asterjadhi" userId="39de57b9-85c0-4fd1-aaac-8ca2b6560ad0" providerId="ADAL" clId="{E98B568D-11B1-47B0-93A8-869740506C63}" dt="2023-10-06T23:36:58.066" v="446" actId="20577"/>
        <pc:sldMkLst>
          <pc:docMk/>
          <pc:sldMk cId="2757311451" sldId="1010"/>
        </pc:sldMkLst>
        <pc:spChg chg="mod">
          <ac:chgData name="Alfred Asterjadhi" userId="39de57b9-85c0-4fd1-aaac-8ca2b6560ad0" providerId="ADAL" clId="{E98B568D-11B1-47B0-93A8-869740506C63}" dt="2023-10-06T23:36:30.413" v="434" actId="13926"/>
          <ac:spMkLst>
            <pc:docMk/>
            <pc:sldMk cId="2757311451" sldId="1010"/>
            <ac:spMk id="2" creationId="{4B5F0D0E-8BB7-48AB-9160-728B8B3399A2}"/>
          </ac:spMkLst>
        </pc:spChg>
        <pc:spChg chg="mod">
          <ac:chgData name="Alfred Asterjadhi" userId="39de57b9-85c0-4fd1-aaac-8ca2b6560ad0" providerId="ADAL" clId="{E98B568D-11B1-47B0-93A8-869740506C63}" dt="2023-10-06T23:36:58.066" v="446" actId="20577"/>
          <ac:spMkLst>
            <pc:docMk/>
            <pc:sldMk cId="2757311451" sldId="1010"/>
            <ac:spMk id="3" creationId="{DFB0BA47-D7B6-4F95-932E-A7AA615BC440}"/>
          </ac:spMkLst>
        </pc:spChg>
        <pc:spChg chg="mod">
          <ac:chgData name="Alfred Asterjadhi" userId="39de57b9-85c0-4fd1-aaac-8ca2b6560ad0" providerId="ADAL" clId="{E98B568D-11B1-47B0-93A8-869740506C63}" dt="2023-10-06T23:12:10.306" v="53"/>
          <ac:spMkLst>
            <pc:docMk/>
            <pc:sldMk cId="2757311451" sldId="1010"/>
            <ac:spMk id="6" creationId="{974B2026-97FB-40D2-8F22-7E6D319B4EA2}"/>
          </ac:spMkLst>
        </pc:spChg>
      </pc:sldChg>
      <pc:sldChg chg="modSp del mod">
        <pc:chgData name="Alfred Asterjadhi" userId="39de57b9-85c0-4fd1-aaac-8ca2b6560ad0" providerId="ADAL" clId="{E98B568D-11B1-47B0-93A8-869740506C63}" dt="2023-10-06T23:38:42.865" v="492" actId="47"/>
        <pc:sldMkLst>
          <pc:docMk/>
          <pc:sldMk cId="2064891760" sldId="1011"/>
        </pc:sldMkLst>
        <pc:spChg chg="mod">
          <ac:chgData name="Alfred Asterjadhi" userId="39de57b9-85c0-4fd1-aaac-8ca2b6560ad0" providerId="ADAL" clId="{E98B568D-11B1-47B0-93A8-869740506C63}" dt="2023-10-06T23:12:14.102" v="56"/>
          <ac:spMkLst>
            <pc:docMk/>
            <pc:sldMk cId="2064891760" sldId="1011"/>
            <ac:spMk id="6" creationId="{974B2026-97FB-40D2-8F22-7E6D319B4EA2}"/>
          </ac:spMkLst>
        </pc:spChg>
      </pc:sldChg>
      <pc:sldChg chg="modSp del mod">
        <pc:chgData name="Alfred Asterjadhi" userId="39de57b9-85c0-4fd1-aaac-8ca2b6560ad0" providerId="ADAL" clId="{E98B568D-11B1-47B0-93A8-869740506C63}" dt="2023-10-06T23:38:44.227" v="493" actId="47"/>
        <pc:sldMkLst>
          <pc:docMk/>
          <pc:sldMk cId="2270297831" sldId="1012"/>
        </pc:sldMkLst>
        <pc:spChg chg="mod">
          <ac:chgData name="Alfred Asterjadhi" userId="39de57b9-85c0-4fd1-aaac-8ca2b6560ad0" providerId="ADAL" clId="{E98B568D-11B1-47B0-93A8-869740506C63}" dt="2023-10-06T23:12:15.242" v="57"/>
          <ac:spMkLst>
            <pc:docMk/>
            <pc:sldMk cId="2270297831" sldId="1012"/>
            <ac:spMk id="6" creationId="{974B2026-97FB-40D2-8F22-7E6D319B4EA2}"/>
          </ac:spMkLst>
        </pc:spChg>
      </pc:sldChg>
      <pc:sldChg chg="modSp del mod">
        <pc:chgData name="Alfred Asterjadhi" userId="39de57b9-85c0-4fd1-aaac-8ca2b6560ad0" providerId="ADAL" clId="{E98B568D-11B1-47B0-93A8-869740506C63}" dt="2023-10-06T23:38:47.289" v="495" actId="47"/>
        <pc:sldMkLst>
          <pc:docMk/>
          <pc:sldMk cId="564270507" sldId="1013"/>
        </pc:sldMkLst>
        <pc:spChg chg="mod">
          <ac:chgData name="Alfred Asterjadhi" userId="39de57b9-85c0-4fd1-aaac-8ca2b6560ad0" providerId="ADAL" clId="{E98B568D-11B1-47B0-93A8-869740506C63}" dt="2023-10-06T23:12:17.485" v="59"/>
          <ac:spMkLst>
            <pc:docMk/>
            <pc:sldMk cId="564270507" sldId="1013"/>
            <ac:spMk id="6" creationId="{974B2026-97FB-40D2-8F22-7E6D319B4EA2}"/>
          </ac:spMkLst>
        </pc:spChg>
      </pc:sldChg>
      <pc:sldChg chg="delSp modSp mod">
        <pc:chgData name="Alfred Asterjadhi" userId="39de57b9-85c0-4fd1-aaac-8ca2b6560ad0" providerId="ADAL" clId="{E98B568D-11B1-47B0-93A8-869740506C63}" dt="2023-10-06T23:35:59.066" v="432" actId="478"/>
        <pc:sldMkLst>
          <pc:docMk/>
          <pc:sldMk cId="3502069675" sldId="1014"/>
        </pc:sldMkLst>
        <pc:spChg chg="mod">
          <ac:chgData name="Alfred Asterjadhi" userId="39de57b9-85c0-4fd1-aaac-8ca2b6560ad0" providerId="ADAL" clId="{E98B568D-11B1-47B0-93A8-869740506C63}" dt="2023-10-06T23:12:08.168" v="51"/>
          <ac:spMkLst>
            <pc:docMk/>
            <pc:sldMk cId="3502069675" sldId="1014"/>
            <ac:spMk id="6" creationId="{33E650DE-220E-373E-8A82-1E6F3D3A9179}"/>
          </ac:spMkLst>
        </pc:spChg>
        <pc:picChg chg="del">
          <ac:chgData name="Alfred Asterjadhi" userId="39de57b9-85c0-4fd1-aaac-8ca2b6560ad0" providerId="ADAL" clId="{E98B568D-11B1-47B0-93A8-869740506C63}" dt="2023-10-06T23:35:59.066" v="432" actId="478"/>
          <ac:picMkLst>
            <pc:docMk/>
            <pc:sldMk cId="3502069675" sldId="1014"/>
            <ac:picMk id="8" creationId="{14D8575E-812F-5606-40DD-7DD3D5A3BC7A}"/>
          </ac:picMkLst>
        </pc:picChg>
      </pc:sldChg>
      <pc:sldChg chg="modSp del mod">
        <pc:chgData name="Alfred Asterjadhi" userId="39de57b9-85c0-4fd1-aaac-8ca2b6560ad0" providerId="ADAL" clId="{E98B568D-11B1-47B0-93A8-869740506C63}" dt="2023-10-06T23:27:47.126" v="358" actId="47"/>
        <pc:sldMkLst>
          <pc:docMk/>
          <pc:sldMk cId="613011798" sldId="1015"/>
        </pc:sldMkLst>
        <pc:spChg chg="mod">
          <ac:chgData name="Alfred Asterjadhi" userId="39de57b9-85c0-4fd1-aaac-8ca2b6560ad0" providerId="ADAL" clId="{E98B568D-11B1-47B0-93A8-869740506C63}" dt="2023-10-06T23:12:02.549" v="46"/>
          <ac:spMkLst>
            <pc:docMk/>
            <pc:sldMk cId="613011798" sldId="1015"/>
            <ac:spMk id="3" creationId="{D20906E0-F900-4991-83B1-675F5B67FA2D}"/>
          </ac:spMkLst>
        </pc:spChg>
      </pc:sldChg>
      <pc:sldChg chg="modSp add mod">
        <pc:chgData name="Alfred Asterjadhi" userId="39de57b9-85c0-4fd1-aaac-8ca2b6560ad0" providerId="ADAL" clId="{E98B568D-11B1-47B0-93A8-869740506C63}" dt="2023-10-06T23:27:58.994" v="362" actId="20577"/>
        <pc:sldMkLst>
          <pc:docMk/>
          <pc:sldMk cId="3008076400" sldId="1015"/>
        </pc:sldMkLst>
        <pc:spChg chg="mod">
          <ac:chgData name="Alfred Asterjadhi" userId="39de57b9-85c0-4fd1-aaac-8ca2b6560ad0" providerId="ADAL" clId="{E98B568D-11B1-47B0-93A8-869740506C63}" dt="2023-10-06T23:27:58.994" v="362" actId="20577"/>
          <ac:spMkLst>
            <pc:docMk/>
            <pc:sldMk cId="3008076400" sldId="1015"/>
            <ac:spMk id="2" creationId="{F2762690-C15C-4839-B40F-0AF3A4D89457}"/>
          </ac:spMkLst>
        </pc:spChg>
      </pc:sldChg>
      <pc:sldChg chg="modSp del mod">
        <pc:chgData name="Alfred Asterjadhi" userId="39de57b9-85c0-4fd1-aaac-8ca2b6560ad0" providerId="ADAL" clId="{E98B568D-11B1-47B0-93A8-869740506C63}" dt="2023-10-06T23:27:50.007" v="359" actId="47"/>
        <pc:sldMkLst>
          <pc:docMk/>
          <pc:sldMk cId="1154211442" sldId="1016"/>
        </pc:sldMkLst>
        <pc:spChg chg="mod">
          <ac:chgData name="Alfred Asterjadhi" userId="39de57b9-85c0-4fd1-aaac-8ca2b6560ad0" providerId="ADAL" clId="{E98B568D-11B1-47B0-93A8-869740506C63}" dt="2023-10-06T23:12:03.775" v="47"/>
          <ac:spMkLst>
            <pc:docMk/>
            <pc:sldMk cId="1154211442" sldId="1016"/>
            <ac:spMk id="3" creationId="{D20906E0-F900-4991-83B1-675F5B67FA2D}"/>
          </ac:spMkLst>
        </pc:spChg>
      </pc:sldChg>
      <pc:sldChg chg="modSp add mod">
        <pc:chgData name="Alfred Asterjadhi" userId="39de57b9-85c0-4fd1-aaac-8ca2b6560ad0" providerId="ADAL" clId="{E98B568D-11B1-47B0-93A8-869740506C63}" dt="2023-10-06T23:34:14.894" v="384" actId="20577"/>
        <pc:sldMkLst>
          <pc:docMk/>
          <pc:sldMk cId="2760609468" sldId="1016"/>
        </pc:sldMkLst>
        <pc:spChg chg="mod">
          <ac:chgData name="Alfred Asterjadhi" userId="39de57b9-85c0-4fd1-aaac-8ca2b6560ad0" providerId="ADAL" clId="{E98B568D-11B1-47B0-93A8-869740506C63}" dt="2023-10-06T23:34:07.719" v="376" actId="6549"/>
          <ac:spMkLst>
            <pc:docMk/>
            <pc:sldMk cId="2760609468" sldId="1016"/>
            <ac:spMk id="2" creationId="{4B5F0D0E-8BB7-48AB-9160-728B8B3399A2}"/>
          </ac:spMkLst>
        </pc:spChg>
        <pc:spChg chg="mod">
          <ac:chgData name="Alfred Asterjadhi" userId="39de57b9-85c0-4fd1-aaac-8ca2b6560ad0" providerId="ADAL" clId="{E98B568D-11B1-47B0-93A8-869740506C63}" dt="2023-10-06T23:34:14.894" v="384" actId="20577"/>
          <ac:spMkLst>
            <pc:docMk/>
            <pc:sldMk cId="2760609468" sldId="1016"/>
            <ac:spMk id="3" creationId="{DFB0BA47-D7B6-4F95-932E-A7AA615BC440}"/>
          </ac:spMkLst>
        </pc:spChg>
      </pc:sldChg>
      <pc:sldChg chg="modSp add mod">
        <pc:chgData name="Alfred Asterjadhi" userId="39de57b9-85c0-4fd1-aaac-8ca2b6560ad0" providerId="ADAL" clId="{E98B568D-11B1-47B0-93A8-869740506C63}" dt="2023-10-06T23:36:49.134" v="445" actId="20577"/>
        <pc:sldMkLst>
          <pc:docMk/>
          <pc:sldMk cId="492738087" sldId="1017"/>
        </pc:sldMkLst>
        <pc:spChg chg="mod">
          <ac:chgData name="Alfred Asterjadhi" userId="39de57b9-85c0-4fd1-aaac-8ca2b6560ad0" providerId="ADAL" clId="{E98B568D-11B1-47B0-93A8-869740506C63}" dt="2023-10-06T23:36:49.134" v="445" actId="20577"/>
          <ac:spMkLst>
            <pc:docMk/>
            <pc:sldMk cId="492738087" sldId="1017"/>
            <ac:spMk id="2" creationId="{4B5F0D0E-8BB7-48AB-9160-728B8B3399A2}"/>
          </ac:spMkLst>
        </pc:spChg>
        <pc:spChg chg="mod">
          <ac:chgData name="Alfred Asterjadhi" userId="39de57b9-85c0-4fd1-aaac-8ca2b6560ad0" providerId="ADAL" clId="{E98B568D-11B1-47B0-93A8-869740506C63}" dt="2023-10-06T23:36:41.822" v="441" actId="20577"/>
          <ac:spMkLst>
            <pc:docMk/>
            <pc:sldMk cId="492738087" sldId="1017"/>
            <ac:spMk id="3" creationId="{DFB0BA47-D7B6-4F95-932E-A7AA615BC440}"/>
          </ac:spMkLst>
        </pc:spChg>
      </pc:sldChg>
      <pc:sldChg chg="modSp del mod">
        <pc:chgData name="Alfred Asterjadhi" userId="39de57b9-85c0-4fd1-aaac-8ca2b6560ad0" providerId="ADAL" clId="{E98B568D-11B1-47B0-93A8-869740506C63}" dt="2023-10-06T23:26:28.827" v="347" actId="47"/>
        <pc:sldMkLst>
          <pc:docMk/>
          <pc:sldMk cId="3558597144" sldId="1017"/>
        </pc:sldMkLst>
        <pc:spChg chg="mod">
          <ac:chgData name="Alfred Asterjadhi" userId="39de57b9-85c0-4fd1-aaac-8ca2b6560ad0" providerId="ADAL" clId="{E98B568D-11B1-47B0-93A8-869740506C63}" dt="2023-10-06T23:11:58.773" v="43"/>
          <ac:spMkLst>
            <pc:docMk/>
            <pc:sldMk cId="3558597144" sldId="1017"/>
            <ac:spMk id="3" creationId="{D20906E0-F900-4991-83B1-675F5B67FA2D}"/>
          </ac:spMkLst>
        </pc:spChg>
      </pc:sldChg>
      <pc:sldChg chg="modSp add mod">
        <pc:chgData name="Alfred Asterjadhi" userId="39de57b9-85c0-4fd1-aaac-8ca2b6560ad0" providerId="ADAL" clId="{E98B568D-11B1-47B0-93A8-869740506C63}" dt="2023-10-06T23:37:32.977" v="457" actId="20577"/>
        <pc:sldMkLst>
          <pc:docMk/>
          <pc:sldMk cId="535399661" sldId="1018"/>
        </pc:sldMkLst>
        <pc:spChg chg="mod">
          <ac:chgData name="Alfred Asterjadhi" userId="39de57b9-85c0-4fd1-aaac-8ca2b6560ad0" providerId="ADAL" clId="{E98B568D-11B1-47B0-93A8-869740506C63}" dt="2023-10-06T23:37:32.977" v="457" actId="20577"/>
          <ac:spMkLst>
            <pc:docMk/>
            <pc:sldMk cId="535399661" sldId="1018"/>
            <ac:spMk id="2" creationId="{4B5F0D0E-8BB7-48AB-9160-728B8B3399A2}"/>
          </ac:spMkLst>
        </pc:spChg>
      </pc:sldChg>
      <pc:sldChg chg="modSp del mod">
        <pc:chgData name="Alfred Asterjadhi" userId="39de57b9-85c0-4fd1-aaac-8ca2b6560ad0" providerId="ADAL" clId="{E98B568D-11B1-47B0-93A8-869740506C63}" dt="2023-10-06T23:27:52.606" v="360" actId="47"/>
        <pc:sldMkLst>
          <pc:docMk/>
          <pc:sldMk cId="2882076470" sldId="1018"/>
        </pc:sldMkLst>
        <pc:spChg chg="mod">
          <ac:chgData name="Alfred Asterjadhi" userId="39de57b9-85c0-4fd1-aaac-8ca2b6560ad0" providerId="ADAL" clId="{E98B568D-11B1-47B0-93A8-869740506C63}" dt="2023-10-06T23:12:04.941" v="48"/>
          <ac:spMkLst>
            <pc:docMk/>
            <pc:sldMk cId="2882076470" sldId="1018"/>
            <ac:spMk id="3" creationId="{D20906E0-F900-4991-83B1-675F5B67FA2D}"/>
          </ac:spMkLst>
        </pc:spChg>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pChg chg="mod">
          <ac:chgData name="Alfred Asterjadhi" userId="39de57b9-85c0-4fd1-aaac-8ca2b6560ad0" providerId="ADAL" clId="{E98B568D-11B1-47B0-93A8-869740506C63}" dt="2023-10-06T23:38:08.086" v="481" actId="20577"/>
          <ac:spMkLst>
            <pc:docMk/>
            <pc:sldMk cId="3240601895" sldId="1020"/>
            <ac:spMk id="2" creationId="{4B5F0D0E-8BB7-48AB-9160-728B8B3399A2}"/>
          </ac:spMkLst>
        </pc:spChg>
        <pc:spChg chg="mod">
          <ac:chgData name="Alfred Asterjadhi" userId="39de57b9-85c0-4fd1-aaac-8ca2b6560ad0" providerId="ADAL" clId="{E98B568D-11B1-47B0-93A8-869740506C63}" dt="2023-10-06T23:38:24.973" v="489" actId="20577"/>
          <ac:spMkLst>
            <pc:docMk/>
            <pc:sldMk cId="3240601895" sldId="1020"/>
            <ac:spMk id="3" creationId="{DFB0BA47-D7B6-4F95-932E-A7AA615BC440}"/>
          </ac:spMkLst>
        </pc:spChg>
      </pc:sldChg>
      <pc:sldChg chg="modSp add mod">
        <pc:chgData name="Alfred Asterjadhi" userId="39de57b9-85c0-4fd1-aaac-8ca2b6560ad0" providerId="ADAL" clId="{E98B568D-11B1-47B0-93A8-869740506C63}" dt="2023-10-06T23:44:41.692" v="610" actId="20577"/>
        <pc:sldMkLst>
          <pc:docMk/>
          <pc:sldMk cId="3869410219" sldId="1021"/>
        </pc:sldMkLst>
        <pc:spChg chg="mod">
          <ac:chgData name="Alfred Asterjadhi" userId="39de57b9-85c0-4fd1-aaac-8ca2b6560ad0" providerId="ADAL" clId="{E98B568D-11B1-47B0-93A8-869740506C63}" dt="2023-10-06T23:44:41.692" v="610" actId="20577"/>
          <ac:spMkLst>
            <pc:docMk/>
            <pc:sldMk cId="3869410219" sldId="1021"/>
            <ac:spMk id="2" creationId="{4B5F0D0E-8BB7-48AB-9160-728B8B3399A2}"/>
          </ac:spMkLst>
        </pc:spChg>
        <pc:spChg chg="mod">
          <ac:chgData name="Alfred Asterjadhi" userId="39de57b9-85c0-4fd1-aaac-8ca2b6560ad0" providerId="ADAL" clId="{E98B568D-11B1-47B0-93A8-869740506C63}" dt="2023-10-06T23:38:35.164" v="490"/>
          <ac:spMkLst>
            <pc:docMk/>
            <pc:sldMk cId="3869410219" sldId="1021"/>
            <ac:spMk id="3" creationId="{DFB0BA47-D7B6-4F95-932E-A7AA615BC440}"/>
          </ac:spMkLst>
        </pc:spChg>
      </pc:sldChg>
      <pc:sldMasterChg chg="modSp mod">
        <pc:chgData name="Alfred Asterjadhi" userId="39de57b9-85c0-4fd1-aaac-8ca2b6560ad0" providerId="ADAL" clId="{E98B568D-11B1-47B0-93A8-869740506C63}" dt="2023-10-06T23:11:17.640" v="15" actId="20577"/>
        <pc:sldMasterMkLst>
          <pc:docMk/>
          <pc:sldMasterMk cId="0" sldId="2147483648"/>
        </pc:sldMasterMkLst>
        <pc:spChg chg="mod">
          <ac:chgData name="Alfred Asterjadhi" userId="39de57b9-85c0-4fd1-aaac-8ca2b6560ad0" providerId="ADAL" clId="{E98B568D-11B1-47B0-93A8-869740506C63}" dt="2023-10-06T23:11:14.221" v="5" actId="20577"/>
          <ac:spMkLst>
            <pc:docMk/>
            <pc:sldMasterMk cId="0" sldId="2147483648"/>
            <ac:spMk id="10" creationId="{00000000-0000-0000-0000-000000000000}"/>
          </ac:spMkLst>
        </pc:spChg>
        <pc:spChg chg="mod">
          <ac:chgData name="Alfred Asterjadhi" userId="39de57b9-85c0-4fd1-aaac-8ca2b6560ad0" providerId="ADAL" clId="{E98B568D-11B1-47B0-93A8-869740506C63}" dt="2023-10-06T23:11:17.640" v="15" actId="20577"/>
          <ac:spMkLst>
            <pc:docMk/>
            <pc:sldMasterMk cId="0" sldId="2147483648"/>
            <ac:spMk id="1027" creationId="{00000000-0000-0000-0000-000000000000}"/>
          </ac:spMkLst>
        </pc:spChg>
      </pc:sldMasterChg>
    </pc:docChg>
  </pc:docChgLst>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pChg chg="mod">
          <ac:chgData name="Alfred Asterjadhi" userId="39de57b9-85c0-4fd1-aaac-8ca2b6560ad0" providerId="ADAL" clId="{FFF0D9FC-31E2-4B2E-A310-12AF9B378D92}" dt="2023-10-06T23:48:53.824" v="0" actId="20577"/>
          <ac:spMkLst>
            <pc:docMk/>
            <pc:sldMk cId="0" sldId="256"/>
            <ac:spMk id="3073" creationId="{00000000-0000-0000-0000-000000000000}"/>
          </ac:spMkLst>
        </pc:spChg>
      </pc:sldChg>
      <pc:sldChg chg="modSp mod">
        <pc:chgData name="Alfred Asterjadhi" userId="39de57b9-85c0-4fd1-aaac-8ca2b6560ad0" providerId="ADAL" clId="{FFF0D9FC-31E2-4B2E-A310-12AF9B378D92}" dt="2023-10-13T17:16:33.570" v="941" actId="20577"/>
        <pc:sldMkLst>
          <pc:docMk/>
          <pc:sldMk cId="0" sldId="257"/>
        </pc:sldMkLst>
        <pc:spChg chg="mod">
          <ac:chgData name="Alfred Asterjadhi" userId="39de57b9-85c0-4fd1-aaac-8ca2b6560ad0" providerId="ADAL" clId="{FFF0D9FC-31E2-4B2E-A310-12AF9B378D92}" dt="2023-10-13T17:16:33.570" v="941" actId="20577"/>
          <ac:spMkLst>
            <pc:docMk/>
            <pc:sldMk cId="0" sldId="257"/>
            <ac:spMk id="4097" creationId="{00000000-0000-0000-0000-000000000000}"/>
          </ac:spMkLst>
        </pc:spChg>
        <pc:spChg chg="mod">
          <ac:chgData name="Alfred Asterjadhi" userId="39de57b9-85c0-4fd1-aaac-8ca2b6560ad0" providerId="ADAL" clId="{FFF0D9FC-31E2-4B2E-A310-12AF9B378D92}" dt="2023-10-06T23:49:37.789" v="21" actId="20577"/>
          <ac:spMkLst>
            <pc:docMk/>
            <pc:sldMk cId="0" sldId="257"/>
            <ac:spMk id="4098" creationId="{00000000-0000-0000-0000-000000000000}"/>
          </ac:spMkLst>
        </pc:spChg>
      </pc:sldChg>
      <pc:sldChg chg="modSp mod">
        <pc:chgData name="Alfred Asterjadhi" userId="39de57b9-85c0-4fd1-aaac-8ca2b6560ad0" providerId="ADAL" clId="{FFF0D9FC-31E2-4B2E-A310-12AF9B378D92}" dt="2023-10-13T17:16:38.933" v="943" actId="20577"/>
        <pc:sldMkLst>
          <pc:docMk/>
          <pc:sldMk cId="3136880362" sldId="260"/>
        </pc:sldMkLst>
        <pc:spChg chg="mod">
          <ac:chgData name="Alfred Asterjadhi" userId="39de57b9-85c0-4fd1-aaac-8ca2b6560ad0" providerId="ADAL" clId="{FFF0D9FC-31E2-4B2E-A310-12AF9B378D92}" dt="2023-10-13T17:16:38.933" v="943" actId="20577"/>
          <ac:spMkLst>
            <pc:docMk/>
            <pc:sldMk cId="3136880362" sldId="260"/>
            <ac:spMk id="3" creationId="{00000000-0000-0000-0000-000000000000}"/>
          </ac:spMkLst>
        </pc:spChg>
      </pc:sldChg>
      <pc:sldChg chg="modSp mod">
        <pc:chgData name="Alfred Asterjadhi" userId="39de57b9-85c0-4fd1-aaac-8ca2b6560ad0" providerId="ADAL" clId="{FFF0D9FC-31E2-4B2E-A310-12AF9B378D92}" dt="2023-10-09T03:16:50.186" v="352" actId="20577"/>
        <pc:sldMkLst>
          <pc:docMk/>
          <pc:sldMk cId="132832093" sldId="267"/>
        </pc:sldMkLst>
        <pc:spChg chg="mod">
          <ac:chgData name="Alfred Asterjadhi" userId="39de57b9-85c0-4fd1-aaac-8ca2b6560ad0" providerId="ADAL" clId="{FFF0D9FC-31E2-4B2E-A310-12AF9B378D92}" dt="2023-10-09T03:16:50.186" v="352" actId="20577"/>
          <ac:spMkLst>
            <pc:docMk/>
            <pc:sldMk cId="132832093" sldId="267"/>
            <ac:spMk id="3" creationId="{00000000-0000-0000-0000-000000000000}"/>
          </ac:spMkLst>
        </pc:spChg>
      </pc:sldChg>
      <pc:sldChg chg="modSp mod">
        <pc:chgData name="Alfred Asterjadhi" userId="39de57b9-85c0-4fd1-aaac-8ca2b6560ad0" providerId="ADAL" clId="{FFF0D9FC-31E2-4B2E-A310-12AF9B378D92}" dt="2023-10-06T23:57:41.395" v="265" actId="20577"/>
        <pc:sldMkLst>
          <pc:docMk/>
          <pc:sldMk cId="3976818858" sldId="269"/>
        </pc:sldMkLst>
        <pc:spChg chg="mod">
          <ac:chgData name="Alfred Asterjadhi" userId="39de57b9-85c0-4fd1-aaac-8ca2b6560ad0" providerId="ADAL" clId="{FFF0D9FC-31E2-4B2E-A310-12AF9B378D92}" dt="2023-10-06T23:57:41.395" v="265" actId="20577"/>
          <ac:spMkLst>
            <pc:docMk/>
            <pc:sldMk cId="3976818858" sldId="269"/>
            <ac:spMk id="2" creationId="{00000000-0000-0000-0000-000000000000}"/>
          </ac:spMkLst>
        </pc:spChg>
        <pc:graphicFrameChg chg="mod modGraphic">
          <ac:chgData name="Alfred Asterjadhi" userId="39de57b9-85c0-4fd1-aaac-8ca2b6560ad0" providerId="ADAL" clId="{FFF0D9FC-31E2-4B2E-A310-12AF9B378D92}" dt="2023-10-06T23:57:35.813" v="264" actId="20577"/>
          <ac:graphicFrameMkLst>
            <pc:docMk/>
            <pc:sldMk cId="3976818858" sldId="269"/>
            <ac:graphicFrameMk id="3" creationId="{90120863-C6A6-CC22-28FD-7D36509C8F60}"/>
          </ac:graphicFrameMkLst>
        </pc:graphicFrameChg>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pChg chg="mod">
          <ac:chgData name="Alfred Asterjadhi" userId="39de57b9-85c0-4fd1-aaac-8ca2b6560ad0" providerId="ADAL" clId="{FFF0D9FC-31E2-4B2E-A310-12AF9B378D92}" dt="2023-10-06T23:52:10.200" v="146" actId="20577"/>
          <ac:spMkLst>
            <pc:docMk/>
            <pc:sldMk cId="2243228416" sldId="299"/>
            <ac:spMk id="2" creationId="{D98037EA-01CD-49B6-9BB5-232DD9A4DDC5}"/>
          </ac:spMkLst>
        </pc:spChg>
        <pc:spChg chg="mod">
          <ac:chgData name="Alfred Asterjadhi" userId="39de57b9-85c0-4fd1-aaac-8ca2b6560ad0" providerId="ADAL" clId="{FFF0D9FC-31E2-4B2E-A310-12AF9B378D92}" dt="2023-10-09T03:19:58.638" v="377" actId="20577"/>
          <ac:spMkLst>
            <pc:docMk/>
            <pc:sldMk cId="2243228416" sldId="299"/>
            <ac:spMk id="3" creationId="{3857177C-4F12-41D1-AB93-6925069E5DB9}"/>
          </ac:spMkLst>
        </pc:spChg>
        <pc:spChg chg="mod">
          <ac:chgData name="Alfred Asterjadhi" userId="39de57b9-85c0-4fd1-aaac-8ca2b6560ad0" providerId="ADAL" clId="{FFF0D9FC-31E2-4B2E-A310-12AF9B378D92}" dt="2023-10-09T03:34:54.693" v="878"/>
          <ac:spMkLst>
            <pc:docMk/>
            <pc:sldMk cId="2243228416" sldId="299"/>
            <ac:spMk id="17" creationId="{442A1050-6527-4B2E-A943-E125D6B48B52}"/>
          </ac:spMkLst>
        </pc:spChg>
      </pc:sldChg>
      <pc:sldChg chg="modSp mod">
        <pc:chgData name="Alfred Asterjadhi" userId="39de57b9-85c0-4fd1-aaac-8ca2b6560ad0" providerId="ADAL" clId="{FFF0D9FC-31E2-4B2E-A310-12AF9B378D92}" dt="2023-10-09T03:34:10.644" v="875" actId="6549"/>
        <pc:sldMkLst>
          <pc:docMk/>
          <pc:sldMk cId="1677969607" sldId="323"/>
        </pc:sldMkLst>
        <pc:spChg chg="mod">
          <ac:chgData name="Alfred Asterjadhi" userId="39de57b9-85c0-4fd1-aaac-8ca2b6560ad0" providerId="ADAL" clId="{FFF0D9FC-31E2-4B2E-A310-12AF9B378D92}" dt="2023-10-09T03:34:10.644" v="875" actId="6549"/>
          <ac:spMkLst>
            <pc:docMk/>
            <pc:sldMk cId="1677969607" sldId="323"/>
            <ac:spMk id="3" creationId="{AA3B5D18-A128-4C8A-9763-E97484452182}"/>
          </ac:spMkLst>
        </pc:spChg>
      </pc:sldChg>
      <pc:sldChg chg="modSp mod">
        <pc:chgData name="Alfred Asterjadhi" userId="39de57b9-85c0-4fd1-aaac-8ca2b6560ad0" providerId="ADAL" clId="{FFF0D9FC-31E2-4B2E-A310-12AF9B378D92}" dt="2023-10-13T17:17:17.859" v="997" actId="20577"/>
        <pc:sldMkLst>
          <pc:docMk/>
          <pc:sldMk cId="1908471061" sldId="328"/>
        </pc:sldMkLst>
        <pc:spChg chg="mod">
          <ac:chgData name="Alfred Asterjadhi" userId="39de57b9-85c0-4fd1-aaac-8ca2b6560ad0" providerId="ADAL" clId="{FFF0D9FC-31E2-4B2E-A310-12AF9B378D92}" dt="2023-10-13T17:17:17.859" v="997" actId="20577"/>
          <ac:spMkLst>
            <pc:docMk/>
            <pc:sldMk cId="1908471061" sldId="328"/>
            <ac:spMk id="3" creationId="{3EF9BE80-D462-4B64-8448-3B553445EDCF}"/>
          </ac:spMkLst>
        </pc:spChg>
      </pc:sldChg>
      <pc:sldChg chg="modSp mod">
        <pc:chgData name="Alfred Asterjadhi" userId="39de57b9-85c0-4fd1-aaac-8ca2b6560ad0" providerId="ADAL" clId="{FFF0D9FC-31E2-4B2E-A310-12AF9B378D92}" dt="2023-10-09T03:15:30.623" v="329" actId="207"/>
        <pc:sldMkLst>
          <pc:docMk/>
          <pc:sldMk cId="3843208451" sldId="333"/>
        </pc:sldMkLst>
        <pc:spChg chg="mod">
          <ac:chgData name="Alfred Asterjadhi" userId="39de57b9-85c0-4fd1-aaac-8ca2b6560ad0" providerId="ADAL" clId="{FFF0D9FC-31E2-4B2E-A310-12AF9B378D92}" dt="2023-10-09T03:15:30.623" v="329" actId="207"/>
          <ac:spMkLst>
            <pc:docMk/>
            <pc:sldMk cId="3843208451" sldId="333"/>
            <ac:spMk id="2" creationId="{1790C6A9-20C4-440F-BC51-97DC4C9B7E71}"/>
          </ac:spMkLst>
        </pc:spChg>
        <pc:spChg chg="mod">
          <ac:chgData name="Alfred Asterjadhi" userId="39de57b9-85c0-4fd1-aaac-8ca2b6560ad0" providerId="ADAL" clId="{FFF0D9FC-31E2-4B2E-A310-12AF9B378D92}" dt="2023-10-09T03:15:25.274" v="328"/>
          <ac:spMkLst>
            <pc:docMk/>
            <pc:sldMk cId="3843208451" sldId="333"/>
            <ac:spMk id="3" creationId="{918D7AE7-F661-4AD4-9210-88B6E5699ED9}"/>
          </ac:spMkLst>
        </pc:spChg>
      </pc:sldChg>
      <pc:sldChg chg="modSp mod">
        <pc:chgData name="Alfred Asterjadhi" userId="39de57b9-85c0-4fd1-aaac-8ca2b6560ad0" providerId="ADAL" clId="{FFF0D9FC-31E2-4B2E-A310-12AF9B378D92}" dt="2023-10-09T03:37:04.364" v="940" actId="20577"/>
        <pc:sldMkLst>
          <pc:docMk/>
          <pc:sldMk cId="3930036297" sldId="356"/>
        </pc:sldMkLst>
        <pc:spChg chg="mod">
          <ac:chgData name="Alfred Asterjadhi" userId="39de57b9-85c0-4fd1-aaac-8ca2b6560ad0" providerId="ADAL" clId="{FFF0D9FC-31E2-4B2E-A310-12AF9B378D92}" dt="2023-10-09T03:37:04.364" v="940" actId="20577"/>
          <ac:spMkLst>
            <pc:docMk/>
            <pc:sldMk cId="3930036297" sldId="356"/>
            <ac:spMk id="3" creationId="{DFB0BA47-D7B6-4F95-932E-A7AA615BC440}"/>
          </ac:spMkLst>
        </pc:spChg>
      </pc:sldChg>
      <pc:sldChg chg="addSp delSp modSp mod chgLayout">
        <pc:chgData name="Alfred Asterjadhi" userId="39de57b9-85c0-4fd1-aaac-8ca2b6560ad0" providerId="ADAL" clId="{FFF0D9FC-31E2-4B2E-A310-12AF9B378D92}" dt="2023-10-09T03:32:36.054" v="835" actId="207"/>
        <pc:sldMkLst>
          <pc:docMk/>
          <pc:sldMk cId="3576977642" sldId="362"/>
        </pc:sldMkLst>
        <pc:spChg chg="mod ord">
          <ac:chgData name="Alfred Asterjadhi" userId="39de57b9-85c0-4fd1-aaac-8ca2b6560ad0" providerId="ADAL" clId="{FFF0D9FC-31E2-4B2E-A310-12AF9B378D92}" dt="2023-10-09T03:32:33.301" v="834" actId="6264"/>
          <ac:spMkLst>
            <pc:docMk/>
            <pc:sldMk cId="3576977642" sldId="362"/>
            <ac:spMk id="2" creationId="{0EAF4D72-7EB5-22A3-403A-E095C87E6E26}"/>
          </ac:spMkLst>
        </pc:spChg>
        <pc:spChg chg="add del mod">
          <ac:chgData name="Alfred Asterjadhi" userId="39de57b9-85c0-4fd1-aaac-8ca2b6560ad0" providerId="ADAL" clId="{FFF0D9FC-31E2-4B2E-A310-12AF9B378D92}" dt="2023-10-09T03:32:33.301" v="834" actId="6264"/>
          <ac:spMkLst>
            <pc:docMk/>
            <pc:sldMk cId="3576977642" sldId="362"/>
            <ac:spMk id="3" creationId="{1C032717-29F3-BF23-5DD5-67D5BE726EFE}"/>
          </ac:spMkLst>
        </pc:spChg>
        <pc:spChg chg="mod ord">
          <ac:chgData name="Alfred Asterjadhi" userId="39de57b9-85c0-4fd1-aaac-8ca2b6560ad0" providerId="ADAL" clId="{FFF0D9FC-31E2-4B2E-A310-12AF9B378D92}" dt="2023-10-09T03:32:33.301" v="834" actId="6264"/>
          <ac:spMkLst>
            <pc:docMk/>
            <pc:sldMk cId="3576977642" sldId="362"/>
            <ac:spMk id="4" creationId="{42DA2380-6213-B25D-B7D7-77DB25F18500}"/>
          </ac:spMkLst>
        </pc:spChg>
        <pc:spChg chg="mod ord">
          <ac:chgData name="Alfred Asterjadhi" userId="39de57b9-85c0-4fd1-aaac-8ca2b6560ad0" providerId="ADAL" clId="{FFF0D9FC-31E2-4B2E-A310-12AF9B378D92}" dt="2023-10-09T03:32:33.301" v="834" actId="6264"/>
          <ac:spMkLst>
            <pc:docMk/>
            <pc:sldMk cId="3576977642" sldId="362"/>
            <ac:spMk id="5" creationId="{842B70E7-0012-CD41-8829-02BD81D114F8}"/>
          </ac:spMkLst>
        </pc:spChg>
        <pc:spChg chg="mod ord">
          <ac:chgData name="Alfred Asterjadhi" userId="39de57b9-85c0-4fd1-aaac-8ca2b6560ad0" providerId="ADAL" clId="{FFF0D9FC-31E2-4B2E-A310-12AF9B378D92}" dt="2023-10-09T03:32:33.301" v="834" actId="6264"/>
          <ac:spMkLst>
            <pc:docMk/>
            <pc:sldMk cId="3576977642" sldId="362"/>
            <ac:spMk id="6" creationId="{3DD21102-AAEB-13F6-15EC-3CBBC04B5637}"/>
          </ac:spMkLst>
        </pc:spChg>
        <pc:spChg chg="add del mod">
          <ac:chgData name="Alfred Asterjadhi" userId="39de57b9-85c0-4fd1-aaac-8ca2b6560ad0" providerId="ADAL" clId="{FFF0D9FC-31E2-4B2E-A310-12AF9B378D92}" dt="2023-10-09T03:32:33.301" v="834" actId="6264"/>
          <ac:spMkLst>
            <pc:docMk/>
            <pc:sldMk cId="3576977642" sldId="362"/>
            <ac:spMk id="7" creationId="{5CB17E27-6825-A56B-AEAC-086C70BF5F3D}"/>
          </ac:spMkLst>
        </pc:spChg>
        <pc:spChg chg="add del mod">
          <ac:chgData name="Alfred Asterjadhi" userId="39de57b9-85c0-4fd1-aaac-8ca2b6560ad0" providerId="ADAL" clId="{FFF0D9FC-31E2-4B2E-A310-12AF9B378D92}" dt="2023-10-09T03:32:33.301" v="834" actId="6264"/>
          <ac:spMkLst>
            <pc:docMk/>
            <pc:sldMk cId="3576977642" sldId="362"/>
            <ac:spMk id="8" creationId="{1CDE19F4-0923-8035-362A-A6691BF31261}"/>
          </ac:spMkLst>
        </pc:spChg>
        <pc:spChg chg="add del mod">
          <ac:chgData name="Alfred Asterjadhi" userId="39de57b9-85c0-4fd1-aaac-8ca2b6560ad0" providerId="ADAL" clId="{FFF0D9FC-31E2-4B2E-A310-12AF9B378D92}" dt="2023-10-09T03:32:33.301" v="834" actId="6264"/>
          <ac:spMkLst>
            <pc:docMk/>
            <pc:sldMk cId="3576977642" sldId="362"/>
            <ac:spMk id="9" creationId="{E55E4250-A0C7-E6E5-4B31-9B1D723126BB}"/>
          </ac:spMkLst>
        </pc:spChg>
        <pc:spChg chg="add del mod">
          <ac:chgData name="Alfred Asterjadhi" userId="39de57b9-85c0-4fd1-aaac-8ca2b6560ad0" providerId="ADAL" clId="{FFF0D9FC-31E2-4B2E-A310-12AF9B378D92}" dt="2023-10-09T03:32:33.301" v="834" actId="6264"/>
          <ac:spMkLst>
            <pc:docMk/>
            <pc:sldMk cId="3576977642" sldId="362"/>
            <ac:spMk id="10" creationId="{05364DBB-BFBE-B0E6-DF71-9797351B7578}"/>
          </ac:spMkLst>
        </pc:spChg>
        <pc:spChg chg="mod ord">
          <ac:chgData name="Alfred Asterjadhi" userId="39de57b9-85c0-4fd1-aaac-8ca2b6560ad0" providerId="ADAL" clId="{FFF0D9FC-31E2-4B2E-A310-12AF9B378D92}" dt="2023-10-09T03:32:36.054" v="835" actId="207"/>
          <ac:spMkLst>
            <pc:docMk/>
            <pc:sldMk cId="3576977642" sldId="362"/>
            <ac:spMk id="16" creationId="{CA1A1623-65F8-E7F3-860B-98677C489FFA}"/>
          </ac:spMkLst>
        </pc:spChg>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pChg chg="mod">
          <ac:chgData name="Alfred Asterjadhi" userId="39de57b9-85c0-4fd1-aaac-8ca2b6560ad0" providerId="ADAL" clId="{FFF0D9FC-31E2-4B2E-A310-12AF9B378D92}" dt="2023-10-06T23:58:29.654" v="271" actId="20577"/>
          <ac:spMkLst>
            <pc:docMk/>
            <pc:sldMk cId="2696761607" sldId="393"/>
            <ac:spMk id="2" creationId="{F2762690-C15C-4839-B40F-0AF3A4D89457}"/>
          </ac:spMkLst>
        </pc:spChg>
        <pc:spChg chg="add mod">
          <ac:chgData name="Alfred Asterjadhi" userId="39de57b9-85c0-4fd1-aaac-8ca2b6560ad0" providerId="ADAL" clId="{FFF0D9FC-31E2-4B2E-A310-12AF9B378D92}" dt="2023-10-06T23:58:57.428" v="285" actId="20577"/>
          <ac:spMkLst>
            <pc:docMk/>
            <pc:sldMk cId="2696761607" sldId="393"/>
            <ac:spMk id="8" creationId="{A29853BA-17EA-18F8-5B29-B09D9FC050C9}"/>
          </ac:spMkLst>
        </pc:spChg>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pChg chg="mod">
          <ac:chgData name="Alfred Asterjadhi" userId="39de57b9-85c0-4fd1-aaac-8ca2b6560ad0" providerId="ADAL" clId="{FFF0D9FC-31E2-4B2E-A310-12AF9B378D92}" dt="2023-10-09T03:27:53.535" v="571" actId="20577"/>
          <ac:spMkLst>
            <pc:docMk/>
            <pc:sldMk cId="3233208257" sldId="1006"/>
            <ac:spMk id="2" creationId="{4B5F0D0E-8BB7-48AB-9160-728B8B3399A2}"/>
          </ac:spMkLst>
        </pc:spChg>
        <pc:spChg chg="mod">
          <ac:chgData name="Alfred Asterjadhi" userId="39de57b9-85c0-4fd1-aaac-8ca2b6560ad0" providerId="ADAL" clId="{FFF0D9FC-31E2-4B2E-A310-12AF9B378D92}" dt="2023-10-09T03:19:40.388" v="362" actId="20577"/>
          <ac:spMkLst>
            <pc:docMk/>
            <pc:sldMk cId="3233208257" sldId="1006"/>
            <ac:spMk id="3" creationId="{DFB0BA47-D7B6-4F95-932E-A7AA615BC440}"/>
          </ac:spMkLst>
        </pc:spChg>
        <pc:spChg chg="mod">
          <ac:chgData name="Alfred Asterjadhi" userId="39de57b9-85c0-4fd1-aaac-8ca2b6560ad0" providerId="ADAL" clId="{FFF0D9FC-31E2-4B2E-A310-12AF9B378D92}" dt="2023-10-09T03:15:44.467" v="331" actId="20577"/>
          <ac:spMkLst>
            <pc:docMk/>
            <pc:sldMk cId="3233208257" sldId="1006"/>
            <ac:spMk id="6" creationId="{974B2026-97FB-40D2-8F22-7E6D319B4EA2}"/>
          </ac:spMkLst>
        </pc:spChg>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pChg chg="mod">
          <ac:chgData name="Alfred Asterjadhi" userId="39de57b9-85c0-4fd1-aaac-8ca2b6560ad0" providerId="ADAL" clId="{FFF0D9FC-31E2-4B2E-A310-12AF9B378D92}" dt="2023-10-07T00:18:43.804" v="289" actId="20577"/>
          <ac:spMkLst>
            <pc:docMk/>
            <pc:sldMk cId="2760609468" sldId="1016"/>
            <ac:spMk id="3" creationId="{DFB0BA47-D7B6-4F95-932E-A7AA615BC440}"/>
          </ac:spMkLst>
        </pc:spChg>
      </pc:sldChg>
      <pc:sldChg chg="modSp del mod">
        <pc:chgData name="Alfred Asterjadhi" userId="39de57b9-85c0-4fd1-aaac-8ca2b6560ad0" providerId="ADAL" clId="{FFF0D9FC-31E2-4B2E-A310-12AF9B378D92}" dt="2023-10-09T03:27:17.791" v="553" actId="47"/>
        <pc:sldMkLst>
          <pc:docMk/>
          <pc:sldMk cId="492738087" sldId="1017"/>
        </pc:sldMkLst>
        <pc:spChg chg="mod">
          <ac:chgData name="Alfred Asterjadhi" userId="39de57b9-85c0-4fd1-aaac-8ca2b6560ad0" providerId="ADAL" clId="{FFF0D9FC-31E2-4B2E-A310-12AF9B378D92}" dt="2023-10-09T03:26:54.652" v="552" actId="207"/>
          <ac:spMkLst>
            <pc:docMk/>
            <pc:sldMk cId="492738087" sldId="1017"/>
            <ac:spMk id="2" creationId="{4B5F0D0E-8BB7-48AB-9160-728B8B3399A2}"/>
          </ac:spMkLst>
        </pc:spChg>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pChg chg="mod">
          <ac:chgData name="Alfred Asterjadhi" userId="39de57b9-85c0-4fd1-aaac-8ca2b6560ad0" providerId="ADAL" clId="{FFF0D9FC-31E2-4B2E-A310-12AF9B378D92}" dt="2023-10-09T03:27:36.903" v="567" actId="20577"/>
          <ac:spMkLst>
            <pc:docMk/>
            <pc:sldMk cId="3869410219" sldId="1021"/>
            <ac:spMk id="2" creationId="{4B5F0D0E-8BB7-48AB-9160-728B8B3399A2}"/>
          </ac:spMkLst>
        </pc:spChg>
        <pc:spChg chg="mod">
          <ac:chgData name="Alfred Asterjadhi" userId="39de57b9-85c0-4fd1-aaac-8ca2b6560ad0" providerId="ADAL" clId="{FFF0D9FC-31E2-4B2E-A310-12AF9B378D92}" dt="2023-10-09T03:36:13.153" v="906" actId="20577"/>
          <ac:spMkLst>
            <pc:docMk/>
            <pc:sldMk cId="3869410219" sldId="1021"/>
            <ac:spMk id="3" creationId="{DFB0BA47-D7B6-4F95-932E-A7AA615BC440}"/>
          </ac:spMkLst>
        </pc:spChg>
      </pc:sldChg>
      <pc:sldChg chg="modSp add mod">
        <pc:chgData name="Alfred Asterjadhi" userId="39de57b9-85c0-4fd1-aaac-8ca2b6560ad0" providerId="ADAL" clId="{FFF0D9FC-31E2-4B2E-A310-12AF9B378D92}" dt="2023-10-06T23:59:02.053" v="286" actId="20577"/>
        <pc:sldMkLst>
          <pc:docMk/>
          <pc:sldMk cId="2511602690" sldId="1022"/>
        </pc:sldMkLst>
        <pc:spChg chg="mod">
          <ac:chgData name="Alfred Asterjadhi" userId="39de57b9-85c0-4fd1-aaac-8ca2b6560ad0" providerId="ADAL" clId="{FFF0D9FC-31E2-4B2E-A310-12AF9B378D92}" dt="2023-10-06T23:59:02.053" v="286" actId="20577"/>
          <ac:spMkLst>
            <pc:docMk/>
            <pc:sldMk cId="2511602690" sldId="1022"/>
            <ac:spMk id="2" creationId="{F2762690-C15C-4839-B40F-0AF3A4D89457}"/>
          </ac:spMkLst>
        </pc:spChg>
      </pc:sldChg>
      <pc:sldChg chg="modSp new mod">
        <pc:chgData name="Alfred Asterjadhi" userId="39de57b9-85c0-4fd1-aaac-8ca2b6560ad0" providerId="ADAL" clId="{FFF0D9FC-31E2-4B2E-A310-12AF9B378D92}" dt="2023-10-09T03:22:29.597" v="413" actId="6549"/>
        <pc:sldMkLst>
          <pc:docMk/>
          <pc:sldMk cId="4200130042" sldId="1023"/>
        </pc:sldMkLst>
        <pc:spChg chg="mod">
          <ac:chgData name="Alfred Asterjadhi" userId="39de57b9-85c0-4fd1-aaac-8ca2b6560ad0" providerId="ADAL" clId="{FFF0D9FC-31E2-4B2E-A310-12AF9B378D92}" dt="2023-10-09T03:20:22.283" v="398" actId="20577"/>
          <ac:spMkLst>
            <pc:docMk/>
            <pc:sldMk cId="4200130042" sldId="1023"/>
            <ac:spMk id="2" creationId="{E693238A-5516-3253-124C-DCED3A7D9AE2}"/>
          </ac:spMkLst>
        </pc:spChg>
        <pc:spChg chg="mod">
          <ac:chgData name="Alfred Asterjadhi" userId="39de57b9-85c0-4fd1-aaac-8ca2b6560ad0" providerId="ADAL" clId="{FFF0D9FC-31E2-4B2E-A310-12AF9B378D92}" dt="2023-10-09T03:22:29.597" v="413" actId="6549"/>
          <ac:spMkLst>
            <pc:docMk/>
            <pc:sldMk cId="4200130042" sldId="1023"/>
            <ac:spMk id="3" creationId="{2682080F-BC47-47A6-E6F4-7C70F67F48F8}"/>
          </ac:spMkLst>
        </pc:spChg>
        <pc:spChg chg="mod">
          <ac:chgData name="Alfred Asterjadhi" userId="39de57b9-85c0-4fd1-aaac-8ca2b6560ad0" providerId="ADAL" clId="{FFF0D9FC-31E2-4B2E-A310-12AF9B378D92}" dt="2023-10-09T03:15:47.827" v="332"/>
          <ac:spMkLst>
            <pc:docMk/>
            <pc:sldMk cId="4200130042" sldId="1023"/>
            <ac:spMk id="6" creationId="{C0CB183D-A74D-271D-9F71-7510119753C6}"/>
          </ac:spMkLst>
        </pc:spChg>
      </pc:sldChg>
      <pc:sldChg chg="modSp new mod">
        <pc:chgData name="Alfred Asterjadhi" userId="39de57b9-85c0-4fd1-aaac-8ca2b6560ad0" providerId="ADAL" clId="{FFF0D9FC-31E2-4B2E-A310-12AF9B378D92}" dt="2023-10-09T03:23:16.107" v="448" actId="20577"/>
        <pc:sldMkLst>
          <pc:docMk/>
          <pc:sldMk cId="991138630" sldId="1024"/>
        </pc:sldMkLst>
        <pc:spChg chg="mod">
          <ac:chgData name="Alfred Asterjadhi" userId="39de57b9-85c0-4fd1-aaac-8ca2b6560ad0" providerId="ADAL" clId="{FFF0D9FC-31E2-4B2E-A310-12AF9B378D92}" dt="2023-10-09T03:22:36.759" v="414" actId="20577"/>
          <ac:spMkLst>
            <pc:docMk/>
            <pc:sldMk cId="991138630" sldId="1024"/>
            <ac:spMk id="2" creationId="{EB71C910-A4C8-4536-303B-D3915A777CB1}"/>
          </ac:spMkLst>
        </pc:spChg>
        <pc:spChg chg="mod">
          <ac:chgData name="Alfred Asterjadhi" userId="39de57b9-85c0-4fd1-aaac-8ca2b6560ad0" providerId="ADAL" clId="{FFF0D9FC-31E2-4B2E-A310-12AF9B378D92}" dt="2023-10-09T03:23:16.107" v="448" actId="20577"/>
          <ac:spMkLst>
            <pc:docMk/>
            <pc:sldMk cId="991138630" sldId="1024"/>
            <ac:spMk id="3" creationId="{E24D4002-4764-1FA7-1147-DE995417131A}"/>
          </ac:spMkLst>
        </pc:spChg>
        <pc:spChg chg="mod">
          <ac:chgData name="Alfred Asterjadhi" userId="39de57b9-85c0-4fd1-aaac-8ca2b6560ad0" providerId="ADAL" clId="{FFF0D9FC-31E2-4B2E-A310-12AF9B378D92}" dt="2023-10-09T03:15:49.417" v="333"/>
          <ac:spMkLst>
            <pc:docMk/>
            <pc:sldMk cId="991138630" sldId="1024"/>
            <ac:spMk id="6" creationId="{5B92EE59-C061-D8AD-02BE-EB12A707ABF5}"/>
          </ac:spMkLst>
        </pc:spChg>
      </pc:sldChg>
      <pc:sldChg chg="modSp new mod">
        <pc:chgData name="Alfred Asterjadhi" userId="39de57b9-85c0-4fd1-aaac-8ca2b6560ad0" providerId="ADAL" clId="{FFF0D9FC-31E2-4B2E-A310-12AF9B378D92}" dt="2023-10-09T03:23:38.062" v="455" actId="20577"/>
        <pc:sldMkLst>
          <pc:docMk/>
          <pc:sldMk cId="1404386273" sldId="1025"/>
        </pc:sldMkLst>
        <pc:spChg chg="mod">
          <ac:chgData name="Alfred Asterjadhi" userId="39de57b9-85c0-4fd1-aaac-8ca2b6560ad0" providerId="ADAL" clId="{FFF0D9FC-31E2-4B2E-A310-12AF9B378D92}" dt="2023-10-09T03:23:33.889" v="452" actId="20577"/>
          <ac:spMkLst>
            <pc:docMk/>
            <pc:sldMk cId="1404386273" sldId="1025"/>
            <ac:spMk id="2" creationId="{FA6ADC85-E89F-5B65-0CA2-A439946F2818}"/>
          </ac:spMkLst>
        </pc:spChg>
        <pc:spChg chg="mod">
          <ac:chgData name="Alfred Asterjadhi" userId="39de57b9-85c0-4fd1-aaac-8ca2b6560ad0" providerId="ADAL" clId="{FFF0D9FC-31E2-4B2E-A310-12AF9B378D92}" dt="2023-10-09T03:23:38.062" v="455" actId="20577"/>
          <ac:spMkLst>
            <pc:docMk/>
            <pc:sldMk cId="1404386273" sldId="1025"/>
            <ac:spMk id="3" creationId="{09FACBBB-F323-999C-C847-ACC3CF5DD8C6}"/>
          </ac:spMkLst>
        </pc:spChg>
        <pc:spChg chg="mod">
          <ac:chgData name="Alfred Asterjadhi" userId="39de57b9-85c0-4fd1-aaac-8ca2b6560ad0" providerId="ADAL" clId="{FFF0D9FC-31E2-4B2E-A310-12AF9B378D92}" dt="2023-10-09T03:15:51.160" v="334"/>
          <ac:spMkLst>
            <pc:docMk/>
            <pc:sldMk cId="1404386273" sldId="1025"/>
            <ac:spMk id="6" creationId="{F687DD8A-3727-344A-FF12-9DB780057CBA}"/>
          </ac:spMkLst>
        </pc:spChg>
      </pc:sldChg>
      <pc:sldChg chg="modSp new mod">
        <pc:chgData name="Alfred Asterjadhi" userId="39de57b9-85c0-4fd1-aaac-8ca2b6560ad0" providerId="ADAL" clId="{FFF0D9FC-31E2-4B2E-A310-12AF9B378D92}" dt="2023-10-09T03:25:40.230" v="509" actId="20577"/>
        <pc:sldMkLst>
          <pc:docMk/>
          <pc:sldMk cId="222788427" sldId="1026"/>
        </pc:sldMkLst>
        <pc:spChg chg="mod">
          <ac:chgData name="Alfred Asterjadhi" userId="39de57b9-85c0-4fd1-aaac-8ca2b6560ad0" providerId="ADAL" clId="{FFF0D9FC-31E2-4B2E-A310-12AF9B378D92}" dt="2023-10-09T03:25:19.849" v="483" actId="20577"/>
          <ac:spMkLst>
            <pc:docMk/>
            <pc:sldMk cId="222788427" sldId="1026"/>
            <ac:spMk id="2" creationId="{E1D8E8C5-E60C-BAD9-3129-7CE26DC02108}"/>
          </ac:spMkLst>
        </pc:spChg>
        <pc:spChg chg="mod">
          <ac:chgData name="Alfred Asterjadhi" userId="39de57b9-85c0-4fd1-aaac-8ca2b6560ad0" providerId="ADAL" clId="{FFF0D9FC-31E2-4B2E-A310-12AF9B378D92}" dt="2023-10-09T03:25:40.230" v="509" actId="20577"/>
          <ac:spMkLst>
            <pc:docMk/>
            <pc:sldMk cId="222788427" sldId="1026"/>
            <ac:spMk id="3" creationId="{15DE4AB5-D1B3-A65E-4867-25522047FEC6}"/>
          </ac:spMkLst>
        </pc:spChg>
        <pc:spChg chg="mod">
          <ac:chgData name="Alfred Asterjadhi" userId="39de57b9-85c0-4fd1-aaac-8ca2b6560ad0" providerId="ADAL" clId="{FFF0D9FC-31E2-4B2E-A310-12AF9B378D92}" dt="2023-10-09T03:25:13.481" v="471" actId="20577"/>
          <ac:spMkLst>
            <pc:docMk/>
            <pc:sldMk cId="222788427" sldId="1026"/>
            <ac:spMk id="6" creationId="{80A5DC50-7BA9-66A8-E5DC-F76301DEBE14}"/>
          </ac:spMkLst>
        </pc:spChg>
      </pc:sldChg>
      <pc:sldChg chg="modSp new mod">
        <pc:chgData name="Alfred Asterjadhi" userId="39de57b9-85c0-4fd1-aaac-8ca2b6560ad0" providerId="ADAL" clId="{FFF0D9FC-31E2-4B2E-A310-12AF9B378D92}" dt="2023-10-09T03:26:09.160" v="514" actId="207"/>
        <pc:sldMkLst>
          <pc:docMk/>
          <pc:sldMk cId="267649941" sldId="1027"/>
        </pc:sldMkLst>
        <pc:spChg chg="mod">
          <ac:chgData name="Alfred Asterjadhi" userId="39de57b9-85c0-4fd1-aaac-8ca2b6560ad0" providerId="ADAL" clId="{FFF0D9FC-31E2-4B2E-A310-12AF9B378D92}" dt="2023-10-09T03:26:03.090" v="511"/>
          <ac:spMkLst>
            <pc:docMk/>
            <pc:sldMk cId="267649941" sldId="1027"/>
            <ac:spMk id="2" creationId="{826209EC-42B3-FF0D-ECCA-125A80DC904A}"/>
          </ac:spMkLst>
        </pc:spChg>
        <pc:spChg chg="mod">
          <ac:chgData name="Alfred Asterjadhi" userId="39de57b9-85c0-4fd1-aaac-8ca2b6560ad0" providerId="ADAL" clId="{FFF0D9FC-31E2-4B2E-A310-12AF9B378D92}" dt="2023-10-09T03:26:09.160" v="514" actId="207"/>
          <ac:spMkLst>
            <pc:docMk/>
            <pc:sldMk cId="267649941" sldId="1027"/>
            <ac:spMk id="3" creationId="{4750E56A-D14B-EE31-8EFC-E472E5AB62EE}"/>
          </ac:spMkLst>
        </pc:spChg>
      </pc:sldChg>
      <pc:sldChg chg="modSp new mod">
        <pc:chgData name="Alfred Asterjadhi" userId="39de57b9-85c0-4fd1-aaac-8ca2b6560ad0" providerId="ADAL" clId="{FFF0D9FC-31E2-4B2E-A310-12AF9B378D92}" dt="2023-10-09T03:26:35.437" v="551" actId="20577"/>
        <pc:sldMkLst>
          <pc:docMk/>
          <pc:sldMk cId="3287547131" sldId="1028"/>
        </pc:sldMkLst>
        <pc:spChg chg="mod">
          <ac:chgData name="Alfred Asterjadhi" userId="39de57b9-85c0-4fd1-aaac-8ca2b6560ad0" providerId="ADAL" clId="{FFF0D9FC-31E2-4B2E-A310-12AF9B378D92}" dt="2023-10-09T03:26:25.979" v="534" actId="20577"/>
          <ac:spMkLst>
            <pc:docMk/>
            <pc:sldMk cId="3287547131" sldId="1028"/>
            <ac:spMk id="2" creationId="{9EF97F5A-CE7F-7BBA-0DB4-CF87B031E7D4}"/>
          </ac:spMkLst>
        </pc:spChg>
        <pc:spChg chg="mod">
          <ac:chgData name="Alfred Asterjadhi" userId="39de57b9-85c0-4fd1-aaac-8ca2b6560ad0" providerId="ADAL" clId="{FFF0D9FC-31E2-4B2E-A310-12AF9B378D92}" dt="2023-10-09T03:26:31.656" v="538" actId="207"/>
          <ac:spMkLst>
            <pc:docMk/>
            <pc:sldMk cId="3287547131" sldId="1028"/>
            <ac:spMk id="3" creationId="{2C08B101-42DC-1716-269A-5A07B06D62DE}"/>
          </ac:spMkLst>
        </pc:spChg>
        <pc:spChg chg="mod">
          <ac:chgData name="Alfred Asterjadhi" userId="39de57b9-85c0-4fd1-aaac-8ca2b6560ad0" providerId="ADAL" clId="{FFF0D9FC-31E2-4B2E-A310-12AF9B378D92}" dt="2023-10-09T03:26:35.437" v="551" actId="20577"/>
          <ac:spMkLst>
            <pc:docMk/>
            <pc:sldMk cId="3287547131" sldId="1028"/>
            <ac:spMk id="6" creationId="{EC77C5EB-E20F-F01E-703C-08282E47E7DA}"/>
          </ac:spMkLst>
        </pc:spChg>
      </pc:sldChg>
      <pc:sldChg chg="modSp add mod ord">
        <pc:chgData name="Alfred Asterjadhi" userId="39de57b9-85c0-4fd1-aaac-8ca2b6560ad0" providerId="ADAL" clId="{FFF0D9FC-31E2-4B2E-A310-12AF9B378D92}" dt="2023-10-09T03:36:43.036" v="935" actId="20577"/>
        <pc:sldMkLst>
          <pc:docMk/>
          <pc:sldMk cId="3095361314" sldId="1029"/>
        </pc:sldMkLst>
        <pc:spChg chg="mod">
          <ac:chgData name="Alfred Asterjadhi" userId="39de57b9-85c0-4fd1-aaac-8ca2b6560ad0" providerId="ADAL" clId="{FFF0D9FC-31E2-4B2E-A310-12AF9B378D92}" dt="2023-10-09T03:36:43.036" v="935" actId="20577"/>
          <ac:spMkLst>
            <pc:docMk/>
            <pc:sldMk cId="3095361314" sldId="1029"/>
            <ac:spMk id="3" creationId="{DFB0BA47-D7B6-4F95-932E-A7AA615BC440}"/>
          </ac:spMkLst>
        </pc:spChg>
      </pc:sldChg>
      <pc:sldChg chg="modSp add mod">
        <pc:chgData name="Alfred Asterjadhi" userId="39de57b9-85c0-4fd1-aaac-8ca2b6560ad0" providerId="ADAL" clId="{FFF0D9FC-31E2-4B2E-A310-12AF9B378D92}" dt="2023-10-09T03:29:48.456" v="627" actId="20577"/>
        <pc:sldMkLst>
          <pc:docMk/>
          <pc:sldMk cId="3959530559" sldId="1030"/>
        </pc:sldMkLst>
        <pc:spChg chg="mod">
          <ac:chgData name="Alfred Asterjadhi" userId="39de57b9-85c0-4fd1-aaac-8ca2b6560ad0" providerId="ADAL" clId="{FFF0D9FC-31E2-4B2E-A310-12AF9B378D92}" dt="2023-10-09T03:28:23.169" v="574" actId="6549"/>
          <ac:spMkLst>
            <pc:docMk/>
            <pc:sldMk cId="3959530559" sldId="1030"/>
            <ac:spMk id="2" creationId="{4B5F0D0E-8BB7-48AB-9160-728B8B3399A2}"/>
          </ac:spMkLst>
        </pc:spChg>
        <pc:spChg chg="mod">
          <ac:chgData name="Alfred Asterjadhi" userId="39de57b9-85c0-4fd1-aaac-8ca2b6560ad0" providerId="ADAL" clId="{FFF0D9FC-31E2-4B2E-A310-12AF9B378D92}" dt="2023-10-09T03:29:48.456" v="627" actId="20577"/>
          <ac:spMkLst>
            <pc:docMk/>
            <pc:sldMk cId="3959530559" sldId="1030"/>
            <ac:spMk id="3" creationId="{DFB0BA47-D7B6-4F95-932E-A7AA615BC440}"/>
          </ac:spMkLst>
        </pc:spChg>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pChg chg="mod">
          <ac:chgData name="Alfred Asterjadhi" userId="39de57b9-85c0-4fd1-aaac-8ca2b6560ad0" providerId="ADAL" clId="{FFF0D9FC-31E2-4B2E-A310-12AF9B378D92}" dt="2023-10-09T03:29:05.718" v="615" actId="20577"/>
          <ac:spMkLst>
            <pc:docMk/>
            <pc:sldMk cId="3254695095" sldId="1031"/>
            <ac:spMk id="2" creationId="{FA6ADC85-E89F-5B65-0CA2-A439946F2818}"/>
          </ac:spMkLst>
        </pc:spChg>
      </pc:sldChg>
      <pc:sldChg chg="modSp new mod">
        <pc:chgData name="Alfred Asterjadhi" userId="39de57b9-85c0-4fd1-aaac-8ca2b6560ad0" providerId="ADAL" clId="{FFF0D9FC-31E2-4B2E-A310-12AF9B378D92}" dt="2023-10-09T03:31:01.873" v="770" actId="20577"/>
        <pc:sldMkLst>
          <pc:docMk/>
          <pc:sldMk cId="2879375159" sldId="1032"/>
        </pc:sldMkLst>
        <pc:spChg chg="mod">
          <ac:chgData name="Alfred Asterjadhi" userId="39de57b9-85c0-4fd1-aaac-8ca2b6560ad0" providerId="ADAL" clId="{FFF0D9FC-31E2-4B2E-A310-12AF9B378D92}" dt="2023-10-09T03:30:52.290" v="751" actId="20577"/>
          <ac:spMkLst>
            <pc:docMk/>
            <pc:sldMk cId="2879375159" sldId="1032"/>
            <ac:spMk id="2" creationId="{AF638736-2FC4-D9A8-1FCE-85D8E1053DF5}"/>
          </ac:spMkLst>
        </pc:spChg>
        <pc:spChg chg="mod">
          <ac:chgData name="Alfred Asterjadhi" userId="39de57b9-85c0-4fd1-aaac-8ca2b6560ad0" providerId="ADAL" clId="{FFF0D9FC-31E2-4B2E-A310-12AF9B378D92}" dt="2023-10-09T03:30:57.560" v="757" actId="207"/>
          <ac:spMkLst>
            <pc:docMk/>
            <pc:sldMk cId="2879375159" sldId="1032"/>
            <ac:spMk id="3" creationId="{9E7071F5-ACE3-DB50-850A-4AF49F5F3183}"/>
          </ac:spMkLst>
        </pc:spChg>
        <pc:spChg chg="mod">
          <ac:chgData name="Alfred Asterjadhi" userId="39de57b9-85c0-4fd1-aaac-8ca2b6560ad0" providerId="ADAL" clId="{FFF0D9FC-31E2-4B2E-A310-12AF9B378D92}" dt="2023-10-09T03:31:01.873" v="770" actId="20577"/>
          <ac:spMkLst>
            <pc:docMk/>
            <pc:sldMk cId="2879375159" sldId="1032"/>
            <ac:spMk id="6" creationId="{8EA8A530-D092-70AE-6CAE-4EE57175B332}"/>
          </ac:spMkLst>
        </pc:spChg>
      </pc:sldChg>
      <pc:sldChg chg="modSp new mod">
        <pc:chgData name="Alfred Asterjadhi" userId="39de57b9-85c0-4fd1-aaac-8ca2b6560ad0" providerId="ADAL" clId="{FFF0D9FC-31E2-4B2E-A310-12AF9B378D92}" dt="2023-10-09T03:32:12.872" v="832" actId="20577"/>
        <pc:sldMkLst>
          <pc:docMk/>
          <pc:sldMk cId="3264548205" sldId="1033"/>
        </pc:sldMkLst>
        <pc:spChg chg="mod">
          <ac:chgData name="Alfred Asterjadhi" userId="39de57b9-85c0-4fd1-aaac-8ca2b6560ad0" providerId="ADAL" clId="{FFF0D9FC-31E2-4B2E-A310-12AF9B378D92}" dt="2023-10-09T03:32:04.352" v="813"/>
          <ac:spMkLst>
            <pc:docMk/>
            <pc:sldMk cId="3264548205" sldId="1033"/>
            <ac:spMk id="2" creationId="{49F8D064-A777-11C0-5F89-1698A00508B3}"/>
          </ac:spMkLst>
        </pc:spChg>
        <pc:spChg chg="mod">
          <ac:chgData name="Alfred Asterjadhi" userId="39de57b9-85c0-4fd1-aaac-8ca2b6560ad0" providerId="ADAL" clId="{FFF0D9FC-31E2-4B2E-A310-12AF9B378D92}" dt="2023-10-09T03:32:08.181" v="817" actId="207"/>
          <ac:spMkLst>
            <pc:docMk/>
            <pc:sldMk cId="3264548205" sldId="1033"/>
            <ac:spMk id="3" creationId="{DCC8388E-FE00-2A65-26D0-2EB1B9882D2C}"/>
          </ac:spMkLst>
        </pc:spChg>
        <pc:spChg chg="mod">
          <ac:chgData name="Alfred Asterjadhi" userId="39de57b9-85c0-4fd1-aaac-8ca2b6560ad0" providerId="ADAL" clId="{FFF0D9FC-31E2-4B2E-A310-12AF9B378D92}" dt="2023-10-09T03:32:12.872" v="832" actId="20577"/>
          <ac:spMkLst>
            <pc:docMk/>
            <pc:sldMk cId="3264548205" sldId="1033"/>
            <ac:spMk id="6" creationId="{DF5AF29D-AB4E-9F81-4744-1A4F81FFC3F8}"/>
          </ac:spMkLst>
        </pc:spChg>
      </pc:sldChg>
      <pc:sldChg chg="modSp new mod">
        <pc:chgData name="Alfred Asterjadhi" userId="39de57b9-85c0-4fd1-aaac-8ca2b6560ad0" providerId="ADAL" clId="{FFF0D9FC-31E2-4B2E-A310-12AF9B378D92}" dt="2023-10-09T03:33:16.705" v="861" actId="20577"/>
        <pc:sldMkLst>
          <pc:docMk/>
          <pc:sldMk cId="1865298196" sldId="1034"/>
        </pc:sldMkLst>
        <pc:spChg chg="mod">
          <ac:chgData name="Alfred Asterjadhi" userId="39de57b9-85c0-4fd1-aaac-8ca2b6560ad0" providerId="ADAL" clId="{FFF0D9FC-31E2-4B2E-A310-12AF9B378D92}" dt="2023-10-09T03:33:08.707" v="840"/>
          <ac:spMkLst>
            <pc:docMk/>
            <pc:sldMk cId="1865298196" sldId="1034"/>
            <ac:spMk id="2" creationId="{0CD0357C-5349-AD40-1427-DDEE1C074C20}"/>
          </ac:spMkLst>
        </pc:spChg>
        <pc:spChg chg="mod">
          <ac:chgData name="Alfred Asterjadhi" userId="39de57b9-85c0-4fd1-aaac-8ca2b6560ad0" providerId="ADAL" clId="{FFF0D9FC-31E2-4B2E-A310-12AF9B378D92}" dt="2023-10-09T03:33:12.902" v="844" actId="207"/>
          <ac:spMkLst>
            <pc:docMk/>
            <pc:sldMk cId="1865298196" sldId="1034"/>
            <ac:spMk id="3" creationId="{32A82C14-015D-8818-0A3B-A5128A880F97}"/>
          </ac:spMkLst>
        </pc:spChg>
        <pc:spChg chg="mod">
          <ac:chgData name="Alfred Asterjadhi" userId="39de57b9-85c0-4fd1-aaac-8ca2b6560ad0" providerId="ADAL" clId="{FFF0D9FC-31E2-4B2E-A310-12AF9B378D92}" dt="2023-10-09T03:33:16.705" v="861" actId="20577"/>
          <ac:spMkLst>
            <pc:docMk/>
            <pc:sldMk cId="1865298196" sldId="1034"/>
            <ac:spMk id="6" creationId="{BFAF1548-C7B4-5F83-BD76-F4E3BAAA36B8}"/>
          </ac:spMkLst>
        </pc:spChg>
      </pc:sldChg>
      <pc:sldChg chg="modSp new mod">
        <pc:chgData name="Alfred Asterjadhi" userId="39de57b9-85c0-4fd1-aaac-8ca2b6560ad0" providerId="ADAL" clId="{FFF0D9FC-31E2-4B2E-A310-12AF9B378D92}" dt="2023-10-09T03:35:36.609" v="904" actId="207"/>
        <pc:sldMkLst>
          <pc:docMk/>
          <pc:sldMk cId="3456116423" sldId="1035"/>
        </pc:sldMkLst>
        <pc:spChg chg="mod">
          <ac:chgData name="Alfred Asterjadhi" userId="39de57b9-85c0-4fd1-aaac-8ca2b6560ad0" providerId="ADAL" clId="{FFF0D9FC-31E2-4B2E-A310-12AF9B378D92}" dt="2023-10-09T03:35:25.236" v="881" actId="20577"/>
          <ac:spMkLst>
            <pc:docMk/>
            <pc:sldMk cId="3456116423" sldId="1035"/>
            <ac:spMk id="2" creationId="{A3BF0099-710A-BAAF-B8BC-7014BCF7814C}"/>
          </ac:spMkLst>
        </pc:spChg>
        <pc:spChg chg="mod">
          <ac:chgData name="Alfred Asterjadhi" userId="39de57b9-85c0-4fd1-aaac-8ca2b6560ad0" providerId="ADAL" clId="{FFF0D9FC-31E2-4B2E-A310-12AF9B378D92}" dt="2023-10-09T03:35:36.609" v="904" actId="207"/>
          <ac:spMkLst>
            <pc:docMk/>
            <pc:sldMk cId="3456116423" sldId="1035"/>
            <ac:spMk id="3" creationId="{7E162DB6-C4EE-DEDE-51EE-E544B03CE3D6}"/>
          </ac:spMkLst>
        </pc:spChg>
        <pc:spChg chg="mod">
          <ac:chgData name="Alfred Asterjadhi" userId="39de57b9-85c0-4fd1-aaac-8ca2b6560ad0" providerId="ADAL" clId="{FFF0D9FC-31E2-4B2E-A310-12AF9B378D92}" dt="2023-10-09T03:35:29.894" v="894" actId="20577"/>
          <ac:spMkLst>
            <pc:docMk/>
            <pc:sldMk cId="3456116423" sldId="1035"/>
            <ac:spMk id="6" creationId="{BE8F84CA-CDAF-7D4D-1373-B2A0C8023D7F}"/>
          </ac:spMkLst>
        </pc:spChg>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48"/>
        </pc:sldMasterMkLst>
        <pc:spChg chg="mod">
          <ac:chgData name="Alfred Asterjadhi" userId="39de57b9-85c0-4fd1-aaac-8ca2b6560ad0" providerId="ADAL" clId="{FFF0D9FC-31E2-4B2E-A310-12AF9B378D92}" dt="2023-10-13T17:17:34.108" v="1001" actId="20577"/>
          <ac:spMkLst>
            <pc:docMk/>
            <pc:sldMasterMk cId="0" sldId="2147483648"/>
            <ac:spMk id="10" creationId="{00000000-0000-0000-0000-000000000000}"/>
          </ac:spMkLst>
        </pc:sp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48"/>
        </pc:sldMasterMkLst>
        <pc:spChg chg="mod">
          <ac:chgData name="Alfred Asterjadhi" userId="39de57b9-85c0-4fd1-aaac-8ca2b6560ad0" providerId="ADAL" clId="{57A0B4EB-0EC4-490D-92F6-3DB921CD1864}" dt="2023-07-13T14:13:14.906" v="2247"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11/16/2023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802.11-23/01713r13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3/11-23-1929-00-00bn-peer-to-peer-p2p-resource-management.pptx" TargetMode="External"/><Relationship Id="rId13" Type="http://schemas.openxmlformats.org/officeDocument/2006/relationships/hyperlink" Target="https://mentor.ieee.org/802.11/dcn/23/11-23-2009-00-00bn-multi-ap-for-reliability-with-coherent-and-non-coherent-transmissions.pptx" TargetMode="External"/><Relationship Id="rId3" Type="http://schemas.openxmlformats.org/officeDocument/2006/relationships/hyperlink" Target="https://mentor.ieee.org/802.11/dcn/23/11-23-1838-00-00bn-follow-up-on-the-relay-transmission.pptx" TargetMode="External"/><Relationship Id="rId7" Type="http://schemas.openxmlformats.org/officeDocument/2006/relationships/hyperlink" Target="https://mentor.ieee.org/802.11/dcn/23/11-23-1910-00-00bn-coordinated-tdma-follow-up.pptx" TargetMode="External"/><Relationship Id="rId12" Type="http://schemas.openxmlformats.org/officeDocument/2006/relationships/hyperlink" Target="https://mentor.ieee.org/802.11/dcn/23/11-23-1969-00-00bn-consideration-on-uhr-relay-architecture.pptx" TargetMode="External"/><Relationship Id="rId2" Type="http://schemas.openxmlformats.org/officeDocument/2006/relationships/hyperlink" Target="https://mentor.ieee.org/802.11/dcn/23/11-23-1835-00-00bn-ap-power-management.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908-00-00bn-seamless-roaming-procedure.pptx" TargetMode="External"/><Relationship Id="rId11" Type="http://schemas.openxmlformats.org/officeDocument/2006/relationships/hyperlink" Target="https://mentor.ieee.org/802.11/dcn/23/11-23-1954-00-00bn-two-dimensional-a-ppdu.pptx" TargetMode="External"/><Relationship Id="rId5" Type="http://schemas.openxmlformats.org/officeDocument/2006/relationships/hyperlink" Target="https://mentor.ieee.org/802.11/dcn/23/11-23-1888-00-00bn-mac-header-protection-follow-up.pptx" TargetMode="External"/><Relationship Id="rId10" Type="http://schemas.openxmlformats.org/officeDocument/2006/relationships/hyperlink" Target="https://mentor.ieee.org/802.11/dcn/23/11-23-1953-00-00bn-two-dimensional-resource-allocation.pptx" TargetMode="External"/><Relationship Id="rId4" Type="http://schemas.openxmlformats.org/officeDocument/2006/relationships/hyperlink" Target="https://mentor.ieee.org/802.11/dcn/23/11-23-1839-00-00bn-evaluation-for-the-relay-transmission.pptx" TargetMode="External"/><Relationship Id="rId9" Type="http://schemas.openxmlformats.org/officeDocument/2006/relationships/hyperlink" Target="https://mentor.ieee.org/802.11/dcn/23/11-23-1942-00-00bn-inter-ppdu-low-power-listening-scheme.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3/11-23-1843-00-00bn-multi-ap-joint-transmission-simulations-with-impairments.pptx" TargetMode="External"/><Relationship Id="rId3" Type="http://schemas.openxmlformats.org/officeDocument/2006/relationships/hyperlink" Target="https://mentor.ieee.org/802.11/dcn/23/11-23-1832-00-00bn-multi-ap-coordinated-spatial-reuse.pptx" TargetMode="External"/><Relationship Id="rId7" Type="http://schemas.openxmlformats.org/officeDocument/2006/relationships/hyperlink" Target="https://mentor.ieee.org/802.11/dcn/23/11-23-1841-00-00bn-considerations-on-bss-color-for-multi-ap.pptx" TargetMode="External"/><Relationship Id="rId2" Type="http://schemas.openxmlformats.org/officeDocument/2006/relationships/hyperlink" Target="https://mentor.ieee.org/802.11/dcn/23/11-23-1756-02-00bn-mimo-dynamic-polarization-multiplexing-and-beamforming-proposed-ieee802-11bn-phy.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837-00-00bn-map-group-set-up-operation-discussion.pptx" TargetMode="External"/><Relationship Id="rId5" Type="http://schemas.openxmlformats.org/officeDocument/2006/relationships/hyperlink" Target="https://mentor.ieee.org/802.11/dcn/23/11-23-1836-00-00bn-map-security-consideration.pptx" TargetMode="External"/><Relationship Id="rId4" Type="http://schemas.openxmlformats.org/officeDocument/2006/relationships/hyperlink" Target="https://mentor.ieee.org/802.11/dcn/23/11-23-1834-00-00bn-high-criticality-use-cases-and-requirements.pptx" TargetMode="External"/><Relationship Id="rId9" Type="http://schemas.openxmlformats.org/officeDocument/2006/relationships/hyperlink" Target="https://mentor.ieee.org/802.11/dcn/23/11-23-1865-00-00bn-discussion-on-sst-and-a-ppdu.pptx" TargetMode="Externa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3/11-23-1877-00-00bn-analysis-on-the-ldpc-rate-matching.pptx" TargetMode="Externa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3/11-23-1931-01-00bn-tgbn-proposed-timeline.pptx" TargetMode="Externa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23/11-23-1975-00-00bn-coordinated-spatial-re-use-for-uhr.pptx" TargetMode="Externa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23/11-23-1987-00-00bn-802-11bn-selection-procedure.doc" TargetMode="Externa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3/11-23-2029-00-00bn-overview-of-enterprise-policy-and-goals.pptx" TargetMode="External"/><Relationship Id="rId2" Type="http://schemas.openxmlformats.org/officeDocument/2006/relationships/hyperlink" Target="https://mentor.ieee.org/802.11/dcn/23/11-23-2026-00-00bn-balanced-wireless-in-device.pptx" TargetMode="External"/><Relationship Id="rId1" Type="http://schemas.openxmlformats.org/officeDocument/2006/relationships/slideLayout" Target="../slideLayouts/slideLayout5.xml"/><Relationship Id="rId4" Type="http://schemas.openxmlformats.org/officeDocument/2006/relationships/hyperlink" Target="https://mentor.ieee.org/802.11/dcn/23/11-23-2030-00-00bn-proposed-802-11bn-functional-requirements.doc"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3/11-23-2076-01-00bn-multiple-channel-access-in-preemption-sequence.pptx" TargetMode="External"/><Relationship Id="rId2" Type="http://schemas.openxmlformats.org/officeDocument/2006/relationships/hyperlink" Target="https://mentor.ieee.org/802.11/dcn/23/11-23-2100-00-00bn-considerations-on-multiple-multi-ap-groups.pptx" TargetMode="Externa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adea36bb-d70a-4157-b7e8-97d554e398cf/summar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3/11-23-0079-10-0uhr-uhr-draft-proposed-csd.docx" TargetMode="External"/><Relationship Id="rId2" Type="http://schemas.openxmlformats.org/officeDocument/2006/relationships/hyperlink" Target="https://mentor.ieee.org/802.11/dcn/23/11-23-0480-03-0uhr-uhr-proposed-par.pdf" TargetMode="External"/><Relationship Id="rId1" Type="http://schemas.openxmlformats.org/officeDocument/2006/relationships/slideLayout" Target="../slideLayouts/slideLayout2.xml"/><Relationship Id="rId4" Type="http://schemas.openxmlformats.org/officeDocument/2006/relationships/hyperlink" Target="https://mentor.ieee.org/802.11/dcn/23/11-23-1166-05-0uhr-uhr-par-and-csd-comments.pptx" TargetMode="Externa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23/11-23-1449-01-0uhr-uhr-sg-september-2023-meeting-minutes.doc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23/11-23-1987-00-00bn-802-11bn-selection-procedure.doc" TargetMode="External"/><Relationship Id="rId2" Type="http://schemas.openxmlformats.org/officeDocument/2006/relationships/hyperlink" Target="https://mentor.ieee.org/802.11/dcn/23/11-23-1931-00-00bn-tgbn-proposed-timeline.pptx" TargetMode="External"/><Relationship Id="rId1" Type="http://schemas.openxmlformats.org/officeDocument/2006/relationships/slideLayout" Target="../slideLayouts/slideLayout2.xml"/><Relationship Id="rId4" Type="http://schemas.openxmlformats.org/officeDocument/2006/relationships/hyperlink" Target="https://mentor.ieee.org/802.11/dcn/23/11-23-2030-00-00bn-proposed-802-11bn-functional-requirements.doc"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3/11-23-1838-00-00bn-follow-up-on-the-relay-transmission.pptx" TargetMode="External"/><Relationship Id="rId2" Type="http://schemas.openxmlformats.org/officeDocument/2006/relationships/hyperlink" Target="https://mentor.ieee.org/802.11/dcn/23/11-23-1835-00-00bn-ap-power-management.ppt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839-00-00bn-evaluation-for-the-relay-transmission.pptx" TargetMode="Externa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3/11-23-1888-00-00bn-mac-header-protection-follow-up.pptx" TargetMode="External"/><Relationship Id="rId7" Type="http://schemas.openxmlformats.org/officeDocument/2006/relationships/hyperlink" Target="https://mentor.ieee.org/802.11/dcn/23/11-23-1914-00-00bn-enhanced-security-considerations-in-uhr.pptx" TargetMode="External"/><Relationship Id="rId2" Type="http://schemas.openxmlformats.org/officeDocument/2006/relationships/hyperlink" Target="https://mentor.ieee.org/802.11/dcn/23/11-23-1839-00-00bn-evaluation-for-the-relay-transmiss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911-00-00bn-secondary-channel-access-and-frame-transmission.pptx" TargetMode="External"/><Relationship Id="rId5" Type="http://schemas.openxmlformats.org/officeDocument/2006/relationships/hyperlink" Target="https://mentor.ieee.org/802.11/dcn/23/11-23-1910-00-00bn-coordinated-tdma-follow-up.pptx" TargetMode="External"/><Relationship Id="rId4" Type="http://schemas.openxmlformats.org/officeDocument/2006/relationships/hyperlink" Target="https://mentor.ieee.org/802.11/dcn/23/11-23-1908-00-00bn-seamless-roaming-procedure.ppt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23/11-23-1914-00-00bn-enhanced-security-considerations-in-uhr.pptx" TargetMode="External"/><Relationship Id="rId7" Type="http://schemas.openxmlformats.org/officeDocument/2006/relationships/hyperlink" Target="https://mentor.ieee.org/802.11/dcn/23/11-23-1954-00-00bn-two-dimensional-a-ppdu.pptx" TargetMode="External"/><Relationship Id="rId2" Type="http://schemas.openxmlformats.org/officeDocument/2006/relationships/hyperlink" Target="https://mentor.ieee.org/802.11/dcn/23/11-23-1911-00-00bn-secondary-channel-access-and-frame-transmiss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953-00-00bn-two-dimensional-resource-allocation.pptx" TargetMode="External"/><Relationship Id="rId5" Type="http://schemas.openxmlformats.org/officeDocument/2006/relationships/hyperlink" Target="https://mentor.ieee.org/802.11/dcn/23/11-23-1942-00-00bn-inter-ppdu-low-power-listening-scheme.pptx" TargetMode="External"/><Relationship Id="rId4" Type="http://schemas.openxmlformats.org/officeDocument/2006/relationships/hyperlink" Target="https://mentor.ieee.org/802.11/dcn/23/11-23-1929-00-00bn-peer-to-peer-p2p-resource-management.pptx" TargetMode="Externa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hyperlink" Target="https://mentor.ieee.org/802.11/dcn/23/11-23-1987-00-00bn-802-11bn-selection-procedure.doc" TargetMode="External"/><Relationship Id="rId2" Type="http://schemas.openxmlformats.org/officeDocument/2006/relationships/hyperlink" Target="https://mentor.ieee.org/802.11/dcn/23/11-23-1931-01-00bn-tgbn-proposed-timeline.pptx" TargetMode="External"/><Relationship Id="rId1" Type="http://schemas.openxmlformats.org/officeDocument/2006/relationships/slideLayout" Target="../slideLayouts/slideLayout2.xml"/><Relationship Id="rId4" Type="http://schemas.openxmlformats.org/officeDocument/2006/relationships/hyperlink" Target="https://mentor.ieee.org/802.11/dcn/23/11-23-2030-00-00bn-proposed-802-11bn-functional-requirements.doc"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hyperlink" Target="https://mentor.ieee.org/802.11/dcn/23/11-23-1987-00-00bn-802-11bn-selection-procedure.doc"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mentor.ieee.org/802.11/dcn/23/11-23-2030-01-00bn-proposed-802-11bn-functional-requirements.doc"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hyperlink" Target="https://mentor.ieee.org/802.11/dcn/23/11-23-1969-00-00bn-consideration-on-uhr-relay-architecture.pptx" TargetMode="External"/><Relationship Id="rId2" Type="http://schemas.openxmlformats.org/officeDocument/2006/relationships/hyperlink" Target="https://mentor.ieee.org/802.11/dcn/23/11-23-1954-00-00bn-two-dimensional-a-ppdu.pptx" TargetMode="External"/><Relationship Id="rId1" Type="http://schemas.openxmlformats.org/officeDocument/2006/relationships/slideLayout" Target="../slideLayouts/slideLayout2.xml"/><Relationship Id="rId4" Type="http://schemas.openxmlformats.org/officeDocument/2006/relationships/hyperlink" Target="https://mentor.ieee.org/802.11/dcn/23/11-23-2009-00-00bn-multi-ap-for-reliability-with-coherent-and-non-coherent-transmissions.pptx" TargetMode="Externa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hyperlink" Target="https://mentor.ieee.org/802.11/dcn/23/11-23-2009-00-00bn-multi-ap-for-reliability-with-coherent-and-non-coherent-transmissions.pptx" TargetMode="External"/><Relationship Id="rId2" Type="http://schemas.openxmlformats.org/officeDocument/2006/relationships/hyperlink" Target="https://mentor.ieee.org/802.11/dcn/23/11-23-1969-00-00bn-consideration-on-uhr-relay-architecture.ppt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756-02-00bn-mimo-dynamic-polarization-multiplexing-and-beamforming-proposed-ieee802-11bn-phy.pptx" TargetMode="Externa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4" Type="http://schemas.openxmlformats.org/officeDocument/2006/relationships/hyperlink" Target="mailto:aasterja@qti.qualcomm.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November 2023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2023-11-12</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Sept. 2023 meeting</a:t>
            </a:r>
          </a:p>
          <a:p>
            <a:pPr>
              <a:buFont typeface="Arial" panose="020B0604020202020204" pitchFamily="34" charset="0"/>
              <a:buChar char="•"/>
            </a:pPr>
            <a:r>
              <a:rPr lang="en-US" sz="1800" dirty="0"/>
              <a:t>Approve UHR SG minutes from Sept. 2023 meeting</a:t>
            </a:r>
          </a:p>
          <a:p>
            <a:pPr>
              <a:buFont typeface="Arial" panose="020B0604020202020204" pitchFamily="34" charset="0"/>
              <a:buChar char="•"/>
            </a:pPr>
            <a:r>
              <a:rPr lang="en-US" sz="1800" dirty="0"/>
              <a:t>TG Timeline</a:t>
            </a:r>
          </a:p>
          <a:p>
            <a:pPr>
              <a:buFont typeface="Arial" panose="020B0604020202020204" pitchFamily="34" charset="0"/>
              <a:buChar char="•"/>
            </a:pPr>
            <a:r>
              <a:rPr lang="en-US" sz="1800" dirty="0"/>
              <a:t>TG Documents</a:t>
            </a:r>
          </a:p>
          <a:p>
            <a:pPr>
              <a:buFont typeface="Arial" panose="020B0604020202020204" pitchFamily="34" charset="0"/>
              <a:buChar char="•"/>
            </a:pPr>
            <a:r>
              <a:rPr lang="en-US" sz="1800" dirty="0"/>
              <a:t>Proposed TG structure</a:t>
            </a:r>
          </a:p>
          <a:p>
            <a:pPr>
              <a:buFont typeface="Arial" panose="020B0604020202020204" pitchFamily="34" charset="0"/>
              <a:buChar char="•"/>
            </a:pPr>
            <a:r>
              <a:rPr lang="en-US" sz="1800" dirty="0"/>
              <a:t>TG officers’ election</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January 2024</a:t>
            </a:r>
          </a:p>
          <a:p>
            <a:pPr>
              <a:buFont typeface="Arial" panose="020B0604020202020204" pitchFamily="34" charset="0"/>
              <a:buChar char="•"/>
            </a:pPr>
            <a:r>
              <a:rPr lang="en-US" sz="1800" dirty="0"/>
              <a:t>Future teleconference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676399"/>
            <a:ext cx="4648199" cy="4799013"/>
          </a:xfrm>
        </p:spPr>
        <p:txBody>
          <a:bodyPr/>
          <a:lstStyle/>
          <a:p>
            <a:pPr lvl="0">
              <a:lnSpc>
                <a:spcPct val="80000"/>
              </a:lnSpc>
              <a:buFont typeface="Arial" panose="020B0604020202020204" pitchFamily="34" charset="0"/>
              <a:buChar char="•"/>
            </a:pPr>
            <a:r>
              <a:rPr lang="en-US" altLang="en-US" sz="1400" dirty="0"/>
              <a:t>Monday PM2 (16:00-18:00)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Set and approve agenda</a:t>
            </a:r>
          </a:p>
          <a:p>
            <a:pPr lvl="1">
              <a:lnSpc>
                <a:spcPct val="80000"/>
              </a:lnSpc>
              <a:buFont typeface="Arial" panose="020B0604020202020204" pitchFamily="34" charset="0"/>
              <a:buChar char="•"/>
            </a:pPr>
            <a:r>
              <a:rPr lang="en-US" altLang="en-US" sz="1200" dirty="0"/>
              <a:t>Summary from September 2023 meeting</a:t>
            </a:r>
          </a:p>
          <a:p>
            <a:pPr lvl="1">
              <a:lnSpc>
                <a:spcPct val="80000"/>
              </a:lnSpc>
              <a:buFont typeface="Arial" panose="020B0604020202020204" pitchFamily="34" charset="0"/>
              <a:buChar char="•"/>
            </a:pPr>
            <a:r>
              <a:rPr lang="en-US" altLang="en-US" sz="1200" dirty="0"/>
              <a:t>Approve UHR SG minutes from September meeting</a:t>
            </a:r>
          </a:p>
          <a:p>
            <a:pPr lvl="1">
              <a:lnSpc>
                <a:spcPct val="80000"/>
              </a:lnSpc>
              <a:buFont typeface="Arial" panose="020B0604020202020204" pitchFamily="34" charset="0"/>
              <a:buChar char="•"/>
            </a:pPr>
            <a:r>
              <a:rPr lang="en-US" altLang="en-US" sz="1200" dirty="0"/>
              <a:t>Call for TG officers</a:t>
            </a:r>
          </a:p>
          <a:p>
            <a:pPr lvl="1">
              <a:lnSpc>
                <a:spcPct val="80000"/>
              </a:lnSpc>
              <a:buFont typeface="Arial" panose="020B0604020202020204" pitchFamily="34" charset="0"/>
              <a:buChar char="•"/>
            </a:pPr>
            <a:r>
              <a:rPr lang="en-US" altLang="en-US" sz="1200" dirty="0"/>
              <a:t>TG Timeline and TG Documents</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r>
              <a:rPr lang="en-US" altLang="en-US" sz="1400" dirty="0"/>
              <a:t>Wednesday AM1 (8:00-10:00)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r>
              <a:rPr lang="en-US" altLang="en-US" sz="1400" dirty="0"/>
              <a:t> Wednesday AM2 (10:30-12:30)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Final Call for TG officers</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November 2023</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676398"/>
            <a:ext cx="4230528" cy="472440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400" dirty="0"/>
              <a:t>Thursday AM2 (10:30-12:30)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TG officers' election</a:t>
            </a:r>
          </a:p>
          <a:p>
            <a:pPr lvl="1">
              <a:lnSpc>
                <a:spcPct val="80000"/>
              </a:lnSpc>
              <a:buFont typeface="Arial" panose="020B0604020202020204" pitchFamily="34" charset="0"/>
              <a:buChar char="•"/>
            </a:pPr>
            <a:r>
              <a:rPr lang="en-US" altLang="en-US" sz="1200" dirty="0"/>
              <a:t>Proposed TG structure</a:t>
            </a:r>
          </a:p>
          <a:p>
            <a:pPr lvl="1">
              <a:lnSpc>
                <a:spcPct val="80000"/>
              </a:lnSpc>
              <a:buFont typeface="Arial" panose="020B0604020202020204" pitchFamily="34" charset="0"/>
              <a:buChar char="•"/>
            </a:pPr>
            <a:r>
              <a:rPr lang="en-US" altLang="en-US" sz="1200"/>
              <a:t>TG documents</a:t>
            </a:r>
            <a:endParaRPr lang="en-US" altLang="en-US" sz="1200" dirty="0"/>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endParaRPr lang="en-US" altLang="en-US" sz="1400" kern="0" dirty="0"/>
          </a:p>
          <a:p>
            <a:pPr>
              <a:lnSpc>
                <a:spcPct val="80000"/>
              </a:lnSpc>
              <a:buFont typeface="Arial" panose="020B0604020202020204" pitchFamily="34" charset="0"/>
              <a:buChar char="•"/>
            </a:pPr>
            <a:r>
              <a:rPr lang="en-US" altLang="en-US" sz="1400" kern="0" dirty="0"/>
              <a:t>Thursday PM2 (16:00-18:00)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Teleconference Plan</a:t>
            </a:r>
          </a:p>
          <a:p>
            <a:pPr lvl="1">
              <a:lnSpc>
                <a:spcPct val="80000"/>
              </a:lnSpc>
              <a:buFont typeface="Arial" panose="020B0604020202020204" pitchFamily="34" charset="0"/>
              <a:buChar char="•"/>
            </a:pPr>
            <a:r>
              <a:rPr lang="en-US" altLang="en-US" sz="1200" dirty="0"/>
              <a:t>Goals for January 2024</a:t>
            </a:r>
          </a:p>
          <a:p>
            <a:pPr lvl="1">
              <a:lnSpc>
                <a:spcPct val="80000"/>
              </a:lnSpc>
              <a:buFont typeface="Arial" panose="020B0604020202020204" pitchFamily="34" charset="0"/>
              <a:buChar char="•"/>
            </a:pPr>
            <a:r>
              <a:rPr lang="en-US" altLang="en-US" sz="1200" dirty="0"/>
              <a:t>Any other business</a:t>
            </a:r>
          </a:p>
          <a:p>
            <a:pPr lvl="1">
              <a:lnSpc>
                <a:spcPct val="80000"/>
              </a:lnSpc>
              <a:buFont typeface="Arial" panose="020B0604020202020204" pitchFamily="34" charset="0"/>
              <a:buChar char="•"/>
            </a:pPr>
            <a:r>
              <a:rPr lang="en-US" altLang="en-US" sz="12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2023</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2289006147"/>
              </p:ext>
            </p:extLst>
          </p:nvPr>
        </p:nvGraphicFramePr>
        <p:xfrm>
          <a:off x="1219200" y="2298624"/>
          <a:ext cx="7016939" cy="22250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 </a:t>
                      </a:r>
                      <a:endParaRPr lang="en-US" sz="1800"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TGbn</a:t>
                      </a:r>
                    </a:p>
                  </a:txBody>
                  <a:tcPr/>
                </a:tc>
                <a:tc>
                  <a:txBody>
                    <a:bodyPr/>
                    <a:lstStyle/>
                    <a:p>
                      <a:pPr algn="ctr"/>
                      <a:r>
                        <a:rPr lang="en-US" sz="1800" b="0" dirty="0">
                          <a:solidFill>
                            <a:schemeClr val="tx1"/>
                          </a:solidFill>
                        </a:rPr>
                        <a:t>TGbn</a:t>
                      </a:r>
                      <a:endParaRPr lang="en-US" b="0"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TGbn</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TGbn</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Honolulu, Hawaii, USA</a:t>
            </a:r>
          </a:p>
          <a:p>
            <a:pPr algn="ctr">
              <a:lnSpc>
                <a:spcPct val="90000"/>
              </a:lnSpc>
              <a:buFontTx/>
              <a:buNone/>
            </a:pPr>
            <a:r>
              <a:rPr lang="en-US" sz="4000" dirty="0">
                <a:latin typeface="Arial" panose="020B0604020202020204" pitchFamily="34" charset="0"/>
              </a:rPr>
              <a:t>November 12-17,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Secretary: Yusuke </a:t>
            </a:r>
            <a:r>
              <a:rPr lang="en-US" altLang="en-US" sz="2000" dirty="0" err="1">
                <a:solidFill>
                  <a:schemeClr val="tx1"/>
                </a:solidFill>
                <a:latin typeface="Arial" panose="020B0604020202020204" pitchFamily="34" charset="0"/>
              </a:rPr>
              <a:t>Asai</a:t>
            </a:r>
            <a:r>
              <a:rPr lang="en-US" altLang="en-US" sz="2000" dirty="0">
                <a:solidFill>
                  <a:schemeClr val="tx1"/>
                </a:solidFill>
                <a:latin typeface="Arial" panose="020B0604020202020204" pitchFamily="34" charset="0"/>
              </a:rPr>
              <a:t> (NTT)</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870942994"/>
              </p:ext>
            </p:extLst>
          </p:nvPr>
        </p:nvGraphicFramePr>
        <p:xfrm>
          <a:off x="851217" y="1447803"/>
          <a:ext cx="7736268" cy="453966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685802">
                  <a:extLst>
                    <a:ext uri="{9D8B030D-6E8A-4147-A177-3AD203B41FA5}">
                      <a16:colId xmlns:a16="http://schemas.microsoft.com/office/drawing/2014/main" val="20004"/>
                    </a:ext>
                  </a:extLst>
                </a:gridCol>
                <a:gridCol w="12192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rtl="0" fontAlgn="b"/>
                      <a:r>
                        <a:rPr lang="en-US" sz="1000" b="0" i="0" u="sng" strike="noStrike">
                          <a:solidFill>
                            <a:srgbClr val="00B050"/>
                          </a:solidFill>
                          <a:effectLst/>
                          <a:latin typeface="+mn-lt"/>
                          <a:hlinkClick r:id="rId2">
                            <a:extLst>
                              <a:ext uri="{A12FA001-AC4F-418D-AE19-62706E023703}">
                                <ahyp:hlinkClr xmlns:ahyp="http://schemas.microsoft.com/office/drawing/2018/hyperlinkcolor" val="tx"/>
                              </a:ext>
                            </a:extLst>
                          </a:hlinkClick>
                        </a:rPr>
                        <a:t>1835</a:t>
                      </a:r>
                      <a:endParaRPr lang="en-US" sz="1000" b="0" i="0" u="sng" strike="noStrike">
                        <a:solidFill>
                          <a:srgbClr val="00B050"/>
                        </a:solidFill>
                        <a:effectLst/>
                        <a:latin typeface="+mn-lt"/>
                      </a:endParaRPr>
                    </a:p>
                  </a:txBody>
                  <a:tcPr marL="9525" marR="9525" marT="9525" marB="0" anchor="b"/>
                </a:tc>
                <a:tc>
                  <a:txBody>
                    <a:bodyPr/>
                    <a:lstStyle/>
                    <a:p>
                      <a:pPr algn="l" rtl="0" fontAlgn="b"/>
                      <a:r>
                        <a:rPr lang="en-US" sz="1000" b="0" i="0" u="none" strike="noStrike" dirty="0">
                          <a:solidFill>
                            <a:srgbClr val="00B050"/>
                          </a:solidFill>
                          <a:effectLst/>
                          <a:latin typeface="+mn-lt"/>
                        </a:rPr>
                        <a:t>AP Power Management</a:t>
                      </a:r>
                    </a:p>
                  </a:txBody>
                  <a:tcPr marL="9525" marR="9525" marT="9525" marB="0" anchor="b"/>
                </a:tc>
                <a:tc>
                  <a:txBody>
                    <a:bodyPr/>
                    <a:lstStyle/>
                    <a:p>
                      <a:pPr algn="ctr" rtl="0" fontAlgn="b"/>
                      <a:r>
                        <a:rPr lang="en-US" sz="1000" b="0" i="0" u="none" strike="noStrike">
                          <a:solidFill>
                            <a:srgbClr val="00B050"/>
                          </a:solidFill>
                          <a:effectLst/>
                          <a:latin typeface="+mn-lt"/>
                        </a:rPr>
                        <a:t>Yongsen Ma</a:t>
                      </a:r>
                    </a:p>
                  </a:txBody>
                  <a:tcPr marL="9525" marR="9525" marT="9525" marB="0" anchor="b"/>
                </a:tc>
                <a:tc>
                  <a:txBody>
                    <a:bodyPr/>
                    <a:lstStyle/>
                    <a:p>
                      <a:pPr algn="ctr" rtl="0" fontAlgn="ctr"/>
                      <a:r>
                        <a:rPr lang="en-US" sz="1000" b="0" i="0" u="none" strike="noStrike" dirty="0">
                          <a:solidFill>
                            <a:srgbClr val="00B050"/>
                          </a:solidFill>
                          <a:effectLst/>
                          <a:latin typeface="+mn-lt"/>
                        </a:rPr>
                        <a:t>Presented</a:t>
                      </a:r>
                    </a:p>
                  </a:txBody>
                  <a:tcPr marL="9525" marR="9525" marT="9525" marB="0" anchor="ctr"/>
                </a:tc>
                <a:tc>
                  <a:txBody>
                    <a:bodyPr/>
                    <a:lstStyle/>
                    <a:p>
                      <a:pPr algn="ctr" rtl="0" fontAlgn="ctr"/>
                      <a:r>
                        <a:rPr lang="en-US" sz="1000" b="0" i="0" u="none" strike="noStrike">
                          <a:solidFill>
                            <a:srgbClr val="00B050"/>
                          </a:solidFill>
                          <a:effectLst/>
                          <a:latin typeface="+mn-lt"/>
                        </a:rPr>
                        <a:t>Power Save</a:t>
                      </a:r>
                    </a:p>
                  </a:txBody>
                  <a:tcPr marL="9525" marR="9525" marT="9525" marB="0" anchor="ctr"/>
                </a:tc>
                <a:tc>
                  <a:txBody>
                    <a:bodyPr/>
                    <a:lstStyle/>
                    <a:p>
                      <a:pPr algn="ctr" rtl="0" fontAlgn="ctr"/>
                      <a:r>
                        <a:rPr lang="en-US" sz="1000" b="0" i="0" u="none" strike="noStrike" dirty="0">
                          <a:solidFill>
                            <a:srgbClr val="00B050"/>
                          </a:solidFill>
                          <a:effectLst/>
                          <a:latin typeface="+mn-lt"/>
                        </a:rPr>
                        <a:t>Joint</a:t>
                      </a:r>
                    </a:p>
                  </a:txBody>
                  <a:tcPr marL="9525" marR="9525" marT="9525" marB="0" anchor="ctr"/>
                </a:tc>
                <a:extLst>
                  <a:ext uri="{0D108BD9-81ED-4DB2-BD59-A6C34878D82A}">
                    <a16:rowId xmlns:a16="http://schemas.microsoft.com/office/drawing/2014/main" val="989680276"/>
                  </a:ext>
                </a:extLst>
              </a:tr>
              <a:tr h="278505">
                <a:tc>
                  <a:txBody>
                    <a:bodyPr/>
                    <a:lstStyle/>
                    <a:p>
                      <a:pPr algn="ctr" rtl="0" fontAlgn="b"/>
                      <a:r>
                        <a:rPr lang="en-US" sz="1000" b="0" i="0" u="sng" strike="noStrike">
                          <a:solidFill>
                            <a:srgbClr val="00B050"/>
                          </a:solidFill>
                          <a:effectLst/>
                          <a:latin typeface="+mn-lt"/>
                          <a:hlinkClick r:id="rId3">
                            <a:extLst>
                              <a:ext uri="{A12FA001-AC4F-418D-AE19-62706E023703}">
                                <ahyp:hlinkClr xmlns:ahyp="http://schemas.microsoft.com/office/drawing/2018/hyperlinkcolor" val="tx"/>
                              </a:ext>
                            </a:extLst>
                          </a:hlinkClick>
                        </a:rPr>
                        <a:t>1838</a:t>
                      </a:r>
                      <a:endParaRPr lang="en-US" sz="1000" b="0" i="0" u="sng" strike="noStrike">
                        <a:solidFill>
                          <a:srgbClr val="00B050"/>
                        </a:solidFill>
                        <a:effectLst/>
                        <a:latin typeface="+mn-lt"/>
                      </a:endParaRPr>
                    </a:p>
                  </a:txBody>
                  <a:tcPr marL="9525" marR="9525" marT="9525" marB="0" anchor="b"/>
                </a:tc>
                <a:tc>
                  <a:txBody>
                    <a:bodyPr/>
                    <a:lstStyle/>
                    <a:p>
                      <a:pPr algn="l" rtl="0" fontAlgn="b"/>
                      <a:r>
                        <a:rPr lang="en-US" sz="1000" b="0" i="0" u="none" strike="noStrike">
                          <a:solidFill>
                            <a:srgbClr val="00B050"/>
                          </a:solidFill>
                          <a:effectLst/>
                          <a:latin typeface="+mn-lt"/>
                        </a:rPr>
                        <a:t>Follow up on the Relay Transmission</a:t>
                      </a:r>
                    </a:p>
                  </a:txBody>
                  <a:tcPr marL="9525" marR="9525" marT="9525" marB="0" anchor="b"/>
                </a:tc>
                <a:tc>
                  <a:txBody>
                    <a:bodyPr/>
                    <a:lstStyle/>
                    <a:p>
                      <a:pPr algn="ctr" rtl="0" fontAlgn="b"/>
                      <a:r>
                        <a:rPr lang="en-US" sz="1000" b="0" i="0" u="none" strike="noStrike">
                          <a:solidFill>
                            <a:srgbClr val="00B050"/>
                          </a:solidFill>
                          <a:effectLst/>
                          <a:latin typeface="+mn-lt"/>
                        </a:rPr>
                        <a:t>Dongguk Lim</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rgbClr val="00B050"/>
                          </a:solidFill>
                          <a:effectLst/>
                          <a:latin typeface="+mn-lt"/>
                        </a:rPr>
                        <a:t>Presented</a:t>
                      </a:r>
                    </a:p>
                  </a:txBody>
                  <a:tcPr marL="9525" marR="9525" marT="9525" marB="0" anchor="ctr"/>
                </a:tc>
                <a:tc>
                  <a:txBody>
                    <a:bodyPr/>
                    <a:lstStyle/>
                    <a:p>
                      <a:pPr algn="ctr" rtl="0" fontAlgn="ctr"/>
                      <a:r>
                        <a:rPr lang="en-US" sz="1000" b="0" i="0" u="none" strike="noStrike">
                          <a:solidFill>
                            <a:srgbClr val="00B050"/>
                          </a:solidFill>
                          <a:effectLst/>
                          <a:latin typeface="+mn-lt"/>
                        </a:rPr>
                        <a:t>Relay</a:t>
                      </a:r>
                    </a:p>
                  </a:txBody>
                  <a:tcPr marL="9525" marR="9525" marT="9525" marB="0" anchor="ctr"/>
                </a:tc>
                <a:tc>
                  <a:txBody>
                    <a:bodyPr/>
                    <a:lstStyle/>
                    <a:p>
                      <a:pPr algn="ctr" rtl="0" fontAlgn="ctr"/>
                      <a:r>
                        <a:rPr lang="en-US" sz="1000" b="0" i="0" u="none" strike="noStrike" dirty="0">
                          <a:solidFill>
                            <a:srgbClr val="00B050"/>
                          </a:solidFill>
                          <a:effectLst/>
                          <a:latin typeface="+mn-lt"/>
                        </a:rPr>
                        <a:t>Joint</a:t>
                      </a:r>
                    </a:p>
                  </a:txBody>
                  <a:tcPr marL="9525" marR="9525" marT="9525" marB="0" anchor="ctr"/>
                </a:tc>
                <a:extLst>
                  <a:ext uri="{0D108BD9-81ED-4DB2-BD59-A6C34878D82A}">
                    <a16:rowId xmlns:a16="http://schemas.microsoft.com/office/drawing/2014/main" val="3552950581"/>
                  </a:ext>
                </a:extLst>
              </a:tr>
              <a:tr h="278505">
                <a:tc>
                  <a:txBody>
                    <a:bodyPr/>
                    <a:lstStyle/>
                    <a:p>
                      <a:pPr algn="ctr" rtl="0" fontAlgn="b"/>
                      <a:r>
                        <a:rPr lang="en-US" sz="1000" b="0" i="0" u="sng" strike="noStrike">
                          <a:solidFill>
                            <a:srgbClr val="00B050"/>
                          </a:solidFill>
                          <a:effectLst/>
                          <a:latin typeface="+mn-lt"/>
                          <a:hlinkClick r:id="rId4">
                            <a:extLst>
                              <a:ext uri="{A12FA001-AC4F-418D-AE19-62706E023703}">
                                <ahyp:hlinkClr xmlns:ahyp="http://schemas.microsoft.com/office/drawing/2018/hyperlinkcolor" val="tx"/>
                              </a:ext>
                            </a:extLst>
                          </a:hlinkClick>
                        </a:rPr>
                        <a:t>1839</a:t>
                      </a:r>
                      <a:endParaRPr lang="en-US" sz="1000" b="0" i="0" u="sng" strike="noStrike">
                        <a:solidFill>
                          <a:srgbClr val="00B050"/>
                        </a:solidFill>
                        <a:effectLst/>
                        <a:latin typeface="+mn-lt"/>
                      </a:endParaRPr>
                    </a:p>
                  </a:txBody>
                  <a:tcPr marL="9525" marR="9525" marT="9525" marB="0" anchor="b"/>
                </a:tc>
                <a:tc>
                  <a:txBody>
                    <a:bodyPr/>
                    <a:lstStyle/>
                    <a:p>
                      <a:pPr algn="l" rtl="0" fontAlgn="b"/>
                      <a:r>
                        <a:rPr lang="en-US" sz="1000" b="0" i="0" u="none" strike="noStrike" dirty="0">
                          <a:solidFill>
                            <a:srgbClr val="00B050"/>
                          </a:solidFill>
                          <a:effectLst/>
                          <a:latin typeface="+mn-lt"/>
                        </a:rPr>
                        <a:t>Evaluation for the Relay Transmission</a:t>
                      </a:r>
                    </a:p>
                  </a:txBody>
                  <a:tcPr marL="9525" marR="9525" marT="9525" marB="0" anchor="b"/>
                </a:tc>
                <a:tc>
                  <a:txBody>
                    <a:bodyPr/>
                    <a:lstStyle/>
                    <a:p>
                      <a:pPr algn="ctr" rtl="0" fontAlgn="b"/>
                      <a:r>
                        <a:rPr lang="en-US" sz="1000" b="0" i="0" u="none" strike="noStrike">
                          <a:solidFill>
                            <a:srgbClr val="00B050"/>
                          </a:solidFill>
                          <a:effectLst/>
                          <a:latin typeface="+mn-lt"/>
                        </a:rPr>
                        <a:t>Dongguk Lim</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rgbClr val="00B050"/>
                          </a:solidFill>
                          <a:effectLst/>
                          <a:latin typeface="+mn-lt"/>
                        </a:rPr>
                        <a:t>Presented</a:t>
                      </a:r>
                    </a:p>
                  </a:txBody>
                  <a:tcPr marL="9525" marR="9525" marT="9525" marB="0" anchor="ctr"/>
                </a:tc>
                <a:tc>
                  <a:txBody>
                    <a:bodyPr/>
                    <a:lstStyle/>
                    <a:p>
                      <a:pPr algn="ctr" rtl="0" fontAlgn="ctr"/>
                      <a:r>
                        <a:rPr lang="en-US" sz="1000" b="0" i="0" u="none" strike="noStrike" dirty="0">
                          <a:solidFill>
                            <a:srgbClr val="00B050"/>
                          </a:solidFill>
                          <a:effectLst/>
                          <a:latin typeface="+mn-lt"/>
                        </a:rPr>
                        <a:t>Relay</a:t>
                      </a:r>
                    </a:p>
                  </a:txBody>
                  <a:tcPr marL="9525" marR="9525" marT="9525" marB="0" anchor="ctr"/>
                </a:tc>
                <a:tc>
                  <a:txBody>
                    <a:bodyPr/>
                    <a:lstStyle/>
                    <a:p>
                      <a:pPr algn="ctr" rtl="0" fontAlgn="ctr"/>
                      <a:r>
                        <a:rPr lang="en-US" sz="1000" b="0" i="0" u="none" strike="noStrike" dirty="0">
                          <a:solidFill>
                            <a:srgbClr val="00B050"/>
                          </a:solidFill>
                          <a:effectLst/>
                          <a:latin typeface="+mn-lt"/>
                        </a:rPr>
                        <a:t>Joint</a:t>
                      </a:r>
                    </a:p>
                  </a:txBody>
                  <a:tcPr marL="9525" marR="9525" marT="9525" marB="0" anchor="ctr"/>
                </a:tc>
                <a:extLst>
                  <a:ext uri="{0D108BD9-81ED-4DB2-BD59-A6C34878D82A}">
                    <a16:rowId xmlns:a16="http://schemas.microsoft.com/office/drawing/2014/main" val="883746937"/>
                  </a:ext>
                </a:extLst>
              </a:tr>
              <a:tr h="304707">
                <a:tc>
                  <a:txBody>
                    <a:bodyPr/>
                    <a:lstStyle/>
                    <a:p>
                      <a:pPr algn="ctr" fontAlgn="b"/>
                      <a:r>
                        <a:rPr lang="en-US" sz="1000" b="0" i="0" u="sng" strike="noStrike" dirty="0">
                          <a:solidFill>
                            <a:srgbClr val="00B050"/>
                          </a:solidFill>
                          <a:effectLst/>
                          <a:latin typeface="+mn-lt"/>
                          <a:hlinkClick r:id="rId5">
                            <a:extLst>
                              <a:ext uri="{A12FA001-AC4F-418D-AE19-62706E023703}">
                                <ahyp:hlinkClr xmlns:ahyp="http://schemas.microsoft.com/office/drawing/2018/hyperlinkcolor" val="tx"/>
                              </a:ext>
                            </a:extLst>
                          </a:hlinkClick>
                        </a:rPr>
                        <a:t>1888</a:t>
                      </a:r>
                      <a:endParaRPr lang="en-US" sz="1000" b="0" i="0" u="sng" strike="noStrike" dirty="0">
                        <a:solidFill>
                          <a:srgbClr val="00B050"/>
                        </a:solidFill>
                        <a:effectLst/>
                        <a:latin typeface="+mn-lt"/>
                      </a:endParaRPr>
                    </a:p>
                  </a:txBody>
                  <a:tcPr marL="9525" marR="9525" marT="9525" marB="0" anchor="b"/>
                </a:tc>
                <a:tc>
                  <a:txBody>
                    <a:bodyPr/>
                    <a:lstStyle/>
                    <a:p>
                      <a:pPr algn="l" fontAlgn="b"/>
                      <a:r>
                        <a:rPr lang="en-US" sz="1000" b="0" i="0" u="none" strike="noStrike" dirty="0">
                          <a:solidFill>
                            <a:srgbClr val="00B050"/>
                          </a:solidFill>
                          <a:effectLst/>
                          <a:latin typeface="+mn-lt"/>
                        </a:rPr>
                        <a:t>MAC Header Protection - follow-up</a:t>
                      </a:r>
                    </a:p>
                  </a:txBody>
                  <a:tcPr marL="9525" marR="9525" marT="9525" marB="0" anchor="b"/>
                </a:tc>
                <a:tc>
                  <a:txBody>
                    <a:bodyPr/>
                    <a:lstStyle/>
                    <a:p>
                      <a:pPr algn="ctr" fontAlgn="b"/>
                      <a:r>
                        <a:rPr lang="en-US" sz="1000" b="0" i="0" u="none" strike="noStrike" dirty="0">
                          <a:solidFill>
                            <a:srgbClr val="00B050"/>
                          </a:solidFill>
                          <a:effectLst/>
                          <a:latin typeface="+mn-lt"/>
                        </a:rPr>
                        <a:t>Abhishek Patil</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rgbClr val="00B050"/>
                          </a:solidFill>
                          <a:effectLst/>
                          <a:latin typeface="+mn-lt"/>
                        </a:rPr>
                        <a:t>Presented</a:t>
                      </a:r>
                      <a:r>
                        <a:rPr lang="en-US" sz="1000" b="0" i="0" u="none" strike="noStrike" dirty="0">
                          <a:solidFill>
                            <a:srgbClr val="0D0D0D"/>
                          </a:solidFill>
                          <a:effectLst/>
                          <a:latin typeface="+mn-lt"/>
                        </a:rPr>
                        <a:t> </a:t>
                      </a:r>
                    </a:p>
                    <a:p>
                      <a:pPr algn="ctr" rtl="0" fontAlgn="ctr"/>
                      <a:r>
                        <a:rPr lang="en-US" sz="1000" b="0" i="0" u="none" strike="noStrike" dirty="0">
                          <a:solidFill>
                            <a:srgbClr val="0D0D0D"/>
                          </a:solidFill>
                          <a:effectLst/>
                          <a:latin typeface="+mn-lt"/>
                        </a:rPr>
                        <a:t>Pending SP</a:t>
                      </a:r>
                    </a:p>
                  </a:txBody>
                  <a:tcPr marL="9525" marR="9525" marT="9525" marB="0" anchor="ctr"/>
                </a:tc>
                <a:tc>
                  <a:txBody>
                    <a:bodyPr/>
                    <a:lstStyle/>
                    <a:p>
                      <a:pPr algn="ctr" rtl="0" fontAlgn="ctr"/>
                      <a:r>
                        <a:rPr lang="en-US" sz="1000" b="0" i="0" u="none" strike="noStrike" dirty="0">
                          <a:solidFill>
                            <a:srgbClr val="00B050"/>
                          </a:solidFill>
                          <a:effectLst/>
                          <a:latin typeface="+mn-lt"/>
                        </a:rPr>
                        <a:t>Security</a:t>
                      </a:r>
                    </a:p>
                  </a:txBody>
                  <a:tcPr marL="9525" marR="9525" marT="9525" marB="0" anchor="ctr"/>
                </a:tc>
                <a:tc>
                  <a:txBody>
                    <a:bodyPr/>
                    <a:lstStyle/>
                    <a:p>
                      <a:pPr algn="ctr" rtl="0" fontAlgn="ctr"/>
                      <a:r>
                        <a:rPr lang="en-US" sz="1000" b="0" i="0" u="none" strike="noStrike" dirty="0">
                          <a:solidFill>
                            <a:srgbClr val="00B050"/>
                          </a:solidFill>
                          <a:effectLst/>
                          <a:latin typeface="+mn-lt"/>
                        </a:rPr>
                        <a:t>Joint</a:t>
                      </a:r>
                    </a:p>
                  </a:txBody>
                  <a:tcPr marL="9525" marR="9525" marT="9525" marB="0" anchor="ctr"/>
                </a:tc>
                <a:extLst>
                  <a:ext uri="{0D108BD9-81ED-4DB2-BD59-A6C34878D82A}">
                    <a16:rowId xmlns:a16="http://schemas.microsoft.com/office/drawing/2014/main" val="4192591871"/>
                  </a:ext>
                </a:extLst>
              </a:tr>
              <a:tr h="304707">
                <a:tc>
                  <a:txBody>
                    <a:bodyPr/>
                    <a:lstStyle/>
                    <a:p>
                      <a:pPr algn="ctr" rtl="0" fontAlgn="b"/>
                      <a:r>
                        <a:rPr lang="en-US" sz="1000" b="0" i="0" u="none" strike="noStrike" dirty="0">
                          <a:solidFill>
                            <a:srgbClr val="00B050"/>
                          </a:solidFill>
                          <a:effectLst/>
                          <a:latin typeface="+mn-lt"/>
                          <a:hlinkClick r:id="rId6">
                            <a:extLst>
                              <a:ext uri="{A12FA001-AC4F-418D-AE19-62706E023703}">
                                <ahyp:hlinkClr xmlns:ahyp="http://schemas.microsoft.com/office/drawing/2018/hyperlinkcolor" val="tx"/>
                              </a:ext>
                            </a:extLst>
                          </a:hlinkClick>
                        </a:rPr>
                        <a:t>1908</a:t>
                      </a:r>
                      <a:endParaRPr lang="en-US" sz="1000" b="0" i="0" u="none" strike="noStrike" dirty="0">
                        <a:solidFill>
                          <a:srgbClr val="00B050"/>
                        </a:solidFill>
                        <a:effectLst/>
                        <a:latin typeface="+mn-lt"/>
                      </a:endParaRPr>
                    </a:p>
                  </a:txBody>
                  <a:tcPr marL="9525" marR="9525" marT="9525" marB="0" anchor="b"/>
                </a:tc>
                <a:tc>
                  <a:txBody>
                    <a:bodyPr/>
                    <a:lstStyle/>
                    <a:p>
                      <a:pPr algn="l" rtl="0" fontAlgn="b"/>
                      <a:r>
                        <a:rPr lang="en-US" sz="1000" b="0" i="0" u="none" strike="noStrike" dirty="0">
                          <a:solidFill>
                            <a:srgbClr val="00B050"/>
                          </a:solidFill>
                          <a:effectLst/>
                          <a:latin typeface="+mn-lt"/>
                        </a:rPr>
                        <a:t>Seamless Roaming Procedure</a:t>
                      </a:r>
                    </a:p>
                  </a:txBody>
                  <a:tcPr marL="9525" marR="9525" marT="9525" marB="0" anchor="b"/>
                </a:tc>
                <a:tc>
                  <a:txBody>
                    <a:bodyPr/>
                    <a:lstStyle/>
                    <a:p>
                      <a:pPr algn="ctr" rtl="0" fontAlgn="b"/>
                      <a:r>
                        <a:rPr lang="en-US" sz="1000" b="0" i="0" u="none" strike="noStrike" dirty="0" err="1">
                          <a:solidFill>
                            <a:srgbClr val="00B050"/>
                          </a:solidFill>
                          <a:effectLst/>
                          <a:latin typeface="+mn-lt"/>
                        </a:rPr>
                        <a:t>Yelin</a:t>
                      </a:r>
                      <a:r>
                        <a:rPr lang="en-US" sz="1000" b="0" i="0" u="none" strike="noStrike" dirty="0">
                          <a:solidFill>
                            <a:srgbClr val="00B050"/>
                          </a:solidFill>
                          <a:effectLst/>
                          <a:latin typeface="+mn-lt"/>
                        </a:rPr>
                        <a:t> Yoon</a:t>
                      </a:r>
                    </a:p>
                  </a:txBody>
                  <a:tcPr marL="9525" marR="9525" marT="9525" marB="0" anchor="b"/>
                </a:tc>
                <a:tc>
                  <a:txBody>
                    <a:bodyPr/>
                    <a:lstStyle/>
                    <a:p>
                      <a:pPr algn="ctr" rtl="0" fontAlgn="ctr"/>
                      <a:r>
                        <a:rPr lang="en-US" sz="1000" b="0" i="0" u="none" strike="noStrike" dirty="0">
                          <a:solidFill>
                            <a:srgbClr val="00B050"/>
                          </a:solidFill>
                          <a:effectLst/>
                          <a:latin typeface="+mn-lt"/>
                        </a:rPr>
                        <a:t>Presented</a:t>
                      </a:r>
                    </a:p>
                    <a:p>
                      <a:pPr algn="ctr" rtl="0" fontAlgn="ctr"/>
                      <a:r>
                        <a:rPr lang="en-US" sz="1000" b="0" i="0" u="none" strike="noStrike" dirty="0">
                          <a:solidFill>
                            <a:srgbClr val="0D0D0D"/>
                          </a:solidFill>
                          <a:effectLst/>
                          <a:latin typeface="+mn-lt"/>
                        </a:rPr>
                        <a:t>Pending SP</a:t>
                      </a:r>
                    </a:p>
                  </a:txBody>
                  <a:tcPr marL="9525" marR="9525" marT="9525" marB="0" anchor="ctr"/>
                </a:tc>
                <a:tc>
                  <a:txBody>
                    <a:bodyPr/>
                    <a:lstStyle/>
                    <a:p>
                      <a:pPr algn="ctr" rtl="0" fontAlgn="ctr"/>
                      <a:r>
                        <a:rPr lang="en-US" sz="1000" b="0" i="0" u="none" strike="noStrike" dirty="0">
                          <a:solidFill>
                            <a:srgbClr val="00B050"/>
                          </a:solidFill>
                          <a:effectLst/>
                          <a:latin typeface="+mn-lt"/>
                        </a:rPr>
                        <a:t>Roaming</a:t>
                      </a:r>
                    </a:p>
                  </a:txBody>
                  <a:tcPr marL="9525" marR="9525" marT="9525" marB="0" anchor="ctr"/>
                </a:tc>
                <a:tc>
                  <a:txBody>
                    <a:bodyPr/>
                    <a:lstStyle/>
                    <a:p>
                      <a:pPr algn="ctr" rtl="0" fontAlgn="ctr"/>
                      <a:r>
                        <a:rPr lang="en-US" sz="1000" b="0" i="0" u="none" strike="noStrike" dirty="0">
                          <a:solidFill>
                            <a:srgbClr val="00B050"/>
                          </a:solidFill>
                          <a:effectLst/>
                          <a:latin typeface="+mn-lt"/>
                        </a:rPr>
                        <a:t>Joint</a:t>
                      </a:r>
                    </a:p>
                  </a:txBody>
                  <a:tcPr marL="9525" marR="9525" marT="9525" marB="0" anchor="ctr"/>
                </a:tc>
                <a:extLst>
                  <a:ext uri="{0D108BD9-81ED-4DB2-BD59-A6C34878D82A}">
                    <a16:rowId xmlns:a16="http://schemas.microsoft.com/office/drawing/2014/main" val="2028515828"/>
                  </a:ext>
                </a:extLst>
              </a:tr>
              <a:tr h="278505">
                <a:tc>
                  <a:txBody>
                    <a:bodyPr/>
                    <a:lstStyle/>
                    <a:p>
                      <a:pPr algn="ctr" rtl="0" fontAlgn="b"/>
                      <a:r>
                        <a:rPr lang="en-US" sz="1000" b="0" i="0" u="sng" strike="noStrike" dirty="0">
                          <a:solidFill>
                            <a:srgbClr val="00B050"/>
                          </a:solidFill>
                          <a:effectLst/>
                          <a:latin typeface="+mn-lt"/>
                          <a:hlinkClick r:id="rId7">
                            <a:extLst>
                              <a:ext uri="{A12FA001-AC4F-418D-AE19-62706E023703}">
                                <ahyp:hlinkClr xmlns:ahyp="http://schemas.microsoft.com/office/drawing/2018/hyperlinkcolor" val="tx"/>
                              </a:ext>
                            </a:extLst>
                          </a:hlinkClick>
                        </a:rPr>
                        <a:t>1910</a:t>
                      </a:r>
                      <a:endParaRPr lang="en-US" sz="1000" b="0" i="0" u="sng" strike="noStrike" dirty="0">
                        <a:solidFill>
                          <a:srgbClr val="00B050"/>
                        </a:solidFill>
                        <a:effectLst/>
                        <a:latin typeface="+mn-lt"/>
                      </a:endParaRPr>
                    </a:p>
                  </a:txBody>
                  <a:tcPr marL="9525" marR="9525" marT="9525" marB="0" anchor="b"/>
                </a:tc>
                <a:tc>
                  <a:txBody>
                    <a:bodyPr/>
                    <a:lstStyle/>
                    <a:p>
                      <a:pPr algn="l" rtl="0" fontAlgn="b"/>
                      <a:r>
                        <a:rPr lang="en-US" sz="1000" b="0" i="0" u="none" strike="noStrike" dirty="0">
                          <a:solidFill>
                            <a:srgbClr val="00B050"/>
                          </a:solidFill>
                          <a:effectLst/>
                          <a:latin typeface="+mn-lt"/>
                        </a:rPr>
                        <a:t>Coordinated TDMA (Follow up)</a:t>
                      </a:r>
                    </a:p>
                  </a:txBody>
                  <a:tcPr marL="9525" marR="9525" marT="9525" marB="0" anchor="b"/>
                </a:tc>
                <a:tc>
                  <a:txBody>
                    <a:bodyPr/>
                    <a:lstStyle/>
                    <a:p>
                      <a:pPr algn="ctr" rtl="0" fontAlgn="b"/>
                      <a:r>
                        <a:rPr lang="en-US" sz="1000" b="0" i="0" u="none" strike="noStrike">
                          <a:solidFill>
                            <a:srgbClr val="00B050"/>
                          </a:solidFill>
                          <a:effectLst/>
                          <a:latin typeface="+mn-lt"/>
                        </a:rPr>
                        <a:t>GeonHwan Kim</a:t>
                      </a:r>
                    </a:p>
                  </a:txBody>
                  <a:tcPr marL="9525" marR="9525" marT="9525" marB="0" anchor="b"/>
                </a:tc>
                <a:tc>
                  <a:txBody>
                    <a:bodyPr/>
                    <a:lstStyle/>
                    <a:p>
                      <a:pPr algn="ctr" rtl="0" fontAlgn="ctr"/>
                      <a:r>
                        <a:rPr lang="en-US" sz="1000" b="0" i="0" u="none" strike="noStrike" dirty="0">
                          <a:solidFill>
                            <a:srgbClr val="00B050"/>
                          </a:solidFill>
                          <a:effectLst/>
                          <a:latin typeface="+mn-lt"/>
                        </a:rPr>
                        <a:t>Presented</a:t>
                      </a:r>
                    </a:p>
                  </a:txBody>
                  <a:tcPr marL="9525" marR="9525" marT="9525" marB="0" anchor="ctr"/>
                </a:tc>
                <a:tc>
                  <a:txBody>
                    <a:bodyPr/>
                    <a:lstStyle/>
                    <a:p>
                      <a:pPr algn="ctr" rtl="0" fontAlgn="ctr"/>
                      <a:r>
                        <a:rPr lang="en-US" sz="1000" b="0" i="0" u="none" strike="noStrike" dirty="0">
                          <a:solidFill>
                            <a:srgbClr val="00B050"/>
                          </a:solidFill>
                          <a:effectLst/>
                          <a:latin typeface="+mn-lt"/>
                        </a:rPr>
                        <a:t>Multi AP</a:t>
                      </a:r>
                    </a:p>
                  </a:txBody>
                  <a:tcPr marL="9525" marR="9525" marT="9525" marB="0" anchor="ctr"/>
                </a:tc>
                <a:tc>
                  <a:txBody>
                    <a:bodyPr/>
                    <a:lstStyle/>
                    <a:p>
                      <a:pPr algn="ctr" rtl="0" fontAlgn="ctr"/>
                      <a:r>
                        <a:rPr lang="en-US" sz="1000" b="0" i="0" u="none" strike="noStrike" dirty="0">
                          <a:solidFill>
                            <a:srgbClr val="00B050"/>
                          </a:solidFill>
                          <a:effectLst/>
                          <a:latin typeface="+mn-lt"/>
                        </a:rPr>
                        <a:t>Joint</a:t>
                      </a:r>
                    </a:p>
                  </a:txBody>
                  <a:tcPr marL="9525" marR="9525" marT="9525" marB="0" anchor="ctr"/>
                </a:tc>
                <a:extLst>
                  <a:ext uri="{0D108BD9-81ED-4DB2-BD59-A6C34878D82A}">
                    <a16:rowId xmlns:a16="http://schemas.microsoft.com/office/drawing/2014/main" val="132966080"/>
                  </a:ext>
                </a:extLst>
              </a:tr>
              <a:tr h="278505">
                <a:tc>
                  <a:txBody>
                    <a:bodyPr/>
                    <a:lstStyle/>
                    <a:p>
                      <a:pPr algn="ctr" rtl="0" fontAlgn="b"/>
                      <a:r>
                        <a:rPr lang="en-US" sz="1000" b="0" i="0" u="none" strike="noStrike">
                          <a:solidFill>
                            <a:srgbClr val="00B050"/>
                          </a:solidFill>
                          <a:effectLst/>
                          <a:latin typeface="+mn-lt"/>
                        </a:rPr>
                        <a:t>1911</a:t>
                      </a:r>
                    </a:p>
                  </a:txBody>
                  <a:tcPr marL="9525" marR="9525" marT="9525" marB="0" anchor="b"/>
                </a:tc>
                <a:tc>
                  <a:txBody>
                    <a:bodyPr/>
                    <a:lstStyle/>
                    <a:p>
                      <a:pPr algn="l" rtl="0" fontAlgn="b"/>
                      <a:r>
                        <a:rPr lang="en-US" sz="1000" b="0" i="0" u="none" strike="noStrike" dirty="0">
                          <a:solidFill>
                            <a:srgbClr val="00B050"/>
                          </a:solidFill>
                          <a:effectLst/>
                          <a:latin typeface="+mn-lt"/>
                        </a:rPr>
                        <a:t>Secondary Channel Access and Frame Transmission</a:t>
                      </a:r>
                    </a:p>
                  </a:txBody>
                  <a:tcPr marL="9525" marR="9525" marT="9525" marB="0" anchor="b"/>
                </a:tc>
                <a:tc>
                  <a:txBody>
                    <a:bodyPr/>
                    <a:lstStyle/>
                    <a:p>
                      <a:pPr algn="ctr" rtl="0" fontAlgn="b"/>
                      <a:r>
                        <a:rPr lang="en-US" sz="1000" b="0" i="0" u="none" strike="noStrike">
                          <a:solidFill>
                            <a:srgbClr val="00B050"/>
                          </a:solidFill>
                          <a:effectLst/>
                          <a:latin typeface="+mn-lt"/>
                        </a:rPr>
                        <a:t>Dongju Cha</a:t>
                      </a:r>
                    </a:p>
                  </a:txBody>
                  <a:tcPr marL="9525" marR="9525" marT="9525" marB="0" anchor="b"/>
                </a:tc>
                <a:tc>
                  <a:txBody>
                    <a:bodyPr/>
                    <a:lstStyle/>
                    <a:p>
                      <a:pPr algn="ctr" rtl="0" fontAlgn="ctr"/>
                      <a:r>
                        <a:rPr lang="en-US" sz="1000" b="0" i="0" u="none" strike="noStrike" dirty="0">
                          <a:solidFill>
                            <a:srgbClr val="00B050"/>
                          </a:solidFill>
                          <a:effectLst/>
                          <a:latin typeface="+mn-lt"/>
                        </a:rPr>
                        <a:t>Presented</a:t>
                      </a:r>
                    </a:p>
                  </a:txBody>
                  <a:tcPr marL="9525" marR="9525" marT="9525" marB="0" anchor="ctr"/>
                </a:tc>
                <a:tc>
                  <a:txBody>
                    <a:bodyPr/>
                    <a:lstStyle/>
                    <a:p>
                      <a:pPr algn="ctr" rtl="0" fontAlgn="ctr"/>
                      <a:r>
                        <a:rPr lang="en-US" sz="1000" b="0" i="0" u="none" strike="noStrike">
                          <a:solidFill>
                            <a:srgbClr val="00B050"/>
                          </a:solidFill>
                          <a:effectLst/>
                          <a:latin typeface="+mn-lt"/>
                        </a:rPr>
                        <a:t>Dynamic Access</a:t>
                      </a:r>
                    </a:p>
                  </a:txBody>
                  <a:tcPr marL="9525" marR="9525" marT="9525" marB="0" anchor="ctr"/>
                </a:tc>
                <a:tc>
                  <a:txBody>
                    <a:bodyPr/>
                    <a:lstStyle/>
                    <a:p>
                      <a:pPr algn="ctr" rtl="0" fontAlgn="ctr"/>
                      <a:r>
                        <a:rPr lang="en-US" sz="1000" b="0" i="0" u="none" strike="noStrike" dirty="0">
                          <a:solidFill>
                            <a:srgbClr val="00B050"/>
                          </a:solidFill>
                          <a:effectLst/>
                          <a:latin typeface="+mn-lt"/>
                        </a:rPr>
                        <a:t>Joint</a:t>
                      </a:r>
                    </a:p>
                  </a:txBody>
                  <a:tcPr marL="9525" marR="9525" marT="9525" marB="0" anchor="ctr"/>
                </a:tc>
                <a:extLst>
                  <a:ext uri="{0D108BD9-81ED-4DB2-BD59-A6C34878D82A}">
                    <a16:rowId xmlns:a16="http://schemas.microsoft.com/office/drawing/2014/main" val="2071257898"/>
                  </a:ext>
                </a:extLst>
              </a:tr>
              <a:tr h="304707">
                <a:tc>
                  <a:txBody>
                    <a:bodyPr/>
                    <a:lstStyle/>
                    <a:p>
                      <a:pPr algn="ctr" rtl="0" fontAlgn="b"/>
                      <a:r>
                        <a:rPr lang="en-US" sz="1000" b="0" i="0" u="none" strike="noStrike" dirty="0">
                          <a:solidFill>
                            <a:srgbClr val="00B050"/>
                          </a:solidFill>
                          <a:effectLst/>
                          <a:latin typeface="+mn-lt"/>
                        </a:rPr>
                        <a:t>1914</a:t>
                      </a:r>
                    </a:p>
                  </a:txBody>
                  <a:tcPr marL="9525" marR="9525" marT="9525" marB="0" anchor="b"/>
                </a:tc>
                <a:tc>
                  <a:txBody>
                    <a:bodyPr/>
                    <a:lstStyle/>
                    <a:p>
                      <a:pPr algn="l" rtl="0" fontAlgn="b"/>
                      <a:r>
                        <a:rPr lang="en-US" sz="1000" b="0" i="0" u="none" strike="noStrike" dirty="0">
                          <a:solidFill>
                            <a:srgbClr val="00B050"/>
                          </a:solidFill>
                          <a:effectLst/>
                          <a:latin typeface="+mn-lt"/>
                        </a:rPr>
                        <a:t>Enhanced Security Considerations in UHR</a:t>
                      </a:r>
                    </a:p>
                  </a:txBody>
                  <a:tcPr marL="9525" marR="9525" marT="9525" marB="0" anchor="b"/>
                </a:tc>
                <a:tc>
                  <a:txBody>
                    <a:bodyPr/>
                    <a:lstStyle/>
                    <a:p>
                      <a:pPr algn="ctr" rtl="0" fontAlgn="b"/>
                      <a:r>
                        <a:rPr lang="en-US" sz="1000" b="0" i="0" u="none" strike="noStrike">
                          <a:solidFill>
                            <a:srgbClr val="00B050"/>
                          </a:solidFill>
                          <a:effectLst/>
                          <a:latin typeface="+mn-lt"/>
                        </a:rPr>
                        <a:t>SunHee Baek</a:t>
                      </a:r>
                    </a:p>
                  </a:txBody>
                  <a:tcPr marL="9525" marR="9525" marT="9525" marB="0" anchor="b"/>
                </a:tc>
                <a:tc>
                  <a:txBody>
                    <a:bodyPr/>
                    <a:lstStyle/>
                    <a:p>
                      <a:pPr algn="ctr" rtl="0" fontAlgn="ctr"/>
                      <a:r>
                        <a:rPr lang="en-US" sz="1000" b="0" i="0" u="none" strike="noStrike" dirty="0">
                          <a:solidFill>
                            <a:srgbClr val="00B050"/>
                          </a:solidFill>
                          <a:effectLst/>
                          <a:latin typeface="+mn-lt"/>
                        </a:rPr>
                        <a:t>Presented</a:t>
                      </a:r>
                    </a:p>
                    <a:p>
                      <a:pPr algn="ctr" rtl="0" fontAlgn="ctr"/>
                      <a:r>
                        <a:rPr lang="en-US" sz="1000" b="0" i="0" u="none" strike="noStrike" dirty="0">
                          <a:solidFill>
                            <a:srgbClr val="0D0D0D"/>
                          </a:solidFill>
                          <a:effectLst/>
                          <a:latin typeface="+mn-lt"/>
                        </a:rPr>
                        <a:t>Pending SP</a:t>
                      </a:r>
                    </a:p>
                  </a:txBody>
                  <a:tcPr marL="9525" marR="9525" marT="9525" marB="0" anchor="ctr"/>
                </a:tc>
                <a:tc>
                  <a:txBody>
                    <a:bodyPr/>
                    <a:lstStyle/>
                    <a:p>
                      <a:pPr algn="ctr" rtl="0" fontAlgn="ctr"/>
                      <a:r>
                        <a:rPr lang="en-US" sz="1000" b="0" i="0" u="none" strike="noStrike" dirty="0">
                          <a:solidFill>
                            <a:srgbClr val="00B050"/>
                          </a:solidFill>
                          <a:effectLst/>
                          <a:latin typeface="+mn-lt"/>
                        </a:rPr>
                        <a:t>Security</a:t>
                      </a:r>
                    </a:p>
                  </a:txBody>
                  <a:tcPr marL="9525" marR="9525" marT="9525" marB="0" anchor="ctr"/>
                </a:tc>
                <a:tc>
                  <a:txBody>
                    <a:bodyPr/>
                    <a:lstStyle/>
                    <a:p>
                      <a:pPr algn="ctr" rtl="0" fontAlgn="ctr"/>
                      <a:r>
                        <a:rPr lang="en-US" sz="1000" b="0" i="0" u="none" strike="noStrike" dirty="0">
                          <a:solidFill>
                            <a:srgbClr val="00B050"/>
                          </a:solidFill>
                          <a:effectLst/>
                          <a:latin typeface="+mn-lt"/>
                        </a:rPr>
                        <a:t>Joint</a:t>
                      </a:r>
                    </a:p>
                  </a:txBody>
                  <a:tcPr marL="9525" marR="9525" marT="9525" marB="0" anchor="ctr"/>
                </a:tc>
                <a:extLst>
                  <a:ext uri="{0D108BD9-81ED-4DB2-BD59-A6C34878D82A}">
                    <a16:rowId xmlns:a16="http://schemas.microsoft.com/office/drawing/2014/main" val="2916324636"/>
                  </a:ext>
                </a:extLst>
              </a:tr>
              <a:tr h="278505">
                <a:tc>
                  <a:txBody>
                    <a:bodyPr/>
                    <a:lstStyle/>
                    <a:p>
                      <a:pPr algn="ctr" rtl="0" fontAlgn="b"/>
                      <a:r>
                        <a:rPr lang="en-US" sz="1000" b="0" i="0" u="sng" strike="noStrike">
                          <a:solidFill>
                            <a:srgbClr val="00B050"/>
                          </a:solidFill>
                          <a:effectLst/>
                          <a:latin typeface="+mn-lt"/>
                          <a:hlinkClick r:id="rId8">
                            <a:extLst>
                              <a:ext uri="{A12FA001-AC4F-418D-AE19-62706E023703}">
                                <ahyp:hlinkClr xmlns:ahyp="http://schemas.microsoft.com/office/drawing/2018/hyperlinkcolor" val="tx"/>
                              </a:ext>
                            </a:extLst>
                          </a:hlinkClick>
                        </a:rPr>
                        <a:t>1929</a:t>
                      </a:r>
                      <a:endParaRPr lang="en-US" sz="1000" b="0" i="0" u="sng" strike="noStrike">
                        <a:solidFill>
                          <a:srgbClr val="00B050"/>
                        </a:solidFill>
                        <a:effectLst/>
                        <a:latin typeface="+mn-lt"/>
                      </a:endParaRPr>
                    </a:p>
                  </a:txBody>
                  <a:tcPr marL="9525" marR="9525" marT="9525" marB="0" anchor="b"/>
                </a:tc>
                <a:tc>
                  <a:txBody>
                    <a:bodyPr/>
                    <a:lstStyle/>
                    <a:p>
                      <a:pPr algn="l" rtl="0" fontAlgn="b"/>
                      <a:r>
                        <a:rPr lang="en-US" sz="1000" b="0" i="0" u="none" strike="noStrike" dirty="0">
                          <a:solidFill>
                            <a:srgbClr val="00B050"/>
                          </a:solidFill>
                          <a:effectLst/>
                          <a:latin typeface="+mn-lt"/>
                        </a:rPr>
                        <a:t> Peer-to-peer (P2P) Resource Management</a:t>
                      </a:r>
                    </a:p>
                  </a:txBody>
                  <a:tcPr marL="9525" marR="9525" marT="9525" marB="0" anchor="b"/>
                </a:tc>
                <a:tc>
                  <a:txBody>
                    <a:bodyPr/>
                    <a:lstStyle/>
                    <a:p>
                      <a:pPr algn="ctr" rtl="0" fontAlgn="b"/>
                      <a:r>
                        <a:rPr lang="en-US" sz="1000" b="0" i="0" u="none" strike="noStrike" dirty="0">
                          <a:solidFill>
                            <a:srgbClr val="00B050"/>
                          </a:solidFill>
                          <a:effectLst/>
                          <a:latin typeface="+mn-lt"/>
                        </a:rPr>
                        <a:t>Rubayet Shafin</a:t>
                      </a:r>
                    </a:p>
                  </a:txBody>
                  <a:tcPr marL="9525" marR="9525" marT="9525" marB="0" anchor="b"/>
                </a:tc>
                <a:tc>
                  <a:txBody>
                    <a:bodyPr/>
                    <a:lstStyle/>
                    <a:p>
                      <a:pPr algn="ctr" rtl="0" fontAlgn="ctr"/>
                      <a:r>
                        <a:rPr lang="en-US" sz="1000" b="0" i="0" u="none" strike="noStrike" dirty="0">
                          <a:solidFill>
                            <a:srgbClr val="00B050"/>
                          </a:solidFill>
                          <a:effectLst/>
                          <a:latin typeface="+mn-lt"/>
                        </a:rPr>
                        <a:t>Presented</a:t>
                      </a:r>
                    </a:p>
                  </a:txBody>
                  <a:tcPr marL="9525" marR="9525" marT="9525" marB="0" anchor="ctr"/>
                </a:tc>
                <a:tc>
                  <a:txBody>
                    <a:bodyPr/>
                    <a:lstStyle/>
                    <a:p>
                      <a:pPr algn="ctr" rtl="0" fontAlgn="ctr"/>
                      <a:r>
                        <a:rPr lang="en-US" sz="1000" b="0" i="0" u="none" strike="noStrike">
                          <a:solidFill>
                            <a:srgbClr val="00B050"/>
                          </a:solidFill>
                          <a:effectLst/>
                          <a:latin typeface="+mn-lt"/>
                        </a:rPr>
                        <a:t>P2P</a:t>
                      </a:r>
                    </a:p>
                  </a:txBody>
                  <a:tcPr marL="9525" marR="9525" marT="9525" marB="0" anchor="ctr"/>
                </a:tc>
                <a:tc>
                  <a:txBody>
                    <a:bodyPr/>
                    <a:lstStyle/>
                    <a:p>
                      <a:pPr algn="ctr" rtl="0" fontAlgn="ctr"/>
                      <a:r>
                        <a:rPr lang="en-US" sz="1000" b="0" i="0" u="none" strike="noStrike" dirty="0">
                          <a:solidFill>
                            <a:srgbClr val="00B050"/>
                          </a:solidFill>
                          <a:effectLst/>
                          <a:latin typeface="+mn-lt"/>
                        </a:rPr>
                        <a:t>Joint</a:t>
                      </a:r>
                    </a:p>
                  </a:txBody>
                  <a:tcPr marL="9525" marR="9525" marT="9525" marB="0" anchor="ctr"/>
                </a:tc>
                <a:extLst>
                  <a:ext uri="{0D108BD9-81ED-4DB2-BD59-A6C34878D82A}">
                    <a16:rowId xmlns:a16="http://schemas.microsoft.com/office/drawing/2014/main" val="900276103"/>
                  </a:ext>
                </a:extLst>
              </a:tr>
              <a:tr h="278505">
                <a:tc>
                  <a:txBody>
                    <a:bodyPr/>
                    <a:lstStyle/>
                    <a:p>
                      <a:pPr algn="ctr" rtl="0" fontAlgn="b"/>
                      <a:r>
                        <a:rPr lang="en-US" sz="1000" b="0" i="0" u="sng" strike="noStrike" dirty="0">
                          <a:solidFill>
                            <a:srgbClr val="00B050"/>
                          </a:solidFill>
                          <a:effectLst/>
                          <a:latin typeface="+mn-lt"/>
                          <a:hlinkClick r:id="rId9">
                            <a:extLst>
                              <a:ext uri="{A12FA001-AC4F-418D-AE19-62706E023703}">
                                <ahyp:hlinkClr xmlns:ahyp="http://schemas.microsoft.com/office/drawing/2018/hyperlinkcolor" val="tx"/>
                              </a:ext>
                            </a:extLst>
                          </a:hlinkClick>
                        </a:rPr>
                        <a:t>1942</a:t>
                      </a:r>
                      <a:endParaRPr lang="en-US" sz="1000" b="0" i="0" u="sng" strike="noStrike" dirty="0">
                        <a:solidFill>
                          <a:srgbClr val="00B050"/>
                        </a:solidFill>
                        <a:effectLst/>
                        <a:latin typeface="+mn-lt"/>
                      </a:endParaRPr>
                    </a:p>
                  </a:txBody>
                  <a:tcPr marL="9525" marR="9525" marT="9525" marB="0" anchor="b"/>
                </a:tc>
                <a:tc>
                  <a:txBody>
                    <a:bodyPr/>
                    <a:lstStyle/>
                    <a:p>
                      <a:pPr algn="l" rtl="0" fontAlgn="b"/>
                      <a:r>
                        <a:rPr lang="en-US" sz="1000" b="0" i="0" u="none" strike="noStrike" dirty="0">
                          <a:solidFill>
                            <a:srgbClr val="00B050"/>
                          </a:solidFill>
                          <a:effectLst/>
                          <a:latin typeface="+mn-lt"/>
                        </a:rPr>
                        <a:t>Inter-PPDU Low Power Listening Scheme</a:t>
                      </a:r>
                    </a:p>
                  </a:txBody>
                  <a:tcPr marL="9525" marR="9525" marT="9525" marB="0" anchor="b"/>
                </a:tc>
                <a:tc>
                  <a:txBody>
                    <a:bodyPr/>
                    <a:lstStyle/>
                    <a:p>
                      <a:pPr algn="ctr" rtl="0" fontAlgn="b"/>
                      <a:r>
                        <a:rPr lang="en-US" sz="1000" b="0" i="0" u="none" strike="noStrike">
                          <a:solidFill>
                            <a:srgbClr val="00B050"/>
                          </a:solidFill>
                          <a:effectLst/>
                          <a:latin typeface="+mn-lt"/>
                        </a:rPr>
                        <a:t>Yunsi Ma</a:t>
                      </a:r>
                    </a:p>
                  </a:txBody>
                  <a:tcPr marL="9525" marR="9525" marT="9525" marB="0" anchor="b"/>
                </a:tc>
                <a:tc>
                  <a:txBody>
                    <a:bodyPr/>
                    <a:lstStyle/>
                    <a:p>
                      <a:pPr algn="ctr" rtl="0" fontAlgn="ctr"/>
                      <a:r>
                        <a:rPr lang="en-US" sz="1000" b="0" i="0" u="none" strike="noStrike" dirty="0">
                          <a:solidFill>
                            <a:srgbClr val="00B050"/>
                          </a:solidFill>
                          <a:effectLst/>
                          <a:latin typeface="+mn-lt"/>
                        </a:rPr>
                        <a:t>Presented</a:t>
                      </a:r>
                    </a:p>
                  </a:txBody>
                  <a:tcPr marL="9525" marR="9525" marT="9525" marB="0" anchor="ctr"/>
                </a:tc>
                <a:tc>
                  <a:txBody>
                    <a:bodyPr/>
                    <a:lstStyle/>
                    <a:p>
                      <a:pPr algn="ctr" rtl="0" fontAlgn="ctr"/>
                      <a:r>
                        <a:rPr lang="en-US" sz="1000" b="0" i="0" u="none" strike="noStrike">
                          <a:solidFill>
                            <a:srgbClr val="00B050"/>
                          </a:solidFill>
                          <a:effectLst/>
                          <a:latin typeface="+mn-lt"/>
                        </a:rPr>
                        <a:t>Power Save</a:t>
                      </a:r>
                    </a:p>
                  </a:txBody>
                  <a:tcPr marL="9525" marR="9525" marT="9525" marB="0" anchor="ctr"/>
                </a:tc>
                <a:tc>
                  <a:txBody>
                    <a:bodyPr/>
                    <a:lstStyle/>
                    <a:p>
                      <a:pPr algn="ctr" rtl="0" fontAlgn="ctr"/>
                      <a:r>
                        <a:rPr lang="en-US" sz="1000" b="0" i="0" u="none" strike="noStrike" dirty="0">
                          <a:solidFill>
                            <a:srgbClr val="00B050"/>
                          </a:solidFill>
                          <a:effectLst/>
                          <a:latin typeface="+mn-lt"/>
                        </a:rPr>
                        <a:t>Joint</a:t>
                      </a:r>
                    </a:p>
                  </a:txBody>
                  <a:tcPr marL="9525" marR="9525" marT="9525" marB="0" anchor="ctr"/>
                </a:tc>
                <a:extLst>
                  <a:ext uri="{0D108BD9-81ED-4DB2-BD59-A6C34878D82A}">
                    <a16:rowId xmlns:a16="http://schemas.microsoft.com/office/drawing/2014/main" val="3788129126"/>
                  </a:ext>
                </a:extLst>
              </a:tr>
              <a:tr h="304707">
                <a:tc>
                  <a:txBody>
                    <a:bodyPr/>
                    <a:lstStyle/>
                    <a:p>
                      <a:pPr algn="ctr" rtl="0" fontAlgn="b"/>
                      <a:r>
                        <a:rPr lang="en-US" sz="1000" b="0" i="0" u="sng" strike="noStrike" dirty="0">
                          <a:solidFill>
                            <a:srgbClr val="00B050"/>
                          </a:solidFill>
                          <a:effectLst/>
                          <a:latin typeface="+mn-lt"/>
                          <a:hlinkClick r:id="rId10">
                            <a:extLst>
                              <a:ext uri="{A12FA001-AC4F-418D-AE19-62706E023703}">
                                <ahyp:hlinkClr xmlns:ahyp="http://schemas.microsoft.com/office/drawing/2018/hyperlinkcolor" val="tx"/>
                              </a:ext>
                            </a:extLst>
                          </a:hlinkClick>
                        </a:rPr>
                        <a:t>1953</a:t>
                      </a:r>
                      <a:endParaRPr lang="en-US" sz="1000" b="0" i="0" u="sng" strike="noStrike" dirty="0">
                        <a:solidFill>
                          <a:srgbClr val="00B050"/>
                        </a:solidFill>
                        <a:effectLst/>
                        <a:latin typeface="+mn-lt"/>
                      </a:endParaRPr>
                    </a:p>
                  </a:txBody>
                  <a:tcPr marL="9525" marR="9525" marT="9525" marB="0" anchor="b"/>
                </a:tc>
                <a:tc>
                  <a:txBody>
                    <a:bodyPr/>
                    <a:lstStyle/>
                    <a:p>
                      <a:pPr algn="l" rtl="0" fontAlgn="b"/>
                      <a:r>
                        <a:rPr lang="en-US" sz="1000" b="0" i="0" u="none" strike="noStrike" dirty="0">
                          <a:solidFill>
                            <a:srgbClr val="00B050"/>
                          </a:solidFill>
                          <a:effectLst/>
                          <a:latin typeface="+mn-lt"/>
                        </a:rPr>
                        <a:t>Two Dimensional Resource Allocation</a:t>
                      </a:r>
                    </a:p>
                  </a:txBody>
                  <a:tcPr marL="9525" marR="9525" marT="9525" marB="0" anchor="b"/>
                </a:tc>
                <a:tc>
                  <a:txBody>
                    <a:bodyPr/>
                    <a:lstStyle/>
                    <a:p>
                      <a:pPr algn="ctr" rtl="0" fontAlgn="b"/>
                      <a:r>
                        <a:rPr lang="en-US" sz="1000" b="0" i="0" u="none" strike="noStrike">
                          <a:solidFill>
                            <a:srgbClr val="00B050"/>
                          </a:solidFill>
                          <a:effectLst/>
                          <a:latin typeface="+mn-lt"/>
                        </a:rPr>
                        <a:t>Srinivas Kandala</a:t>
                      </a:r>
                    </a:p>
                  </a:txBody>
                  <a:tcPr marL="9525" marR="9525" marT="9525" marB="0" anchor="b"/>
                </a:tc>
                <a:tc>
                  <a:txBody>
                    <a:bodyPr/>
                    <a:lstStyle/>
                    <a:p>
                      <a:pPr algn="ctr" rtl="0" fontAlgn="ctr"/>
                      <a:r>
                        <a:rPr lang="en-US" sz="1000" b="0" i="0" u="none" strike="noStrike" dirty="0">
                          <a:solidFill>
                            <a:srgbClr val="00B050"/>
                          </a:solidFill>
                          <a:effectLst/>
                          <a:latin typeface="+mn-lt"/>
                        </a:rPr>
                        <a:t>Presented</a:t>
                      </a:r>
                    </a:p>
                    <a:p>
                      <a:pPr algn="ctr" rtl="0" fontAlgn="ctr"/>
                      <a:r>
                        <a:rPr lang="en-US" sz="1000" b="0" i="0" u="none" strike="noStrike" dirty="0">
                          <a:solidFill>
                            <a:srgbClr val="0D0D0D"/>
                          </a:solidFill>
                          <a:effectLst/>
                          <a:latin typeface="+mn-lt"/>
                        </a:rPr>
                        <a:t>Pending SP</a:t>
                      </a:r>
                    </a:p>
                  </a:txBody>
                  <a:tcPr marL="9525" marR="9525" marT="9525" marB="0" anchor="ctr"/>
                </a:tc>
                <a:tc>
                  <a:txBody>
                    <a:bodyPr/>
                    <a:lstStyle/>
                    <a:p>
                      <a:pPr algn="ctr" rtl="0" fontAlgn="ctr"/>
                      <a:r>
                        <a:rPr lang="en-US" sz="1000" b="0" i="0" u="none" strike="noStrike" dirty="0">
                          <a:solidFill>
                            <a:srgbClr val="00B050"/>
                          </a:solidFill>
                          <a:effectLst/>
                          <a:latin typeface="+mn-lt"/>
                        </a:rPr>
                        <a:t>Preemption</a:t>
                      </a:r>
                    </a:p>
                  </a:txBody>
                  <a:tcPr marL="9525" marR="9525" marT="9525" marB="0" anchor="ctr"/>
                </a:tc>
                <a:tc>
                  <a:txBody>
                    <a:bodyPr/>
                    <a:lstStyle/>
                    <a:p>
                      <a:pPr algn="ctr" rtl="0" fontAlgn="ctr"/>
                      <a:r>
                        <a:rPr lang="en-US" sz="1000" b="0" i="0" u="none" strike="noStrike" dirty="0">
                          <a:solidFill>
                            <a:srgbClr val="00B050"/>
                          </a:solidFill>
                          <a:effectLst/>
                          <a:latin typeface="+mn-lt"/>
                        </a:rPr>
                        <a:t>Joint</a:t>
                      </a:r>
                    </a:p>
                  </a:txBody>
                  <a:tcPr marL="9525" marR="9525" marT="9525" marB="0" anchor="ctr"/>
                </a:tc>
                <a:extLst>
                  <a:ext uri="{0D108BD9-81ED-4DB2-BD59-A6C34878D82A}">
                    <a16:rowId xmlns:a16="http://schemas.microsoft.com/office/drawing/2014/main" val="3841144541"/>
                  </a:ext>
                </a:extLst>
              </a:tr>
              <a:tr h="452444">
                <a:tc>
                  <a:txBody>
                    <a:bodyPr/>
                    <a:lstStyle/>
                    <a:p>
                      <a:pPr algn="ctr" rtl="0" fontAlgn="b"/>
                      <a:r>
                        <a:rPr lang="en-US" sz="1000" b="0" i="0" u="sng" strike="noStrike" dirty="0">
                          <a:solidFill>
                            <a:srgbClr val="00B050"/>
                          </a:solidFill>
                          <a:effectLst/>
                          <a:latin typeface="+mn-lt"/>
                          <a:hlinkClick r:id="rId11">
                            <a:extLst>
                              <a:ext uri="{A12FA001-AC4F-418D-AE19-62706E023703}">
                                <ahyp:hlinkClr xmlns:ahyp="http://schemas.microsoft.com/office/drawing/2018/hyperlinkcolor" val="tx"/>
                              </a:ext>
                            </a:extLst>
                          </a:hlinkClick>
                        </a:rPr>
                        <a:t>1954</a:t>
                      </a:r>
                      <a:endParaRPr lang="en-US" sz="1000" b="0" i="0" u="sng" strike="noStrike" dirty="0">
                        <a:solidFill>
                          <a:srgbClr val="00B050"/>
                        </a:solidFill>
                        <a:effectLst/>
                        <a:latin typeface="+mn-lt"/>
                      </a:endParaRPr>
                    </a:p>
                  </a:txBody>
                  <a:tcPr marL="9525" marR="9525" marT="9525" marB="0" anchor="b"/>
                </a:tc>
                <a:tc>
                  <a:txBody>
                    <a:bodyPr/>
                    <a:lstStyle/>
                    <a:p>
                      <a:pPr algn="l" rtl="0" fontAlgn="b"/>
                      <a:r>
                        <a:rPr lang="en-US" sz="1000" b="0" i="0" u="none" strike="noStrike" dirty="0">
                          <a:solidFill>
                            <a:srgbClr val="00B050"/>
                          </a:solidFill>
                          <a:effectLst/>
                          <a:latin typeface="+mn-lt"/>
                        </a:rPr>
                        <a:t>Two Dimensional A-PPDU</a:t>
                      </a:r>
                    </a:p>
                  </a:txBody>
                  <a:tcPr marL="9525" marR="9525" marT="9525" marB="0" anchor="b"/>
                </a:tc>
                <a:tc>
                  <a:txBody>
                    <a:bodyPr/>
                    <a:lstStyle/>
                    <a:p>
                      <a:pPr algn="ctr" rtl="0" fontAlgn="b"/>
                      <a:r>
                        <a:rPr lang="en-US" sz="1000" b="0" i="0" u="none" strike="noStrike">
                          <a:solidFill>
                            <a:srgbClr val="00B050"/>
                          </a:solidFill>
                          <a:effectLst/>
                          <a:latin typeface="+mn-lt"/>
                        </a:rPr>
                        <a:t>Srini Kandala</a:t>
                      </a:r>
                    </a:p>
                  </a:txBody>
                  <a:tcPr marL="9525" marR="9525" marT="9525" marB="0" anchor="b"/>
                </a:tc>
                <a:tc>
                  <a:txBody>
                    <a:bodyPr/>
                    <a:lstStyle/>
                    <a:p>
                      <a:pPr algn="ctr" rtl="0" fontAlgn="ctr"/>
                      <a:r>
                        <a:rPr lang="en-US" sz="1000" b="0" i="0" u="none" strike="noStrike" dirty="0">
                          <a:solidFill>
                            <a:srgbClr val="00B050"/>
                          </a:solidFill>
                          <a:effectLst/>
                          <a:latin typeface="+mn-lt"/>
                        </a:rPr>
                        <a:t>Partially Presented</a:t>
                      </a:r>
                    </a:p>
                    <a:p>
                      <a:pPr algn="ctr" rtl="0" fontAlgn="ctr"/>
                      <a:r>
                        <a:rPr lang="en-US" sz="1000" b="0" i="0" u="none" strike="noStrike" dirty="0">
                          <a:solidFill>
                            <a:srgbClr val="0D0D0D"/>
                          </a:solidFill>
                          <a:effectLst/>
                          <a:latin typeface="+mn-lt"/>
                        </a:rPr>
                        <a:t>Pending SP</a:t>
                      </a:r>
                    </a:p>
                  </a:txBody>
                  <a:tcPr marL="9525" marR="9525" marT="9525" marB="0" anchor="ctr"/>
                </a:tc>
                <a:tc>
                  <a:txBody>
                    <a:bodyPr/>
                    <a:lstStyle/>
                    <a:p>
                      <a:pPr algn="ctr" rtl="0" fontAlgn="ctr"/>
                      <a:r>
                        <a:rPr lang="en-US" sz="1000" b="0" i="0" u="none" strike="noStrike" dirty="0">
                          <a:solidFill>
                            <a:srgbClr val="00B050"/>
                          </a:solidFill>
                          <a:effectLst/>
                          <a:latin typeface="+mn-lt"/>
                        </a:rPr>
                        <a:t>Preemption</a:t>
                      </a:r>
                    </a:p>
                  </a:txBody>
                  <a:tcPr marL="9525" marR="9525" marT="9525" marB="0" anchor="ctr"/>
                </a:tc>
                <a:tc>
                  <a:txBody>
                    <a:bodyPr/>
                    <a:lstStyle/>
                    <a:p>
                      <a:pPr algn="ctr" rtl="0" fontAlgn="ctr"/>
                      <a:r>
                        <a:rPr lang="en-US" sz="1000" b="0" i="0" u="none" strike="noStrike" dirty="0">
                          <a:solidFill>
                            <a:srgbClr val="00B050"/>
                          </a:solidFill>
                          <a:effectLst/>
                          <a:latin typeface="+mn-lt"/>
                        </a:rPr>
                        <a:t>Joint</a:t>
                      </a:r>
                    </a:p>
                  </a:txBody>
                  <a:tcPr marL="9525" marR="9525" marT="9525" marB="0" anchor="ctr"/>
                </a:tc>
                <a:extLst>
                  <a:ext uri="{0D108BD9-81ED-4DB2-BD59-A6C34878D82A}">
                    <a16:rowId xmlns:a16="http://schemas.microsoft.com/office/drawing/2014/main" val="3277178546"/>
                  </a:ext>
                </a:extLst>
              </a:tr>
              <a:tr h="278505">
                <a:tc>
                  <a:txBody>
                    <a:bodyPr/>
                    <a:lstStyle/>
                    <a:p>
                      <a:pPr algn="ctr" rtl="0" fontAlgn="b"/>
                      <a:r>
                        <a:rPr lang="en-US" sz="1000" b="0" i="0" u="sng" strike="noStrike">
                          <a:solidFill>
                            <a:srgbClr val="0563C1"/>
                          </a:solidFill>
                          <a:effectLst/>
                          <a:latin typeface="+mn-lt"/>
                          <a:hlinkClick r:id="rId12"/>
                        </a:rPr>
                        <a:t>1969</a:t>
                      </a:r>
                      <a:endParaRPr lang="en-US" sz="1000" b="0" i="0" u="sng" strike="noStrike">
                        <a:solidFill>
                          <a:srgbClr val="0563C1"/>
                        </a:solidFill>
                        <a:effectLst/>
                        <a:latin typeface="+mn-lt"/>
                      </a:endParaRPr>
                    </a:p>
                  </a:txBody>
                  <a:tcPr marL="9525" marR="9525" marT="9525" marB="0" anchor="b"/>
                </a:tc>
                <a:tc>
                  <a:txBody>
                    <a:bodyPr/>
                    <a:lstStyle/>
                    <a:p>
                      <a:pPr algn="l" rtl="0" fontAlgn="b"/>
                      <a:r>
                        <a:rPr lang="en-US" sz="1000" b="0" i="0" u="none" strike="noStrike" dirty="0">
                          <a:solidFill>
                            <a:srgbClr val="000000"/>
                          </a:solidFill>
                          <a:effectLst/>
                          <a:latin typeface="+mn-lt"/>
                        </a:rPr>
                        <a:t>Consideration on UHR Relay Architecture</a:t>
                      </a:r>
                    </a:p>
                  </a:txBody>
                  <a:tcPr marL="9525" marR="9525" marT="9525" marB="0" anchor="b"/>
                </a:tc>
                <a:tc>
                  <a:txBody>
                    <a:bodyPr/>
                    <a:lstStyle/>
                    <a:p>
                      <a:pPr algn="ctr" rtl="0" fontAlgn="b"/>
                      <a:r>
                        <a:rPr lang="en-US" sz="1000" b="0" i="0" u="none" strike="noStrike" dirty="0">
                          <a:solidFill>
                            <a:srgbClr val="000000"/>
                          </a:solidFill>
                          <a:effectLst/>
                          <a:latin typeface="+mn-lt"/>
                        </a:rPr>
                        <a:t>Kosuke Aio</a:t>
                      </a:r>
                    </a:p>
                  </a:txBody>
                  <a:tcPr marL="9525" marR="9525" marT="9525" marB="0" anchor="b"/>
                </a:tc>
                <a:tc>
                  <a:txBody>
                    <a:bodyPr/>
                    <a:lstStyle/>
                    <a:p>
                      <a:pPr algn="ctr" rtl="0" fontAlgn="ctr"/>
                      <a:r>
                        <a:rPr lang="en-US" sz="1000" b="0" i="0" u="none" strike="noStrike" dirty="0">
                          <a:solidFill>
                            <a:srgbClr val="0D0D0D"/>
                          </a:solidFill>
                          <a:effectLst/>
                          <a:latin typeface="+mn-lt"/>
                        </a:rPr>
                        <a:t>Pending</a:t>
                      </a:r>
                    </a:p>
                  </a:txBody>
                  <a:tcPr marL="9525" marR="9525" marT="9525" marB="0" anchor="ctr"/>
                </a:tc>
                <a:tc>
                  <a:txBody>
                    <a:bodyPr/>
                    <a:lstStyle/>
                    <a:p>
                      <a:pPr algn="ctr" rtl="0" fontAlgn="ctr"/>
                      <a:r>
                        <a:rPr lang="en-US" sz="1000" b="0" i="0" u="none" strike="noStrike" dirty="0">
                          <a:solidFill>
                            <a:srgbClr val="0D0D0D"/>
                          </a:solidFill>
                          <a:effectLst/>
                          <a:latin typeface="+mn-lt"/>
                        </a:rPr>
                        <a:t>Relay</a:t>
                      </a:r>
                    </a:p>
                  </a:txBody>
                  <a:tcPr marL="9525" marR="9525" marT="9525" marB="0" anchor="ctr"/>
                </a:tc>
                <a:tc>
                  <a:txBody>
                    <a:bodyPr/>
                    <a:lstStyle/>
                    <a:p>
                      <a:pPr algn="ctr" rtl="0" fontAlgn="ctr"/>
                      <a:r>
                        <a:rPr lang="en-US" sz="1000" b="0" i="0" u="none" strike="noStrike" dirty="0">
                          <a:solidFill>
                            <a:srgbClr val="0D0D0D"/>
                          </a:solidFill>
                          <a:effectLst/>
                          <a:latin typeface="+mn-lt"/>
                        </a:rPr>
                        <a:t>Joint</a:t>
                      </a:r>
                    </a:p>
                  </a:txBody>
                  <a:tcPr marL="9525" marR="9525" marT="9525" marB="0" anchor="ctr"/>
                </a:tc>
                <a:extLst>
                  <a:ext uri="{0D108BD9-81ED-4DB2-BD59-A6C34878D82A}">
                    <a16:rowId xmlns:a16="http://schemas.microsoft.com/office/drawing/2014/main" val="1564562858"/>
                  </a:ext>
                </a:extLst>
              </a:tr>
              <a:tr h="304707">
                <a:tc>
                  <a:txBody>
                    <a:bodyPr/>
                    <a:lstStyle/>
                    <a:p>
                      <a:pPr algn="ctr" fontAlgn="b"/>
                      <a:r>
                        <a:rPr lang="en-US" sz="1000" b="0" i="0" u="sng" strike="noStrike">
                          <a:solidFill>
                            <a:srgbClr val="0563C1"/>
                          </a:solidFill>
                          <a:effectLst/>
                          <a:latin typeface="+mn-lt"/>
                          <a:hlinkClick r:id="rId13"/>
                        </a:rPr>
                        <a:t>2009</a:t>
                      </a:r>
                      <a:endParaRPr lang="en-US" sz="1000" b="0" i="0" u="sng" strike="noStrike">
                        <a:solidFill>
                          <a:srgbClr val="0563C1"/>
                        </a:solidFill>
                        <a:effectLst/>
                        <a:latin typeface="+mn-lt"/>
                      </a:endParaRPr>
                    </a:p>
                  </a:txBody>
                  <a:tcPr marL="9525" marR="9525" marT="9525" marB="0" anchor="b"/>
                </a:tc>
                <a:tc>
                  <a:txBody>
                    <a:bodyPr/>
                    <a:lstStyle/>
                    <a:p>
                      <a:pPr algn="l" fontAlgn="b"/>
                      <a:r>
                        <a:rPr lang="en-US" sz="1000" b="0" i="0" u="none" strike="noStrike" dirty="0">
                          <a:solidFill>
                            <a:srgbClr val="000000"/>
                          </a:solidFill>
                          <a:effectLst/>
                          <a:latin typeface="+mn-lt"/>
                        </a:rPr>
                        <a:t>Multi-AP for reliability with Coherent and Non-coherent transmissions</a:t>
                      </a:r>
                    </a:p>
                  </a:txBody>
                  <a:tcPr marL="9525" marR="9525" marT="9525" marB="0" anchor="b"/>
                </a:tc>
                <a:tc>
                  <a:txBody>
                    <a:bodyPr/>
                    <a:lstStyle/>
                    <a:p>
                      <a:pPr algn="ctr" fontAlgn="b"/>
                      <a:r>
                        <a:rPr lang="en-US" sz="1000" b="0" i="0" u="none" strike="noStrike" dirty="0" err="1">
                          <a:solidFill>
                            <a:srgbClr val="000000"/>
                          </a:solidFill>
                          <a:effectLst/>
                          <a:latin typeface="+mn-lt"/>
                        </a:rPr>
                        <a:t>Yanchun</a:t>
                      </a:r>
                      <a:r>
                        <a:rPr lang="en-US" sz="1000" b="0" i="0" u="none" strike="noStrike" dirty="0">
                          <a:solidFill>
                            <a:srgbClr val="000000"/>
                          </a:solidFill>
                          <a:effectLst/>
                          <a:latin typeface="+mn-lt"/>
                        </a:rPr>
                        <a:t> Li</a:t>
                      </a:r>
                    </a:p>
                  </a:txBody>
                  <a:tcPr marL="9525" marR="9525" marT="9525" marB="0" anchor="b"/>
                </a:tc>
                <a:tc>
                  <a:txBody>
                    <a:bodyPr/>
                    <a:lstStyle/>
                    <a:p>
                      <a:pPr algn="ctr" rtl="0" fontAlgn="ctr"/>
                      <a:r>
                        <a:rPr lang="en-US" sz="1000" b="0" i="0" u="none" strike="noStrike" dirty="0">
                          <a:solidFill>
                            <a:srgbClr val="0D0D0D"/>
                          </a:solidFill>
                          <a:effectLst/>
                          <a:latin typeface="+mn-lt"/>
                        </a:rPr>
                        <a:t>Pending</a:t>
                      </a:r>
                    </a:p>
                  </a:txBody>
                  <a:tcPr marL="9525" marR="9525" marT="9525" marB="0" anchor="ctr"/>
                </a:tc>
                <a:tc>
                  <a:txBody>
                    <a:bodyPr/>
                    <a:lstStyle/>
                    <a:p>
                      <a:pPr algn="ctr" rtl="0" fontAlgn="ctr"/>
                      <a:r>
                        <a:rPr lang="en-US" sz="1000" b="0" i="0" u="none" strike="noStrike" dirty="0">
                          <a:solidFill>
                            <a:srgbClr val="0D0D0D"/>
                          </a:solidFill>
                          <a:effectLst/>
                          <a:latin typeface="+mn-lt"/>
                        </a:rPr>
                        <a:t>Multi AP</a:t>
                      </a:r>
                    </a:p>
                  </a:txBody>
                  <a:tcPr marL="9525" marR="9525" marT="9525" marB="0" anchor="ctr"/>
                </a:tc>
                <a:tc>
                  <a:txBody>
                    <a:bodyPr/>
                    <a:lstStyle/>
                    <a:p>
                      <a:pPr algn="ctr" rtl="0" fontAlgn="ctr"/>
                      <a:r>
                        <a:rPr lang="en-US" sz="1000" b="0" i="0" u="none" strike="noStrike" dirty="0">
                          <a:solidFill>
                            <a:srgbClr val="0D0D0D"/>
                          </a:solidFill>
                          <a:effectLst/>
                          <a:latin typeface="+mn-lt"/>
                        </a:rPr>
                        <a:t>Joint</a:t>
                      </a:r>
                    </a:p>
                  </a:txBody>
                  <a:tcPr marL="9525" marR="9525" marT="9525" marB="0" anchor="ctr"/>
                </a:tc>
                <a:extLst>
                  <a:ext uri="{0D108BD9-81ED-4DB2-BD59-A6C34878D82A}">
                    <a16:rowId xmlns:a16="http://schemas.microsoft.com/office/drawing/2014/main" val="1463782055"/>
                  </a:ext>
                </a:extLst>
              </a:tr>
            </a:tbl>
          </a:graphicData>
        </a:graphic>
      </p:graphicFrame>
      <p:sp>
        <p:nvSpPr>
          <p:cNvPr id="8" name="TextBox 7">
            <a:extLst>
              <a:ext uri="{FF2B5EF4-FFF2-40B4-BE49-F238E27FC236}">
                <a16:creationId xmlns:a16="http://schemas.microsoft.com/office/drawing/2014/main" id="{A29853BA-17EA-18F8-5B29-B09D9FC050C9}"/>
              </a:ext>
            </a:extLst>
          </p:cNvPr>
          <p:cNvSpPr txBox="1"/>
          <p:nvPr/>
        </p:nvSpPr>
        <p:spPr>
          <a:xfrm>
            <a:off x="696912" y="6106081"/>
            <a:ext cx="8079947" cy="369332"/>
          </a:xfrm>
          <a:prstGeom prst="rect">
            <a:avLst/>
          </a:prstGeom>
          <a:noFill/>
        </p:spPr>
        <p:txBody>
          <a:bodyPr wrap="square">
            <a:spAutoFit/>
          </a:bodyPr>
          <a:lstStyle/>
          <a:p>
            <a:pPr marL="0" indent="0"/>
            <a:r>
              <a:rPr lang="en-US" sz="1800" b="0" dirty="0">
                <a:solidFill>
                  <a:schemeClr val="tx1"/>
                </a:solidFill>
              </a:rPr>
              <a:t>* Presentations submitted but not presented in UHR SG due to lack of time.</a:t>
            </a:r>
          </a:p>
        </p:txBody>
      </p:sp>
    </p:spTree>
    <p:extLst>
      <p:ext uri="{BB962C8B-B14F-4D97-AF65-F5344CB8AC3E}">
        <p14:creationId xmlns:p14="http://schemas.microsoft.com/office/powerpoint/2010/main" val="2696761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892679415"/>
              </p:ext>
            </p:extLst>
          </p:nvPr>
        </p:nvGraphicFramePr>
        <p:xfrm>
          <a:off x="851217" y="1582301"/>
          <a:ext cx="7736268" cy="430003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762002">
                  <a:extLst>
                    <a:ext uri="{9D8B030D-6E8A-4147-A177-3AD203B41FA5}">
                      <a16:colId xmlns:a16="http://schemas.microsoft.com/office/drawing/2014/main" val="20004"/>
                    </a:ext>
                  </a:extLst>
                </a:gridCol>
                <a:gridCol w="11430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97047">
                <a:tc>
                  <a:txBody>
                    <a:bodyPr/>
                    <a:lstStyle/>
                    <a:p>
                      <a:pPr algn="ctr" fontAlgn="b"/>
                      <a:r>
                        <a:rPr lang="en-US" sz="1000" b="0" i="0" u="none" strike="noStrike" dirty="0">
                          <a:solidFill>
                            <a:schemeClr val="tx1"/>
                          </a:solidFill>
                          <a:effectLst/>
                          <a:latin typeface="+mn-lt"/>
                          <a:hlinkClick r:id="rId2"/>
                        </a:rPr>
                        <a:t>1756r0</a:t>
                      </a:r>
                      <a:endParaRPr lang="en-US" sz="1000" b="0" i="0" u="none" strike="noStrike" dirty="0">
                        <a:solidFill>
                          <a:schemeClr val="tx1"/>
                        </a:solidFill>
                        <a:effectLst/>
                        <a:latin typeface="+mn-lt"/>
                      </a:endParaRPr>
                    </a:p>
                  </a:txBody>
                  <a:tcPr marL="9525" marR="9525" marT="9525" marB="0" anchor="b"/>
                </a:tc>
                <a:tc>
                  <a:txBody>
                    <a:bodyPr/>
                    <a:lstStyle/>
                    <a:p>
                      <a:pPr algn="l"/>
                      <a:r>
                        <a:rPr lang="en-US" sz="1000" b="0" dirty="0">
                          <a:effectLst/>
                          <a:latin typeface="+mn-lt"/>
                        </a:rPr>
                        <a:t>MIMO Dynamic Polarization Multiplexing and Beamforming: Proposed IEEE802.11bn PHY</a:t>
                      </a:r>
                    </a:p>
                  </a:txBody>
                  <a:tcPr anchor="ctr"/>
                </a:tc>
                <a:tc>
                  <a:txBody>
                    <a:bodyPr/>
                    <a:lstStyle/>
                    <a:p>
                      <a:pPr algn="ctr" fontAlgn="b"/>
                      <a:r>
                        <a:rPr lang="en-US" sz="1000" b="0" i="0" kern="1200" dirty="0">
                          <a:solidFill>
                            <a:schemeClr val="tx1"/>
                          </a:solidFill>
                          <a:effectLst/>
                          <a:latin typeface="+mn-lt"/>
                          <a:ea typeface="+mn-ea"/>
                          <a:cs typeface="+mn-cs"/>
                        </a:rPr>
                        <a:t>Carlos Rios</a:t>
                      </a:r>
                      <a:endParaRPr lang="en-US" sz="1000" b="0" i="0" u="none" strike="noStrike" dirty="0">
                        <a:solidFill>
                          <a:srgbClr val="000000"/>
                        </a:solidFill>
                        <a:effectLst/>
                        <a:latin typeface="+mn-lt"/>
                      </a:endParaRP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mn-lt"/>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11064540"/>
                  </a:ext>
                </a:extLst>
              </a:tr>
              <a:tr h="297047">
                <a:tc>
                  <a:txBody>
                    <a:bodyPr/>
                    <a:lstStyle/>
                    <a:p>
                      <a:pPr algn="ctr" fontAlgn="b"/>
                      <a:r>
                        <a:rPr lang="en-US" sz="1100" b="0" i="0" u="sng" strike="noStrike">
                          <a:solidFill>
                            <a:srgbClr val="0563C1"/>
                          </a:solidFill>
                          <a:effectLst/>
                          <a:latin typeface="Calibri" panose="020F0502020204030204" pitchFamily="34" charset="0"/>
                          <a:hlinkClick r:id="rId3"/>
                        </a:rPr>
                        <a:t>1832</a:t>
                      </a:r>
                      <a:endParaRPr lang="en-US" sz="1100" b="0" i="0" u="sng" strike="noStrike">
                        <a:solidFill>
                          <a:srgbClr val="0563C1"/>
                        </a:solidFill>
                        <a:effectLst/>
                        <a:latin typeface="Calibri" panose="020F0502020204030204" pitchFamily="34" charset="0"/>
                      </a:endParaRPr>
                    </a:p>
                  </a:txBody>
                  <a:tcPr marL="9525" marR="9525" marT="9525" marB="0" anchor="b"/>
                </a:tc>
                <a:tc>
                  <a:txBody>
                    <a:bodyPr/>
                    <a:lstStyle/>
                    <a:p>
                      <a:pPr algn="l" fontAlgn="b"/>
                      <a:r>
                        <a:rPr lang="en-US" sz="1100" b="0" i="0" u="none" strike="noStrike" dirty="0">
                          <a:solidFill>
                            <a:srgbClr val="000000"/>
                          </a:solidFill>
                          <a:effectLst/>
                          <a:latin typeface="Calibri" panose="020F0502020204030204" pitchFamily="34" charset="0"/>
                        </a:rPr>
                        <a:t>Multi-ap-coordinated-spatial-reuse</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Hassan Omar</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100" b="0" i="0" u="sng" strike="noStrike">
                          <a:solidFill>
                            <a:srgbClr val="0563C1"/>
                          </a:solidFill>
                          <a:effectLst/>
                          <a:latin typeface="Calibri" panose="020F0502020204030204" pitchFamily="34" charset="0"/>
                          <a:hlinkClick r:id="rId4"/>
                        </a:rPr>
                        <a:t>1834</a:t>
                      </a:r>
                      <a:endParaRPr lang="en-US" sz="1100" b="0" i="0" u="sng" strike="noStrike">
                        <a:solidFill>
                          <a:srgbClr val="0563C1"/>
                        </a:solidFill>
                        <a:effectLst/>
                        <a:latin typeface="Calibri" panose="020F0502020204030204" pitchFamily="34" charset="0"/>
                      </a:endParaRPr>
                    </a:p>
                  </a:txBody>
                  <a:tcPr marL="9525" marR="9525" marT="9525" marB="0" anchor="b"/>
                </a:tc>
                <a:tc>
                  <a:txBody>
                    <a:bodyPr/>
                    <a:lstStyle/>
                    <a:p>
                      <a:pPr algn="l" fontAlgn="b"/>
                      <a:r>
                        <a:rPr lang="en-US" sz="1100" b="0" i="0" u="none" strike="noStrike" dirty="0">
                          <a:solidFill>
                            <a:srgbClr val="000000"/>
                          </a:solidFill>
                          <a:effectLst/>
                          <a:latin typeface="Calibri" panose="020F0502020204030204" pitchFamily="34" charset="0"/>
                        </a:rPr>
                        <a:t>High Criticality Use Cases and Requirements</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Iñaki Val Beitia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strike="sngStrike"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algn="ctr" fontAlgn="b"/>
                      <a:r>
                        <a:rPr lang="en-US" sz="1100" b="0" i="0" u="sng" strike="noStrike">
                          <a:solidFill>
                            <a:srgbClr val="0563C1"/>
                          </a:solidFill>
                          <a:effectLst/>
                          <a:latin typeface="Calibri" panose="020F0502020204030204" pitchFamily="34" charset="0"/>
                          <a:hlinkClick r:id="rId5"/>
                        </a:rPr>
                        <a:t>1836</a:t>
                      </a:r>
                      <a:endParaRPr lang="en-US" sz="1100" b="0" i="0" u="sng" strike="noStrike">
                        <a:solidFill>
                          <a:srgbClr val="0563C1"/>
                        </a:solidFill>
                        <a:effectLst/>
                        <a:latin typeface="Calibri" panose="020F0502020204030204" pitchFamily="34" charset="0"/>
                      </a:endParaRP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MAP security consideration</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Jay Yang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algn="ctr" fontAlgn="b"/>
                      <a:r>
                        <a:rPr lang="en-US" sz="1100" b="0" i="0" u="sng" strike="noStrike">
                          <a:solidFill>
                            <a:srgbClr val="0563C1"/>
                          </a:solidFill>
                          <a:effectLst/>
                          <a:latin typeface="Calibri" panose="020F0502020204030204" pitchFamily="34" charset="0"/>
                          <a:hlinkClick r:id="rId6"/>
                        </a:rPr>
                        <a:t>1837</a:t>
                      </a:r>
                      <a:endParaRPr lang="en-US" sz="1100" b="0" i="0" u="sng" strike="noStrike">
                        <a:solidFill>
                          <a:srgbClr val="0563C1"/>
                        </a:solidFill>
                        <a:effectLst/>
                        <a:latin typeface="Calibri" panose="020F0502020204030204" pitchFamily="34" charset="0"/>
                      </a:endParaRP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MAP group set-up operation discussion</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Jay Yang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97047">
                <a:tc>
                  <a:txBody>
                    <a:bodyPr/>
                    <a:lstStyle/>
                    <a:p>
                      <a:pPr algn="ctr" fontAlgn="b"/>
                      <a:r>
                        <a:rPr lang="en-US" sz="1100" b="0" i="0" u="none" strike="noStrike">
                          <a:solidFill>
                            <a:srgbClr val="FF0000"/>
                          </a:solidFill>
                          <a:effectLst/>
                          <a:latin typeface="Calibri" panose="020F0502020204030204" pitchFamily="34" charset="0"/>
                        </a:rPr>
                        <a:t>1840</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Relay for 11bn</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Dongguk Lim</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97047">
                <a:tc>
                  <a:txBody>
                    <a:bodyPr/>
                    <a:lstStyle/>
                    <a:p>
                      <a:pPr algn="ctr" fontAlgn="b"/>
                      <a:r>
                        <a:rPr lang="en-US" sz="1100" b="0" i="0" u="sng" strike="noStrike">
                          <a:solidFill>
                            <a:srgbClr val="0563C1"/>
                          </a:solidFill>
                          <a:effectLst/>
                          <a:latin typeface="Calibri" panose="020F0502020204030204" pitchFamily="34" charset="0"/>
                          <a:hlinkClick r:id="rId7"/>
                        </a:rPr>
                        <a:t>1841</a:t>
                      </a:r>
                      <a:endParaRPr lang="en-US" sz="1100" b="0" i="0" u="sng" strike="noStrike">
                        <a:solidFill>
                          <a:srgbClr val="0563C1"/>
                        </a:solidFill>
                        <a:effectLst/>
                        <a:latin typeface="Calibri" panose="020F0502020204030204" pitchFamily="34" charset="0"/>
                      </a:endParaRP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Considerations on BSS color for Multi-AP</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Hirohiko Inohiza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297047">
                <a:tc>
                  <a:txBody>
                    <a:bodyPr/>
                    <a:lstStyle/>
                    <a:p>
                      <a:pPr algn="ctr" fontAlgn="b"/>
                      <a:r>
                        <a:rPr lang="en-US" sz="1100" b="0" i="0" u="none" strike="noStrike" dirty="0">
                          <a:solidFill>
                            <a:srgbClr val="FF0000"/>
                          </a:solidFill>
                          <a:effectLst/>
                          <a:latin typeface="Calibri" panose="020F0502020204030204" pitchFamily="34" charset="0"/>
                          <a:hlinkClick r:id="rId8"/>
                        </a:rPr>
                        <a:t>1843</a:t>
                      </a:r>
                      <a:endParaRPr lang="en-US" sz="1100" b="0" i="0" u="none" strike="noStrike" dirty="0">
                        <a:solidFill>
                          <a:srgbClr val="FF0000"/>
                        </a:solidFill>
                        <a:effectLst/>
                        <a:latin typeface="Calibri" panose="020F0502020204030204" pitchFamily="34" charset="0"/>
                      </a:endParaRPr>
                    </a:p>
                  </a:txBody>
                  <a:tcPr marL="9525" marR="9525" marT="9525" marB="0" anchor="b"/>
                </a:tc>
                <a:tc>
                  <a:txBody>
                    <a:bodyPr/>
                    <a:lstStyle/>
                    <a:p>
                      <a:pPr algn="l" fontAlgn="b"/>
                      <a:r>
                        <a:rPr lang="en-US" sz="1100" b="0" i="0" u="none" strike="noStrike" dirty="0">
                          <a:solidFill>
                            <a:srgbClr val="000000"/>
                          </a:solidFill>
                          <a:effectLst/>
                          <a:latin typeface="Calibri" panose="020F0502020204030204" pitchFamily="34" charset="0"/>
                        </a:rPr>
                        <a:t>Multi-AP Joint Transmission Simulations with Impairments</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Rainer Strobel</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97047">
                <a:tc>
                  <a:txBody>
                    <a:bodyPr/>
                    <a:lstStyle/>
                    <a:p>
                      <a:pPr algn="ctr" fontAlgn="b"/>
                      <a:r>
                        <a:rPr lang="en-US" sz="1100" b="0" i="0" u="none" strike="noStrike">
                          <a:solidFill>
                            <a:srgbClr val="FF0000"/>
                          </a:solidFill>
                          <a:effectLst/>
                          <a:latin typeface="Calibri" panose="020F0502020204030204" pitchFamily="34" charset="0"/>
                        </a:rPr>
                        <a:t>1844</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BSR in Multi-AP</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Pei Zhou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97047">
                <a:tc>
                  <a:txBody>
                    <a:bodyPr/>
                    <a:lstStyle/>
                    <a:p>
                      <a:pPr algn="ctr" fontAlgn="b"/>
                      <a:r>
                        <a:rPr lang="en-US" sz="1100" b="0" i="0" u="none" strike="noStrike">
                          <a:solidFill>
                            <a:srgbClr val="FF0000"/>
                          </a:solidFill>
                          <a:effectLst/>
                          <a:latin typeface="Calibri" panose="020F0502020204030204" pitchFamily="34" charset="0"/>
                        </a:rPr>
                        <a:t>1846</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Protection of Extended TXOP Sharing</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Si-Chan Noh</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97047">
                <a:tc>
                  <a:txBody>
                    <a:bodyPr/>
                    <a:lstStyle/>
                    <a:p>
                      <a:pPr algn="ctr" fontAlgn="b"/>
                      <a:r>
                        <a:rPr lang="en-US" sz="1100" b="0" i="0" u="none" strike="noStrike">
                          <a:solidFill>
                            <a:srgbClr val="FF0000"/>
                          </a:solidFill>
                          <a:effectLst/>
                          <a:latin typeface="Calibri" panose="020F0502020204030204" pitchFamily="34" charset="0"/>
                        </a:rPr>
                        <a:t>1847</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Non-AP initiated TXOP sharing follow-up</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Shawn Kim</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3841144541"/>
                  </a:ext>
                </a:extLst>
              </a:tr>
              <a:tr h="297047">
                <a:tc>
                  <a:txBody>
                    <a:bodyPr/>
                    <a:lstStyle/>
                    <a:p>
                      <a:pPr algn="ctr" fontAlgn="b"/>
                      <a:r>
                        <a:rPr lang="en-US" sz="1100" b="0" i="0" u="sng" strike="noStrike">
                          <a:solidFill>
                            <a:srgbClr val="0563C1"/>
                          </a:solidFill>
                          <a:effectLst/>
                          <a:latin typeface="Calibri" panose="020F0502020204030204" pitchFamily="34" charset="0"/>
                          <a:hlinkClick r:id="rId9"/>
                        </a:rPr>
                        <a:t>1865</a:t>
                      </a:r>
                      <a:endParaRPr lang="en-US" sz="1100" b="0" i="0" u="sng" strike="noStrike">
                        <a:solidFill>
                          <a:srgbClr val="0563C1"/>
                        </a:solidFill>
                        <a:effectLst/>
                        <a:latin typeface="Calibri" panose="020F0502020204030204" pitchFamily="34" charset="0"/>
                      </a:endParaRP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Discussion on SST and A-PPDU</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Ross Jian Yu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3277178546"/>
                  </a:ext>
                </a:extLst>
              </a:tr>
              <a:tr h="297047">
                <a:tc>
                  <a:txBody>
                    <a:bodyPr/>
                    <a:lstStyle/>
                    <a:p>
                      <a:pPr algn="ctr" fontAlgn="b"/>
                      <a:r>
                        <a:rPr lang="en-US" sz="1100" b="0" i="0" u="none" strike="noStrike">
                          <a:solidFill>
                            <a:srgbClr val="FF0000"/>
                          </a:solidFill>
                          <a:effectLst/>
                          <a:latin typeface="Calibri" panose="020F0502020204030204" pitchFamily="34" charset="0"/>
                        </a:rPr>
                        <a:t>1868</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Coordinated-Spatial-Reuse-Design</a:t>
                      </a:r>
                    </a:p>
                  </a:txBody>
                  <a:tcPr marL="9525" marR="9525" marT="9525" marB="0" anchor="b"/>
                </a:tc>
                <a:tc>
                  <a:txBody>
                    <a:bodyPr/>
                    <a:lstStyle/>
                    <a:p>
                      <a:pPr algn="ctr" fontAlgn="b"/>
                      <a:r>
                        <a:rPr lang="en-US" sz="1100" b="0" i="0" u="none" strike="noStrike" dirty="0">
                          <a:solidFill>
                            <a:srgbClr val="000000"/>
                          </a:solidFill>
                          <a:effectLst/>
                          <a:latin typeface="Calibri" panose="020F0502020204030204" pitchFamily="34" charset="0"/>
                        </a:rPr>
                        <a:t>Jason Yuchen Guo</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1564562858"/>
                  </a:ext>
                </a:extLst>
              </a:tr>
            </a:tbl>
          </a:graphicData>
        </a:graphic>
      </p:graphicFrame>
    </p:spTree>
    <p:extLst>
      <p:ext uri="{BB962C8B-B14F-4D97-AF65-F5344CB8AC3E}">
        <p14:creationId xmlns:p14="http://schemas.microsoft.com/office/powerpoint/2010/main" val="25116026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455095625"/>
              </p:ext>
            </p:extLst>
          </p:nvPr>
        </p:nvGraphicFramePr>
        <p:xfrm>
          <a:off x="851217" y="1582301"/>
          <a:ext cx="7736268" cy="387331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762002">
                  <a:extLst>
                    <a:ext uri="{9D8B030D-6E8A-4147-A177-3AD203B41FA5}">
                      <a16:colId xmlns:a16="http://schemas.microsoft.com/office/drawing/2014/main" val="20004"/>
                    </a:ext>
                  </a:extLst>
                </a:gridCol>
                <a:gridCol w="11430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97047">
                <a:tc>
                  <a:txBody>
                    <a:bodyPr/>
                    <a:lstStyle/>
                    <a:p>
                      <a:pPr algn="ctr" fontAlgn="b"/>
                      <a:r>
                        <a:rPr lang="en-US" sz="1000" b="0" i="0" u="none" strike="noStrike" dirty="0">
                          <a:solidFill>
                            <a:srgbClr val="FF0000"/>
                          </a:solidFill>
                          <a:effectLst/>
                          <a:latin typeface="+mn-lt"/>
                        </a:rPr>
                        <a:t>1871</a:t>
                      </a:r>
                    </a:p>
                  </a:txBody>
                  <a:tcPr marL="9525" marR="9525" marT="9525" marB="0" anchor="b"/>
                </a:tc>
                <a:tc>
                  <a:txBody>
                    <a:bodyPr/>
                    <a:lstStyle/>
                    <a:p>
                      <a:pPr algn="l" fontAlgn="b"/>
                      <a:r>
                        <a:rPr lang="en-US" sz="1000" b="0" i="0" u="none" strike="noStrike">
                          <a:solidFill>
                            <a:srgbClr val="000000"/>
                          </a:solidFill>
                          <a:effectLst/>
                          <a:latin typeface="+mn-lt"/>
                        </a:rPr>
                        <a:t>M-AP Coordinated  Transmission framework</a:t>
                      </a:r>
                    </a:p>
                  </a:txBody>
                  <a:tcPr marL="9525" marR="9525" marT="9525" marB="0" anchor="b"/>
                </a:tc>
                <a:tc>
                  <a:txBody>
                    <a:bodyPr/>
                    <a:lstStyle/>
                    <a:p>
                      <a:pPr algn="ctr" fontAlgn="b"/>
                      <a:r>
                        <a:rPr lang="en-US" sz="1000" b="0" i="0" u="none" strike="noStrike">
                          <a:solidFill>
                            <a:srgbClr val="000000"/>
                          </a:solidFill>
                          <a:effectLst/>
                          <a:latin typeface="+mn-lt"/>
                        </a:rPr>
                        <a:t>Arik Klein</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u="none" strike="noStrike">
                          <a:solidFill>
                            <a:srgbClr val="FF0000"/>
                          </a:solidFill>
                          <a:effectLst/>
                          <a:latin typeface="+mn-lt"/>
                        </a:rPr>
                        <a:t>1873</a:t>
                      </a:r>
                    </a:p>
                  </a:txBody>
                  <a:tcPr marL="9525" marR="9525" marT="9525" marB="0" anchor="b"/>
                </a:tc>
                <a:tc>
                  <a:txBody>
                    <a:bodyPr/>
                    <a:lstStyle/>
                    <a:p>
                      <a:pPr algn="l" fontAlgn="b"/>
                      <a:r>
                        <a:rPr lang="en-US" sz="1000" b="0" i="0" u="none" strike="noStrike" dirty="0">
                          <a:solidFill>
                            <a:srgbClr val="000000"/>
                          </a:solidFill>
                          <a:effectLst/>
                          <a:latin typeface="+mn-lt"/>
                        </a:rPr>
                        <a:t>Post-FCS MAC Padding</a:t>
                      </a:r>
                    </a:p>
                  </a:txBody>
                  <a:tcPr marL="9525" marR="9525" marT="9525" marB="0" anchor="b"/>
                </a:tc>
                <a:tc>
                  <a:txBody>
                    <a:bodyPr/>
                    <a:lstStyle/>
                    <a:p>
                      <a:pPr algn="ctr" fontAlgn="b"/>
                      <a:r>
                        <a:rPr lang="en-US" sz="1000" b="0" i="0" u="none" strike="noStrike">
                          <a:solidFill>
                            <a:srgbClr val="000000"/>
                          </a:solidFill>
                          <a:effectLst/>
                          <a:latin typeface="+mn-lt"/>
                        </a:rPr>
                        <a:t>Sindhu Verma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algn="ctr" fontAlgn="b"/>
                      <a:r>
                        <a:rPr lang="en-US" sz="1000" b="0" i="0" u="none" strike="noStrike">
                          <a:solidFill>
                            <a:srgbClr val="FF0000"/>
                          </a:solidFill>
                          <a:effectLst/>
                          <a:latin typeface="+mn-lt"/>
                        </a:rPr>
                        <a:t>1874</a:t>
                      </a:r>
                    </a:p>
                  </a:txBody>
                  <a:tcPr marL="9525" marR="9525" marT="9525" marB="0" anchor="b"/>
                </a:tc>
                <a:tc>
                  <a:txBody>
                    <a:bodyPr/>
                    <a:lstStyle/>
                    <a:p>
                      <a:pPr algn="l" fontAlgn="b"/>
                      <a:r>
                        <a:rPr lang="en-US" sz="1000" b="0" i="0" u="none" strike="noStrike">
                          <a:solidFill>
                            <a:srgbClr val="000000"/>
                          </a:solidFill>
                          <a:effectLst/>
                          <a:latin typeface="+mn-lt"/>
                        </a:rPr>
                        <a:t>Reverse TXOP Sharing</a:t>
                      </a:r>
                    </a:p>
                  </a:txBody>
                  <a:tcPr marL="9525" marR="9525" marT="9525" marB="0" anchor="b"/>
                </a:tc>
                <a:tc>
                  <a:txBody>
                    <a:bodyPr/>
                    <a:lstStyle/>
                    <a:p>
                      <a:pPr algn="ctr" fontAlgn="b"/>
                      <a:r>
                        <a:rPr lang="en-US" sz="1000" b="0" i="0" u="none" strike="noStrike">
                          <a:solidFill>
                            <a:srgbClr val="000000"/>
                          </a:solidFill>
                          <a:effectLst/>
                          <a:latin typeface="+mn-lt"/>
                        </a:rPr>
                        <a:t>Sindhu Verma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algn="ctr" fontAlgn="b"/>
                      <a:r>
                        <a:rPr lang="en-US" sz="1000" b="0" i="0" u="none" strike="noStrike">
                          <a:solidFill>
                            <a:srgbClr val="FF0000"/>
                          </a:solidFill>
                          <a:effectLst/>
                          <a:latin typeface="+mn-lt"/>
                        </a:rPr>
                        <a:t>1875</a:t>
                      </a:r>
                    </a:p>
                  </a:txBody>
                  <a:tcPr marL="9525" marR="9525" marT="9525" marB="0" anchor="b"/>
                </a:tc>
                <a:tc>
                  <a:txBody>
                    <a:bodyPr/>
                    <a:lstStyle/>
                    <a:p>
                      <a:pPr algn="l" fontAlgn="b"/>
                      <a:r>
                        <a:rPr lang="en-US" sz="1000" b="0" i="0" u="none" strike="noStrike" dirty="0">
                          <a:solidFill>
                            <a:srgbClr val="000000"/>
                          </a:solidFill>
                          <a:effectLst/>
                          <a:latin typeface="+mn-lt"/>
                        </a:rPr>
                        <a:t>Power save proposal for non-AP/mobile-AP</a:t>
                      </a:r>
                    </a:p>
                  </a:txBody>
                  <a:tcPr marL="9525" marR="9525" marT="9525" marB="0" anchor="b"/>
                </a:tc>
                <a:tc>
                  <a:txBody>
                    <a:bodyPr/>
                    <a:lstStyle/>
                    <a:p>
                      <a:pPr algn="ctr" fontAlgn="b"/>
                      <a:r>
                        <a:rPr lang="en-US" sz="1000" b="0" i="0" u="none" strike="noStrike">
                          <a:solidFill>
                            <a:srgbClr val="000000"/>
                          </a:solidFill>
                          <a:effectLst/>
                          <a:latin typeface="+mn-lt"/>
                        </a:rPr>
                        <a:t>Shubhodeep Adhikari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97047">
                <a:tc>
                  <a:txBody>
                    <a:bodyPr/>
                    <a:lstStyle/>
                    <a:p>
                      <a:pPr algn="ctr" fontAlgn="b"/>
                      <a:r>
                        <a:rPr lang="en-US" sz="1000" b="0" i="0" u="sng" strike="noStrike">
                          <a:solidFill>
                            <a:srgbClr val="0563C1"/>
                          </a:solidFill>
                          <a:effectLst/>
                          <a:latin typeface="+mn-lt"/>
                          <a:hlinkClick r:id="rId2"/>
                        </a:rPr>
                        <a:t>1877</a:t>
                      </a:r>
                      <a:endParaRPr lang="en-US" sz="1000" b="0" i="0" u="sng" strike="noStrike">
                        <a:solidFill>
                          <a:srgbClr val="0563C1"/>
                        </a:solidFill>
                        <a:effectLst/>
                        <a:latin typeface="+mn-lt"/>
                      </a:endParaRPr>
                    </a:p>
                  </a:txBody>
                  <a:tcPr marL="9525" marR="9525" marT="9525" marB="0" anchor="b"/>
                </a:tc>
                <a:tc>
                  <a:txBody>
                    <a:bodyPr/>
                    <a:lstStyle/>
                    <a:p>
                      <a:pPr algn="l" fontAlgn="b"/>
                      <a:r>
                        <a:rPr lang="en-US" sz="1000" b="0" i="0" u="none" strike="noStrike">
                          <a:solidFill>
                            <a:srgbClr val="000000"/>
                          </a:solidFill>
                          <a:effectLst/>
                          <a:latin typeface="+mn-lt"/>
                        </a:rPr>
                        <a:t>Analysis on the LDPC rate matching</a:t>
                      </a:r>
                    </a:p>
                  </a:txBody>
                  <a:tcPr marL="9525" marR="9525" marT="9525" marB="0" anchor="b"/>
                </a:tc>
                <a:tc>
                  <a:txBody>
                    <a:bodyPr/>
                    <a:lstStyle/>
                    <a:p>
                      <a:pPr algn="ctr" fontAlgn="b"/>
                      <a:r>
                        <a:rPr lang="en-US" sz="1000" b="0" i="0" u="none" strike="noStrike" dirty="0">
                          <a:solidFill>
                            <a:srgbClr val="000000"/>
                          </a:solidFill>
                          <a:effectLst/>
                          <a:latin typeface="+mn-lt"/>
                        </a:rPr>
                        <a:t>Xiaogang Chen</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97047">
                <a:tc>
                  <a:txBody>
                    <a:bodyPr/>
                    <a:lstStyle/>
                    <a:p>
                      <a:pPr algn="ctr" fontAlgn="b"/>
                      <a:r>
                        <a:rPr lang="en-US" sz="1000" b="0" i="0" u="none" strike="noStrike">
                          <a:solidFill>
                            <a:srgbClr val="FF0000"/>
                          </a:solidFill>
                          <a:effectLst/>
                          <a:latin typeface="+mn-lt"/>
                        </a:rPr>
                        <a:t>1884</a:t>
                      </a:r>
                    </a:p>
                  </a:txBody>
                  <a:tcPr marL="9525" marR="9525" marT="9525" marB="0" anchor="b"/>
                </a:tc>
                <a:tc>
                  <a:txBody>
                    <a:bodyPr/>
                    <a:lstStyle/>
                    <a:p>
                      <a:pPr algn="l" fontAlgn="b"/>
                      <a:r>
                        <a:rPr lang="en-US" sz="1000" b="0" i="0" u="none" strike="noStrike">
                          <a:solidFill>
                            <a:srgbClr val="000000"/>
                          </a:solidFill>
                          <a:effectLst/>
                          <a:latin typeface="+mn-lt"/>
                        </a:rPr>
                        <a:t>Seamless Roaming</a:t>
                      </a:r>
                    </a:p>
                  </a:txBody>
                  <a:tcPr marL="9525" marR="9525" marT="9525" marB="0" anchor="b"/>
                </a:tc>
                <a:tc>
                  <a:txBody>
                    <a:bodyPr/>
                    <a:lstStyle/>
                    <a:p>
                      <a:pPr algn="ctr" fontAlgn="b"/>
                      <a:r>
                        <a:rPr lang="en-US" sz="1000" b="0" i="0" u="none" strike="noStrike">
                          <a:solidFill>
                            <a:srgbClr val="000000"/>
                          </a:solidFill>
                          <a:effectLst/>
                          <a:latin typeface="+mn-lt"/>
                        </a:rPr>
                        <a:t>Duncan Ho</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297047">
                <a:tc>
                  <a:txBody>
                    <a:bodyPr/>
                    <a:lstStyle/>
                    <a:p>
                      <a:pPr algn="ctr" fontAlgn="b"/>
                      <a:r>
                        <a:rPr lang="en-US" sz="1000" b="0" i="0" u="none" strike="noStrike">
                          <a:solidFill>
                            <a:srgbClr val="FF0000"/>
                          </a:solidFill>
                          <a:effectLst/>
                          <a:latin typeface="+mn-lt"/>
                        </a:rPr>
                        <a:t>1885</a:t>
                      </a:r>
                    </a:p>
                  </a:txBody>
                  <a:tcPr marL="9525" marR="9525" marT="9525" marB="0" anchor="b"/>
                </a:tc>
                <a:tc>
                  <a:txBody>
                    <a:bodyPr/>
                    <a:lstStyle/>
                    <a:p>
                      <a:pPr algn="l" fontAlgn="b"/>
                      <a:r>
                        <a:rPr lang="en-US" sz="1000" b="0" i="0" u="none" strike="noStrike">
                          <a:solidFill>
                            <a:srgbClr val="000000"/>
                          </a:solidFill>
                          <a:effectLst/>
                          <a:latin typeface="+mn-lt"/>
                        </a:rPr>
                        <a:t>End-to-end QoS with SCS</a:t>
                      </a:r>
                    </a:p>
                  </a:txBody>
                  <a:tcPr marL="9525" marR="9525" marT="9525" marB="0" anchor="b"/>
                </a:tc>
                <a:tc>
                  <a:txBody>
                    <a:bodyPr/>
                    <a:lstStyle/>
                    <a:p>
                      <a:pPr algn="ctr" fontAlgn="b"/>
                      <a:r>
                        <a:rPr lang="en-US" sz="1000" b="0" i="0" u="none" strike="noStrike" dirty="0">
                          <a:solidFill>
                            <a:srgbClr val="000000"/>
                          </a:solidFill>
                          <a:effectLst/>
                          <a:latin typeface="+mn-lt"/>
                        </a:rPr>
                        <a:t>Duncan Ho</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97047">
                <a:tc>
                  <a:txBody>
                    <a:bodyPr/>
                    <a:lstStyle/>
                    <a:p>
                      <a:pPr algn="ctr" fontAlgn="b"/>
                      <a:r>
                        <a:rPr lang="en-US" sz="1000" b="0" i="0" u="none" strike="noStrike">
                          <a:solidFill>
                            <a:srgbClr val="FF0000"/>
                          </a:solidFill>
                          <a:effectLst/>
                          <a:latin typeface="+mn-lt"/>
                        </a:rPr>
                        <a:t>1886</a:t>
                      </a:r>
                    </a:p>
                  </a:txBody>
                  <a:tcPr marL="9525" marR="9525" marT="9525" marB="0" anchor="b"/>
                </a:tc>
                <a:tc>
                  <a:txBody>
                    <a:bodyPr/>
                    <a:lstStyle/>
                    <a:p>
                      <a:pPr algn="l" fontAlgn="b"/>
                      <a:r>
                        <a:rPr lang="en-US" sz="1000" b="0" i="0" u="none" strike="noStrike">
                          <a:solidFill>
                            <a:srgbClr val="000000"/>
                          </a:solidFill>
                          <a:effectLst/>
                          <a:latin typeface="+mn-lt"/>
                        </a:rPr>
                        <a:t>Preemption techniques to meet low-latency (LL) targets</a:t>
                      </a:r>
                    </a:p>
                  </a:txBody>
                  <a:tcPr marL="9525" marR="9525" marT="9525" marB="0" anchor="b"/>
                </a:tc>
                <a:tc>
                  <a:txBody>
                    <a:bodyPr/>
                    <a:lstStyle/>
                    <a:p>
                      <a:pPr algn="ctr" fontAlgn="b"/>
                      <a:r>
                        <a:rPr lang="en-US" sz="1000" b="0" i="0" u="none" strike="noStrike">
                          <a:solidFill>
                            <a:srgbClr val="000000"/>
                          </a:solidFill>
                          <a:effectLst/>
                          <a:latin typeface="+mn-lt"/>
                        </a:rPr>
                        <a:t>Duncan Ho</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97047">
                <a:tc>
                  <a:txBody>
                    <a:bodyPr/>
                    <a:lstStyle/>
                    <a:p>
                      <a:pPr algn="ctr" fontAlgn="b"/>
                      <a:r>
                        <a:rPr lang="en-US" sz="1000" b="0" i="0" u="none" strike="noStrike">
                          <a:solidFill>
                            <a:srgbClr val="FF0000"/>
                          </a:solidFill>
                          <a:effectLst/>
                          <a:latin typeface="+mn-lt"/>
                        </a:rPr>
                        <a:t>1887</a:t>
                      </a:r>
                    </a:p>
                  </a:txBody>
                  <a:tcPr marL="9525" marR="9525" marT="9525" marB="0" anchor="b"/>
                </a:tc>
                <a:tc>
                  <a:txBody>
                    <a:bodyPr/>
                    <a:lstStyle/>
                    <a:p>
                      <a:pPr algn="l" fontAlgn="b"/>
                      <a:r>
                        <a:rPr lang="en-US" sz="1000" b="0" i="0" u="none" strike="noStrike">
                          <a:solidFill>
                            <a:srgbClr val="000000"/>
                          </a:solidFill>
                          <a:effectLst/>
                          <a:latin typeface="+mn-lt"/>
                        </a:rPr>
                        <a:t> Coordinated Medium Access for Multi-AP Deployments</a:t>
                      </a:r>
                    </a:p>
                  </a:txBody>
                  <a:tcPr marL="9525" marR="9525" marT="9525" marB="0" anchor="b"/>
                </a:tc>
                <a:tc>
                  <a:txBody>
                    <a:bodyPr/>
                    <a:lstStyle/>
                    <a:p>
                      <a:pPr algn="ctr" fontAlgn="b"/>
                      <a:r>
                        <a:rPr lang="en-US" sz="1000" b="0" i="0" u="none" strike="noStrike">
                          <a:solidFill>
                            <a:srgbClr val="000000"/>
                          </a:solidFill>
                          <a:effectLst/>
                          <a:latin typeface="+mn-lt"/>
                        </a:rPr>
                        <a:t>Duncan Ho</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97047">
                <a:tc>
                  <a:txBody>
                    <a:bodyPr/>
                    <a:lstStyle/>
                    <a:p>
                      <a:pPr algn="ctr" fontAlgn="b"/>
                      <a:r>
                        <a:rPr lang="en-US" sz="1000" b="0" i="0" u="none" strike="noStrike" dirty="0">
                          <a:solidFill>
                            <a:srgbClr val="FF0000"/>
                          </a:solidFill>
                          <a:effectLst/>
                          <a:latin typeface="+mn-lt"/>
                        </a:rPr>
                        <a:t>1889</a:t>
                      </a:r>
                    </a:p>
                  </a:txBody>
                  <a:tcPr marL="9525" marR="9525" marT="9525" marB="0" anchor="b"/>
                </a:tc>
                <a:tc>
                  <a:txBody>
                    <a:bodyPr/>
                    <a:lstStyle/>
                    <a:p>
                      <a:pPr algn="l" fontAlgn="b"/>
                      <a:r>
                        <a:rPr lang="en-US" sz="1000" b="0" i="0" u="none" strike="noStrike">
                          <a:solidFill>
                            <a:srgbClr val="000000"/>
                          </a:solidFill>
                          <a:effectLst/>
                          <a:latin typeface="+mn-lt"/>
                        </a:rPr>
                        <a:t>Considerations for Relay Operation in Next Generation Wi-Fi Networks</a:t>
                      </a:r>
                    </a:p>
                  </a:txBody>
                  <a:tcPr marL="9525" marR="9525" marT="9525" marB="0" anchor="b"/>
                </a:tc>
                <a:tc>
                  <a:txBody>
                    <a:bodyPr/>
                    <a:lstStyle/>
                    <a:p>
                      <a:pPr algn="ctr" fontAlgn="b"/>
                      <a:r>
                        <a:rPr lang="en-US" sz="1000" b="0" i="0" u="none" strike="noStrike">
                          <a:solidFill>
                            <a:srgbClr val="000000"/>
                          </a:solidFill>
                          <a:effectLst/>
                          <a:latin typeface="+mn-lt"/>
                        </a:rPr>
                        <a:t>Peshal Nayak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41144541"/>
                  </a:ext>
                </a:extLst>
              </a:tr>
              <a:tr h="297047">
                <a:tc>
                  <a:txBody>
                    <a:bodyPr/>
                    <a:lstStyle/>
                    <a:p>
                      <a:pPr algn="ctr" fontAlgn="b"/>
                      <a:r>
                        <a:rPr lang="en-US" sz="1000" b="0" i="0" u="none" strike="noStrike" dirty="0">
                          <a:solidFill>
                            <a:srgbClr val="FF0000"/>
                          </a:solidFill>
                          <a:effectLst/>
                          <a:latin typeface="+mn-lt"/>
                        </a:rPr>
                        <a:t>1891</a:t>
                      </a:r>
                    </a:p>
                  </a:txBody>
                  <a:tcPr marL="9525" marR="9525" marT="9525" marB="0" anchor="b"/>
                </a:tc>
                <a:tc>
                  <a:txBody>
                    <a:bodyPr/>
                    <a:lstStyle/>
                    <a:p>
                      <a:pPr algn="l" fontAlgn="b"/>
                      <a:r>
                        <a:rPr lang="en-US" sz="1000" b="0" i="0" u="none" strike="noStrike">
                          <a:solidFill>
                            <a:srgbClr val="000000"/>
                          </a:solidFill>
                          <a:effectLst/>
                          <a:latin typeface="+mn-lt"/>
                        </a:rPr>
                        <a:t>Nonprimary channel access – follow up</a:t>
                      </a:r>
                    </a:p>
                  </a:txBody>
                  <a:tcPr marL="9525" marR="9525" marT="9525" marB="0" anchor="b"/>
                </a:tc>
                <a:tc>
                  <a:txBody>
                    <a:bodyPr/>
                    <a:lstStyle/>
                    <a:p>
                      <a:pPr algn="ctr" fontAlgn="b"/>
                      <a:r>
                        <a:rPr lang="en-US" sz="1000" b="0" i="0" u="none" strike="noStrike">
                          <a:solidFill>
                            <a:srgbClr val="000000"/>
                          </a:solidFill>
                          <a:effectLst/>
                          <a:latin typeface="+mn-lt"/>
                        </a:rPr>
                        <a:t>Gaurang Naik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277178546"/>
                  </a:ext>
                </a:extLst>
              </a:tr>
              <a:tr h="297047">
                <a:tc>
                  <a:txBody>
                    <a:bodyPr/>
                    <a:lstStyle/>
                    <a:p>
                      <a:pPr algn="ctr" fontAlgn="b"/>
                      <a:r>
                        <a:rPr lang="en-US" sz="1000" b="0" i="0" u="none" strike="noStrike" dirty="0">
                          <a:solidFill>
                            <a:srgbClr val="FF0000"/>
                          </a:solidFill>
                          <a:effectLst/>
                          <a:latin typeface="+mn-lt"/>
                        </a:rPr>
                        <a:t>1892</a:t>
                      </a:r>
                    </a:p>
                  </a:txBody>
                  <a:tcPr marL="9525" marR="9525" marT="9525" marB="0" anchor="b"/>
                </a:tc>
                <a:tc>
                  <a:txBody>
                    <a:bodyPr/>
                    <a:lstStyle/>
                    <a:p>
                      <a:pPr algn="l" fontAlgn="b"/>
                      <a:r>
                        <a:rPr lang="en-US" sz="1000" b="0" i="0" u="none" strike="noStrike">
                          <a:solidFill>
                            <a:srgbClr val="000000"/>
                          </a:solidFill>
                          <a:effectLst/>
                          <a:latin typeface="+mn-lt"/>
                        </a:rPr>
                        <a:t>Thoughts on Dynamic Subchannel Operation</a:t>
                      </a:r>
                    </a:p>
                  </a:txBody>
                  <a:tcPr marL="9525" marR="9525" marT="9525" marB="0" anchor="b"/>
                </a:tc>
                <a:tc>
                  <a:txBody>
                    <a:bodyPr/>
                    <a:lstStyle/>
                    <a:p>
                      <a:pPr algn="ctr" fontAlgn="b"/>
                      <a:r>
                        <a:rPr lang="en-US" sz="1000" b="0" i="0" u="none" strike="noStrike" dirty="0">
                          <a:solidFill>
                            <a:srgbClr val="000000"/>
                          </a:solidFill>
                          <a:effectLst/>
                          <a:latin typeface="+mn-lt"/>
                        </a:rPr>
                        <a:t>Gaurang Naik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64562858"/>
                  </a:ext>
                </a:extLst>
              </a:tr>
            </a:tbl>
          </a:graphicData>
        </a:graphic>
      </p:graphicFrame>
    </p:spTree>
    <p:extLst>
      <p:ext uri="{BB962C8B-B14F-4D97-AF65-F5344CB8AC3E}">
        <p14:creationId xmlns:p14="http://schemas.microsoft.com/office/powerpoint/2010/main" val="8533885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128092029"/>
              </p:ext>
            </p:extLst>
          </p:nvPr>
        </p:nvGraphicFramePr>
        <p:xfrm>
          <a:off x="851217" y="1582301"/>
          <a:ext cx="7736268" cy="387331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97047">
                <a:tc>
                  <a:txBody>
                    <a:bodyPr/>
                    <a:lstStyle/>
                    <a:p>
                      <a:pPr algn="ctr" fontAlgn="b"/>
                      <a:r>
                        <a:rPr lang="en-US" sz="1000" b="0" i="0" u="none" strike="noStrike" dirty="0">
                          <a:solidFill>
                            <a:srgbClr val="000000"/>
                          </a:solidFill>
                          <a:effectLst/>
                          <a:latin typeface="+mn-lt"/>
                        </a:rPr>
                        <a:t>1897</a:t>
                      </a:r>
                    </a:p>
                  </a:txBody>
                  <a:tcPr marL="9525" marR="9525" marT="9525" marB="0" anchor="b"/>
                </a:tc>
                <a:tc>
                  <a:txBody>
                    <a:bodyPr/>
                    <a:lstStyle/>
                    <a:p>
                      <a:pPr algn="l" fontAlgn="b"/>
                      <a:r>
                        <a:rPr lang="en-US" sz="1000" b="0" i="0" u="none" strike="noStrike" dirty="0">
                          <a:solidFill>
                            <a:srgbClr val="000000"/>
                          </a:solidFill>
                          <a:effectLst/>
                          <a:latin typeface="+mn-lt"/>
                        </a:rPr>
                        <a:t>thoughts-on-improving-roaming-under-existing-architecture</a:t>
                      </a:r>
                    </a:p>
                  </a:txBody>
                  <a:tcPr marL="9525" marR="9525" marT="9525" marB="0" anchor="b"/>
                </a:tc>
                <a:tc>
                  <a:txBody>
                    <a:bodyPr/>
                    <a:lstStyle/>
                    <a:p>
                      <a:pPr algn="ctr" fontAlgn="b"/>
                      <a:r>
                        <a:rPr lang="en-US" sz="1000" b="0" i="0" u="none" strike="noStrike">
                          <a:solidFill>
                            <a:srgbClr val="000000"/>
                          </a:solidFill>
                          <a:effectLst/>
                          <a:latin typeface="+mn-lt"/>
                        </a:rPr>
                        <a:t>Guogang Huang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u="none" strike="noStrike">
                          <a:solidFill>
                            <a:srgbClr val="000000"/>
                          </a:solidFill>
                          <a:effectLst/>
                          <a:latin typeface="+mn-lt"/>
                        </a:rPr>
                        <a:t>1898</a:t>
                      </a:r>
                    </a:p>
                  </a:txBody>
                  <a:tcPr marL="9525" marR="9525" marT="9525" marB="0" anchor="b"/>
                </a:tc>
                <a:tc>
                  <a:txBody>
                    <a:bodyPr/>
                    <a:lstStyle/>
                    <a:p>
                      <a:pPr algn="l" fontAlgn="b"/>
                      <a:r>
                        <a:rPr lang="en-US" sz="1000" b="0" i="0" u="none" strike="noStrike">
                          <a:solidFill>
                            <a:srgbClr val="000000"/>
                          </a:solidFill>
                          <a:effectLst/>
                          <a:latin typeface="+mn-lt"/>
                        </a:rPr>
                        <a:t>signaling-details-for-non-colocated-ap-mld</a:t>
                      </a:r>
                    </a:p>
                  </a:txBody>
                  <a:tcPr marL="9525" marR="9525" marT="9525" marB="0" anchor="b"/>
                </a:tc>
                <a:tc>
                  <a:txBody>
                    <a:bodyPr/>
                    <a:lstStyle/>
                    <a:p>
                      <a:pPr algn="ctr" fontAlgn="b"/>
                      <a:r>
                        <a:rPr lang="en-US" sz="1000" b="0" i="0" u="none" strike="noStrike">
                          <a:solidFill>
                            <a:srgbClr val="000000"/>
                          </a:solidFill>
                          <a:effectLst/>
                          <a:latin typeface="+mn-lt"/>
                        </a:rPr>
                        <a:t>Guogang Huang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algn="ctr" fontAlgn="b"/>
                      <a:r>
                        <a:rPr lang="en-US" sz="1000" b="0" i="0" u="none" strike="noStrike">
                          <a:solidFill>
                            <a:srgbClr val="000000"/>
                          </a:solidFill>
                          <a:effectLst/>
                          <a:latin typeface="+mn-lt"/>
                        </a:rPr>
                        <a:t>1899</a:t>
                      </a:r>
                    </a:p>
                  </a:txBody>
                  <a:tcPr marL="9525" marR="9525" marT="9525" marB="0" anchor="b"/>
                </a:tc>
                <a:tc>
                  <a:txBody>
                    <a:bodyPr/>
                    <a:lstStyle/>
                    <a:p>
                      <a:pPr algn="l" fontAlgn="b"/>
                      <a:r>
                        <a:rPr lang="en-US" sz="1000" b="0" i="0" u="none" strike="noStrike" dirty="0">
                          <a:solidFill>
                            <a:srgbClr val="000000"/>
                          </a:solidFill>
                          <a:effectLst/>
                          <a:latin typeface="+mn-lt"/>
                        </a:rPr>
                        <a:t>relay-operation-for-11bn</a:t>
                      </a:r>
                    </a:p>
                  </a:txBody>
                  <a:tcPr marL="9525" marR="9525" marT="9525" marB="0" anchor="b"/>
                </a:tc>
                <a:tc>
                  <a:txBody>
                    <a:bodyPr/>
                    <a:lstStyle/>
                    <a:p>
                      <a:pPr algn="ctr" fontAlgn="b"/>
                      <a:r>
                        <a:rPr lang="en-US" sz="1000" b="0" i="0" u="none" strike="noStrike">
                          <a:solidFill>
                            <a:srgbClr val="000000"/>
                          </a:solidFill>
                          <a:effectLst/>
                          <a:latin typeface="+mn-lt"/>
                        </a:rPr>
                        <a:t>Guogang Huang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algn="ctr" fontAlgn="b"/>
                      <a:r>
                        <a:rPr lang="en-US" sz="1000" b="0" i="0" u="none" strike="noStrike">
                          <a:solidFill>
                            <a:srgbClr val="000000"/>
                          </a:solidFill>
                          <a:effectLst/>
                          <a:latin typeface="+mn-lt"/>
                        </a:rPr>
                        <a:t>1906</a:t>
                      </a:r>
                    </a:p>
                  </a:txBody>
                  <a:tcPr marL="9525" marR="9525" marT="9525" marB="0" anchor="b"/>
                </a:tc>
                <a:tc>
                  <a:txBody>
                    <a:bodyPr/>
                    <a:lstStyle/>
                    <a:p>
                      <a:pPr algn="l" fontAlgn="b"/>
                      <a:r>
                        <a:rPr lang="en-US" sz="1000" b="0" i="0" u="none" strike="noStrike" dirty="0">
                          <a:solidFill>
                            <a:srgbClr val="000000"/>
                          </a:solidFill>
                          <a:effectLst/>
                          <a:latin typeface="+mn-lt"/>
                        </a:rPr>
                        <a:t>Channel Information Feedback for Smooth Beamforming - Follow Up</a:t>
                      </a:r>
                    </a:p>
                  </a:txBody>
                  <a:tcPr marL="9525" marR="9525" marT="9525" marB="0" anchor="b"/>
                </a:tc>
                <a:tc>
                  <a:txBody>
                    <a:bodyPr/>
                    <a:lstStyle/>
                    <a:p>
                      <a:pPr algn="ctr" fontAlgn="b"/>
                      <a:r>
                        <a:rPr lang="en-US" sz="1000" b="0" i="0" u="none" strike="noStrike">
                          <a:solidFill>
                            <a:srgbClr val="000000"/>
                          </a:solidFill>
                          <a:effectLst/>
                          <a:latin typeface="+mn-lt"/>
                        </a:rPr>
                        <a:t>Eunsung Jeon</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97047">
                <a:tc>
                  <a:txBody>
                    <a:bodyPr/>
                    <a:lstStyle/>
                    <a:p>
                      <a:pPr algn="ctr" fontAlgn="b"/>
                      <a:r>
                        <a:rPr lang="en-US" sz="1000" b="0" i="0" u="none" strike="noStrike">
                          <a:solidFill>
                            <a:srgbClr val="000000"/>
                          </a:solidFill>
                          <a:effectLst/>
                          <a:latin typeface="+mn-lt"/>
                        </a:rPr>
                        <a:t>1908</a:t>
                      </a:r>
                    </a:p>
                  </a:txBody>
                  <a:tcPr marL="9525" marR="9525" marT="9525" marB="0" anchor="b"/>
                </a:tc>
                <a:tc>
                  <a:txBody>
                    <a:bodyPr/>
                    <a:lstStyle/>
                    <a:p>
                      <a:pPr algn="l" fontAlgn="b"/>
                      <a:r>
                        <a:rPr lang="en-US" sz="1000" b="0" i="0" u="none" strike="noStrike">
                          <a:solidFill>
                            <a:srgbClr val="000000"/>
                          </a:solidFill>
                          <a:effectLst/>
                          <a:latin typeface="+mn-lt"/>
                        </a:rPr>
                        <a:t>Seamless Roaming for 11bn</a:t>
                      </a:r>
                    </a:p>
                  </a:txBody>
                  <a:tcPr marL="9525" marR="9525" marT="9525" marB="0" anchor="b"/>
                </a:tc>
                <a:tc>
                  <a:txBody>
                    <a:bodyPr/>
                    <a:lstStyle/>
                    <a:p>
                      <a:pPr algn="ctr" fontAlgn="b"/>
                      <a:r>
                        <a:rPr lang="en-US" sz="1000" b="0" i="0" u="none" strike="noStrike" dirty="0" err="1">
                          <a:solidFill>
                            <a:srgbClr val="000000"/>
                          </a:solidFill>
                          <a:effectLst/>
                          <a:latin typeface="+mn-lt"/>
                        </a:rPr>
                        <a:t>Yelin</a:t>
                      </a:r>
                      <a:r>
                        <a:rPr lang="en-US" sz="1000" b="0" i="0" u="none" strike="noStrike" dirty="0">
                          <a:solidFill>
                            <a:srgbClr val="000000"/>
                          </a:solidFill>
                          <a:effectLst/>
                          <a:latin typeface="+mn-lt"/>
                        </a:rPr>
                        <a:t> Yoon</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97047">
                <a:tc>
                  <a:txBody>
                    <a:bodyPr/>
                    <a:lstStyle/>
                    <a:p>
                      <a:pPr algn="ctr" fontAlgn="b"/>
                      <a:r>
                        <a:rPr lang="en-US" sz="1000" b="0" i="0" u="none" strike="noStrike">
                          <a:solidFill>
                            <a:srgbClr val="000000"/>
                          </a:solidFill>
                          <a:effectLst/>
                          <a:latin typeface="+mn-lt"/>
                        </a:rPr>
                        <a:t>1909</a:t>
                      </a:r>
                    </a:p>
                  </a:txBody>
                  <a:tcPr marL="9525" marR="9525" marT="9525" marB="0" anchor="b"/>
                </a:tc>
                <a:tc>
                  <a:txBody>
                    <a:bodyPr/>
                    <a:lstStyle/>
                    <a:p>
                      <a:pPr algn="l" fontAlgn="b"/>
                      <a:r>
                        <a:rPr lang="en-US" sz="1000" b="0" i="0" u="none" strike="noStrike">
                          <a:solidFill>
                            <a:srgbClr val="000000"/>
                          </a:solidFill>
                          <a:effectLst/>
                          <a:latin typeface="+mn-lt"/>
                        </a:rPr>
                        <a:t>Transmission Method of Low Latency Traffic</a:t>
                      </a:r>
                    </a:p>
                  </a:txBody>
                  <a:tcPr marL="9525" marR="9525" marT="9525" marB="0" anchor="b"/>
                </a:tc>
                <a:tc>
                  <a:txBody>
                    <a:bodyPr/>
                    <a:lstStyle/>
                    <a:p>
                      <a:pPr algn="ctr" fontAlgn="b"/>
                      <a:r>
                        <a:rPr lang="en-US" sz="1000" b="0" i="0" u="none" strike="noStrike" dirty="0">
                          <a:solidFill>
                            <a:srgbClr val="000000"/>
                          </a:solidFill>
                          <a:effectLst/>
                          <a:latin typeface="+mn-lt"/>
                        </a:rPr>
                        <a:t>Insun Jang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297047">
                <a:tc>
                  <a:txBody>
                    <a:bodyPr/>
                    <a:lstStyle/>
                    <a:p>
                      <a:pPr algn="ctr" fontAlgn="b"/>
                      <a:r>
                        <a:rPr lang="en-US" sz="1000" b="0" i="0" u="none" strike="noStrike">
                          <a:solidFill>
                            <a:srgbClr val="000000"/>
                          </a:solidFill>
                          <a:effectLst/>
                          <a:latin typeface="+mn-lt"/>
                        </a:rPr>
                        <a:t>1912</a:t>
                      </a:r>
                    </a:p>
                  </a:txBody>
                  <a:tcPr marL="9525" marR="9525" marT="9525" marB="0" anchor="b"/>
                </a:tc>
                <a:tc>
                  <a:txBody>
                    <a:bodyPr/>
                    <a:lstStyle/>
                    <a:p>
                      <a:pPr algn="l" fontAlgn="b"/>
                      <a:r>
                        <a:rPr lang="en-US" sz="1000" b="0" i="0" u="none" strike="noStrike">
                          <a:solidFill>
                            <a:srgbClr val="000000"/>
                          </a:solidFill>
                          <a:effectLst/>
                          <a:latin typeface="+mn-lt"/>
                        </a:rPr>
                        <a:t>Coordinated TDMA Procedure</a:t>
                      </a:r>
                    </a:p>
                  </a:txBody>
                  <a:tcPr marL="9525" marR="9525" marT="9525" marB="0" anchor="b"/>
                </a:tc>
                <a:tc>
                  <a:txBody>
                    <a:bodyPr/>
                    <a:lstStyle/>
                    <a:p>
                      <a:pPr algn="ctr" fontAlgn="b"/>
                      <a:r>
                        <a:rPr lang="en-US" sz="1000" b="0" i="0" u="none" strike="noStrike">
                          <a:solidFill>
                            <a:srgbClr val="000000"/>
                          </a:solidFill>
                          <a:effectLst/>
                          <a:latin typeface="+mn-lt"/>
                        </a:rPr>
                        <a:t>GeonHwan Kim</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97047">
                <a:tc>
                  <a:txBody>
                    <a:bodyPr/>
                    <a:lstStyle/>
                    <a:p>
                      <a:pPr algn="ctr" fontAlgn="b"/>
                      <a:r>
                        <a:rPr lang="en-US" sz="1000" b="0" i="0" u="none" strike="noStrike">
                          <a:solidFill>
                            <a:srgbClr val="000000"/>
                          </a:solidFill>
                          <a:effectLst/>
                          <a:latin typeface="+mn-lt"/>
                        </a:rPr>
                        <a:t>1913</a:t>
                      </a:r>
                    </a:p>
                  </a:txBody>
                  <a:tcPr marL="9525" marR="9525" marT="9525" marB="0" anchor="b"/>
                </a:tc>
                <a:tc>
                  <a:txBody>
                    <a:bodyPr/>
                    <a:lstStyle/>
                    <a:p>
                      <a:pPr algn="l" fontAlgn="b"/>
                      <a:r>
                        <a:rPr lang="en-US" sz="1000" b="0" i="0" u="none" strike="noStrike">
                          <a:solidFill>
                            <a:srgbClr val="000000"/>
                          </a:solidFill>
                          <a:effectLst/>
                          <a:latin typeface="+mn-lt"/>
                        </a:rPr>
                        <a:t>Secondary Channel Access Operation</a:t>
                      </a:r>
                    </a:p>
                  </a:txBody>
                  <a:tcPr marL="9525" marR="9525" marT="9525" marB="0" anchor="b"/>
                </a:tc>
                <a:tc>
                  <a:txBody>
                    <a:bodyPr/>
                    <a:lstStyle/>
                    <a:p>
                      <a:pPr algn="ctr" fontAlgn="b"/>
                      <a:r>
                        <a:rPr lang="en-US" sz="1000" b="0" i="0" u="none" strike="noStrike">
                          <a:solidFill>
                            <a:srgbClr val="000000"/>
                          </a:solidFill>
                          <a:effectLst/>
                          <a:latin typeface="+mn-lt"/>
                        </a:rPr>
                        <a:t>Dongju Cha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97047">
                <a:tc>
                  <a:txBody>
                    <a:bodyPr/>
                    <a:lstStyle/>
                    <a:p>
                      <a:pPr algn="ctr" fontAlgn="b"/>
                      <a:r>
                        <a:rPr lang="en-US" sz="1000" b="0" i="0" u="none" strike="noStrike">
                          <a:solidFill>
                            <a:srgbClr val="000000"/>
                          </a:solidFill>
                          <a:effectLst/>
                          <a:latin typeface="+mn-lt"/>
                        </a:rPr>
                        <a:t>1915</a:t>
                      </a:r>
                    </a:p>
                  </a:txBody>
                  <a:tcPr marL="9525" marR="9525" marT="9525" marB="0" anchor="b"/>
                </a:tc>
                <a:tc>
                  <a:txBody>
                    <a:bodyPr/>
                    <a:lstStyle/>
                    <a:p>
                      <a:pPr algn="l" fontAlgn="b"/>
                      <a:r>
                        <a:rPr lang="en-US" sz="1000" b="0" i="0" u="none" strike="noStrike">
                          <a:solidFill>
                            <a:srgbClr val="000000"/>
                          </a:solidFill>
                          <a:effectLst/>
                          <a:latin typeface="+mn-lt"/>
                        </a:rPr>
                        <a:t>Enhanced Security for Control frame in 11bn</a:t>
                      </a:r>
                    </a:p>
                  </a:txBody>
                  <a:tcPr marL="9525" marR="9525" marT="9525" marB="0" anchor="b"/>
                </a:tc>
                <a:tc>
                  <a:txBody>
                    <a:bodyPr/>
                    <a:lstStyle/>
                    <a:p>
                      <a:pPr algn="ctr" fontAlgn="b"/>
                      <a:r>
                        <a:rPr lang="en-US" sz="1000" b="0" i="0" u="none" strike="noStrike">
                          <a:solidFill>
                            <a:srgbClr val="000000"/>
                          </a:solidFill>
                          <a:effectLst/>
                          <a:latin typeface="+mn-lt"/>
                        </a:rPr>
                        <a:t>SunHee Baek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97047">
                <a:tc>
                  <a:txBody>
                    <a:bodyPr/>
                    <a:lstStyle/>
                    <a:p>
                      <a:pPr algn="ctr" fontAlgn="b"/>
                      <a:r>
                        <a:rPr lang="en-US" sz="1000" b="0" i="0" u="none" strike="noStrike">
                          <a:solidFill>
                            <a:srgbClr val="000000"/>
                          </a:solidFill>
                          <a:effectLst/>
                          <a:latin typeface="+mn-lt"/>
                        </a:rPr>
                        <a:t>1916</a:t>
                      </a:r>
                    </a:p>
                  </a:txBody>
                  <a:tcPr marL="9525" marR="9525" marT="9525" marB="0" anchor="b"/>
                </a:tc>
                <a:tc>
                  <a:txBody>
                    <a:bodyPr/>
                    <a:lstStyle/>
                    <a:p>
                      <a:pPr algn="l" fontAlgn="b"/>
                      <a:r>
                        <a:rPr lang="en-US" sz="1000" b="0" i="0" u="none" strike="noStrike">
                          <a:solidFill>
                            <a:srgbClr val="000000"/>
                          </a:solidFill>
                          <a:effectLst/>
                          <a:latin typeface="+mn-lt"/>
                        </a:rPr>
                        <a:t>R-TWT Coordination in Multi-BSS</a:t>
                      </a:r>
                    </a:p>
                  </a:txBody>
                  <a:tcPr marL="9525" marR="9525" marT="9525" marB="0" anchor="b"/>
                </a:tc>
                <a:tc>
                  <a:txBody>
                    <a:bodyPr/>
                    <a:lstStyle/>
                    <a:p>
                      <a:pPr algn="ctr" fontAlgn="b"/>
                      <a:r>
                        <a:rPr lang="en-US" sz="1000" b="0" i="0" u="none" strike="noStrike">
                          <a:solidFill>
                            <a:srgbClr val="000000"/>
                          </a:solidFill>
                          <a:effectLst/>
                          <a:latin typeface="+mn-lt"/>
                        </a:rPr>
                        <a:t>SunHee Baek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41144541"/>
                  </a:ext>
                </a:extLst>
              </a:tr>
              <a:tr h="297047">
                <a:tc>
                  <a:txBody>
                    <a:bodyPr/>
                    <a:lstStyle/>
                    <a:p>
                      <a:pPr algn="ctr" fontAlgn="b"/>
                      <a:r>
                        <a:rPr lang="en-US" sz="1000" b="0" i="0" u="none" strike="noStrike">
                          <a:solidFill>
                            <a:srgbClr val="000000"/>
                          </a:solidFill>
                          <a:effectLst/>
                          <a:latin typeface="+mn-lt"/>
                        </a:rPr>
                        <a:t>1917</a:t>
                      </a:r>
                    </a:p>
                  </a:txBody>
                  <a:tcPr marL="9525" marR="9525" marT="9525" marB="0" anchor="b"/>
                </a:tc>
                <a:tc>
                  <a:txBody>
                    <a:bodyPr/>
                    <a:lstStyle/>
                    <a:p>
                      <a:pPr algn="l" fontAlgn="b"/>
                      <a:r>
                        <a:rPr lang="en-US" sz="1000" b="0" i="0" u="none" strike="noStrike">
                          <a:solidFill>
                            <a:srgbClr val="000000"/>
                          </a:solidFill>
                          <a:effectLst/>
                          <a:latin typeface="+mn-lt"/>
                        </a:rPr>
                        <a:t>Coordinated Spatial Reuse</a:t>
                      </a:r>
                    </a:p>
                  </a:txBody>
                  <a:tcPr marL="9525" marR="9525" marT="9525" marB="0" anchor="b"/>
                </a:tc>
                <a:tc>
                  <a:txBody>
                    <a:bodyPr/>
                    <a:lstStyle/>
                    <a:p>
                      <a:pPr algn="ctr" fontAlgn="b"/>
                      <a:r>
                        <a:rPr lang="en-US" sz="1000" b="0" i="0" u="none" strike="noStrike">
                          <a:solidFill>
                            <a:srgbClr val="000000"/>
                          </a:solidFill>
                          <a:effectLst/>
                          <a:latin typeface="+mn-lt"/>
                        </a:rPr>
                        <a:t>Jinyoung Chun</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277178546"/>
                  </a:ext>
                </a:extLst>
              </a:tr>
              <a:tr h="297047">
                <a:tc>
                  <a:txBody>
                    <a:bodyPr/>
                    <a:lstStyle/>
                    <a:p>
                      <a:pPr algn="ctr" fontAlgn="b"/>
                      <a:r>
                        <a:rPr lang="en-US" sz="1000" b="0" i="0" u="none" strike="noStrike">
                          <a:solidFill>
                            <a:srgbClr val="000000"/>
                          </a:solidFill>
                          <a:effectLst/>
                          <a:latin typeface="+mn-lt"/>
                        </a:rPr>
                        <a:t>1919</a:t>
                      </a:r>
                    </a:p>
                  </a:txBody>
                  <a:tcPr marL="9525" marR="9525" marT="9525" marB="0" anchor="b"/>
                </a:tc>
                <a:tc>
                  <a:txBody>
                    <a:bodyPr/>
                    <a:lstStyle/>
                    <a:p>
                      <a:pPr algn="l" fontAlgn="b"/>
                      <a:r>
                        <a:rPr lang="en-US" sz="1000" b="0" i="0" u="none" strike="noStrike">
                          <a:solidFill>
                            <a:srgbClr val="000000"/>
                          </a:solidFill>
                          <a:effectLst/>
                          <a:latin typeface="+mn-lt"/>
                        </a:rPr>
                        <a:t>dRU Proposal</a:t>
                      </a:r>
                    </a:p>
                  </a:txBody>
                  <a:tcPr marL="9525" marR="9525" marT="9525" marB="0" anchor="b"/>
                </a:tc>
                <a:tc>
                  <a:txBody>
                    <a:bodyPr/>
                    <a:lstStyle/>
                    <a:p>
                      <a:pPr algn="ctr" fontAlgn="b"/>
                      <a:r>
                        <a:rPr lang="en-US" sz="1000" b="0" i="0" u="none" strike="noStrike" dirty="0">
                          <a:solidFill>
                            <a:srgbClr val="000000"/>
                          </a:solidFill>
                          <a:effectLst/>
                          <a:latin typeface="+mn-lt"/>
                        </a:rPr>
                        <a:t>Eunsung Park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64562858"/>
                  </a:ext>
                </a:extLst>
              </a:tr>
            </a:tbl>
          </a:graphicData>
        </a:graphic>
      </p:graphicFrame>
    </p:spTree>
    <p:extLst>
      <p:ext uri="{BB962C8B-B14F-4D97-AF65-F5344CB8AC3E}">
        <p14:creationId xmlns:p14="http://schemas.microsoft.com/office/powerpoint/2010/main" val="28463131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498667151"/>
              </p:ext>
            </p:extLst>
          </p:nvPr>
        </p:nvGraphicFramePr>
        <p:xfrm>
          <a:off x="851217" y="1582301"/>
          <a:ext cx="7736268" cy="387331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97047">
                <a:tc>
                  <a:txBody>
                    <a:bodyPr/>
                    <a:lstStyle/>
                    <a:p>
                      <a:pPr algn="ctr" fontAlgn="b"/>
                      <a:r>
                        <a:rPr lang="en-US" sz="1000" b="0" i="0" u="none" strike="noStrike" dirty="0">
                          <a:solidFill>
                            <a:srgbClr val="000000"/>
                          </a:solidFill>
                          <a:effectLst/>
                          <a:latin typeface="+mn-lt"/>
                        </a:rPr>
                        <a:t>1920</a:t>
                      </a:r>
                    </a:p>
                  </a:txBody>
                  <a:tcPr marL="9525" marR="9525" marT="9525" marB="0" anchor="b"/>
                </a:tc>
                <a:tc>
                  <a:txBody>
                    <a:bodyPr/>
                    <a:lstStyle/>
                    <a:p>
                      <a:pPr algn="l" fontAlgn="b"/>
                      <a:r>
                        <a:rPr lang="en-US" sz="1000" b="0" i="0" u="none" strike="noStrike">
                          <a:solidFill>
                            <a:srgbClr val="000000"/>
                          </a:solidFill>
                          <a:effectLst/>
                          <a:latin typeface="+mn-lt"/>
                        </a:rPr>
                        <a:t>Managed Networks under highly congested scenarios</a:t>
                      </a:r>
                    </a:p>
                  </a:txBody>
                  <a:tcPr marL="9525" marR="9525" marT="9525" marB="0" anchor="b"/>
                </a:tc>
                <a:tc>
                  <a:txBody>
                    <a:bodyPr/>
                    <a:lstStyle/>
                    <a:p>
                      <a:pPr algn="ctr" fontAlgn="b"/>
                      <a:r>
                        <a:rPr lang="en-US" sz="1000" b="0" i="0" u="none" strike="noStrike">
                          <a:solidFill>
                            <a:srgbClr val="000000"/>
                          </a:solidFill>
                          <a:effectLst/>
                          <a:latin typeface="+mn-lt"/>
                        </a:rPr>
                        <a:t>Iñaki Val Beitia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u="none" strike="noStrike">
                          <a:solidFill>
                            <a:srgbClr val="000000"/>
                          </a:solidFill>
                          <a:effectLst/>
                          <a:latin typeface="+mn-lt"/>
                        </a:rPr>
                        <a:t>1922</a:t>
                      </a:r>
                    </a:p>
                  </a:txBody>
                  <a:tcPr marL="9525" marR="9525" marT="9525" marB="0" anchor="b"/>
                </a:tc>
                <a:tc>
                  <a:txBody>
                    <a:bodyPr/>
                    <a:lstStyle/>
                    <a:p>
                      <a:pPr algn="l" fontAlgn="b"/>
                      <a:r>
                        <a:rPr lang="en-US" sz="1000" b="0" i="0" u="none" strike="noStrike" dirty="0">
                          <a:solidFill>
                            <a:srgbClr val="000000"/>
                          </a:solidFill>
                          <a:effectLst/>
                          <a:latin typeface="+mn-lt"/>
                        </a:rPr>
                        <a:t>Multi-Link-SM-Power-Save-Mode</a:t>
                      </a:r>
                    </a:p>
                  </a:txBody>
                  <a:tcPr marL="9525" marR="9525" marT="9525" marB="0" anchor="b"/>
                </a:tc>
                <a:tc>
                  <a:txBody>
                    <a:bodyPr/>
                    <a:lstStyle/>
                    <a:p>
                      <a:pPr algn="ctr" fontAlgn="b"/>
                      <a:r>
                        <a:rPr lang="en-US" sz="1000" b="0" i="0" u="none" strike="noStrike">
                          <a:solidFill>
                            <a:srgbClr val="000000"/>
                          </a:solidFill>
                          <a:effectLst/>
                          <a:latin typeface="+mn-lt"/>
                        </a:rPr>
                        <a:t>Jason Yuchen Guo</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algn="ctr" fontAlgn="b"/>
                      <a:r>
                        <a:rPr lang="en-US" sz="1000" b="0" i="0" u="none" strike="noStrike">
                          <a:solidFill>
                            <a:srgbClr val="000000"/>
                          </a:solidFill>
                          <a:effectLst/>
                          <a:latin typeface="+mn-lt"/>
                        </a:rPr>
                        <a:t>1927</a:t>
                      </a:r>
                    </a:p>
                  </a:txBody>
                  <a:tcPr marL="9525" marR="9525" marT="9525" marB="0" anchor="b"/>
                </a:tc>
                <a:tc>
                  <a:txBody>
                    <a:bodyPr/>
                    <a:lstStyle/>
                    <a:p>
                      <a:pPr algn="l" fontAlgn="b"/>
                      <a:r>
                        <a:rPr lang="en-US" sz="1000" b="0" i="0" u="none" strike="noStrike">
                          <a:solidFill>
                            <a:srgbClr val="000000"/>
                          </a:solidFill>
                          <a:effectLst/>
                          <a:latin typeface="+mn-lt"/>
                        </a:rPr>
                        <a:t>Update of the Spatial Modulation</a:t>
                      </a:r>
                    </a:p>
                  </a:txBody>
                  <a:tcPr marL="9525" marR="9525" marT="9525" marB="0" anchor="b"/>
                </a:tc>
                <a:tc>
                  <a:txBody>
                    <a:bodyPr/>
                    <a:lstStyle/>
                    <a:p>
                      <a:pPr algn="ctr" fontAlgn="b"/>
                      <a:r>
                        <a:rPr lang="en-US" sz="1000" b="0" i="0" u="none" strike="noStrike">
                          <a:solidFill>
                            <a:srgbClr val="000000"/>
                          </a:solidFill>
                          <a:effectLst/>
                          <a:latin typeface="+mn-lt"/>
                        </a:rPr>
                        <a:t>Junghoon Suh</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algn="ctr" fontAlgn="b"/>
                      <a:r>
                        <a:rPr lang="en-US" sz="1000" b="0" i="0" u="none" strike="noStrike">
                          <a:solidFill>
                            <a:srgbClr val="000000"/>
                          </a:solidFill>
                          <a:effectLst/>
                          <a:latin typeface="+mn-lt"/>
                        </a:rPr>
                        <a:t>1928</a:t>
                      </a:r>
                    </a:p>
                  </a:txBody>
                  <a:tcPr marL="9525" marR="9525" marT="9525" marB="0" anchor="b"/>
                </a:tc>
                <a:tc>
                  <a:txBody>
                    <a:bodyPr/>
                    <a:lstStyle/>
                    <a:p>
                      <a:pPr algn="l" fontAlgn="b"/>
                      <a:r>
                        <a:rPr lang="en-US" sz="1000" b="0" i="0" u="none" strike="noStrike" dirty="0">
                          <a:solidFill>
                            <a:srgbClr val="000000"/>
                          </a:solidFill>
                          <a:effectLst/>
                          <a:latin typeface="+mn-lt"/>
                        </a:rPr>
                        <a:t>Considerations for Relay Operation in Next Generation Wi-Fi Networks - part 2</a:t>
                      </a:r>
                    </a:p>
                  </a:txBody>
                  <a:tcPr marL="9525" marR="9525" marT="9525" marB="0" anchor="b"/>
                </a:tc>
                <a:tc>
                  <a:txBody>
                    <a:bodyPr/>
                    <a:lstStyle/>
                    <a:p>
                      <a:pPr algn="ctr" fontAlgn="b"/>
                      <a:r>
                        <a:rPr lang="en-US" sz="1000" b="0" i="0" u="none" strike="noStrike">
                          <a:solidFill>
                            <a:srgbClr val="000000"/>
                          </a:solidFill>
                          <a:effectLst/>
                          <a:latin typeface="+mn-lt"/>
                        </a:rPr>
                        <a:t>Peshal Nayak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97047">
                <a:tc>
                  <a:txBody>
                    <a:bodyPr/>
                    <a:lstStyle/>
                    <a:p>
                      <a:pPr algn="ctr" fontAlgn="b"/>
                      <a:r>
                        <a:rPr lang="en-US" sz="1000" b="0" i="0" u="none" strike="noStrike">
                          <a:solidFill>
                            <a:srgbClr val="000000"/>
                          </a:solidFill>
                          <a:effectLst/>
                          <a:latin typeface="+mn-lt"/>
                        </a:rPr>
                        <a:t>1929</a:t>
                      </a:r>
                    </a:p>
                  </a:txBody>
                  <a:tcPr marL="9525" marR="9525" marT="9525" marB="0" anchor="b"/>
                </a:tc>
                <a:tc>
                  <a:txBody>
                    <a:bodyPr/>
                    <a:lstStyle/>
                    <a:p>
                      <a:pPr algn="l" fontAlgn="b"/>
                      <a:r>
                        <a:rPr lang="en-US" sz="1000" b="0" i="0" u="none" strike="noStrike">
                          <a:solidFill>
                            <a:srgbClr val="000000"/>
                          </a:solidFill>
                          <a:effectLst/>
                          <a:latin typeface="+mn-lt"/>
                        </a:rPr>
                        <a:t>Further considerations on coordinated TWT</a:t>
                      </a:r>
                    </a:p>
                  </a:txBody>
                  <a:tcPr marL="9525" marR="9525" marT="9525" marB="0" anchor="b"/>
                </a:tc>
                <a:tc>
                  <a:txBody>
                    <a:bodyPr/>
                    <a:lstStyle/>
                    <a:p>
                      <a:pPr algn="ctr" fontAlgn="b"/>
                      <a:r>
                        <a:rPr lang="en-US" sz="1000" b="0" i="0" u="none" strike="noStrike">
                          <a:solidFill>
                            <a:srgbClr val="000000"/>
                          </a:solidFill>
                          <a:effectLst/>
                          <a:latin typeface="+mn-lt"/>
                        </a:rPr>
                        <a:t>Rubayet Shafin</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97047">
                <a:tc>
                  <a:txBody>
                    <a:bodyPr/>
                    <a:lstStyle/>
                    <a:p>
                      <a:pPr algn="ctr" fontAlgn="b"/>
                      <a:r>
                        <a:rPr lang="en-US" sz="1000" b="0" i="0" u="none" strike="noStrike">
                          <a:solidFill>
                            <a:srgbClr val="000000"/>
                          </a:solidFill>
                          <a:effectLst/>
                          <a:latin typeface="+mn-lt"/>
                        </a:rPr>
                        <a:t>1930</a:t>
                      </a:r>
                    </a:p>
                  </a:txBody>
                  <a:tcPr marL="9525" marR="9525" marT="9525" marB="0" anchor="b"/>
                </a:tc>
                <a:tc>
                  <a:txBody>
                    <a:bodyPr/>
                    <a:lstStyle/>
                    <a:p>
                      <a:pPr algn="l" fontAlgn="b"/>
                      <a:r>
                        <a:rPr lang="en-US" sz="1000" b="0" i="0" u="none" strike="noStrike" dirty="0">
                          <a:solidFill>
                            <a:srgbClr val="000000"/>
                          </a:solidFill>
                          <a:effectLst/>
                          <a:latin typeface="+mn-lt"/>
                        </a:rPr>
                        <a:t>A non-collocated AP MLD framework further discussion</a:t>
                      </a:r>
                    </a:p>
                  </a:txBody>
                  <a:tcPr marL="9525" marR="9525" marT="9525" marB="0" anchor="b"/>
                </a:tc>
                <a:tc>
                  <a:txBody>
                    <a:bodyPr/>
                    <a:lstStyle/>
                    <a:p>
                      <a:pPr algn="ctr" fontAlgn="b"/>
                      <a:r>
                        <a:rPr lang="en-US" sz="1000" b="0" i="0" u="none" strike="noStrike">
                          <a:solidFill>
                            <a:srgbClr val="000000"/>
                          </a:solidFill>
                          <a:effectLst/>
                          <a:latin typeface="+mn-lt"/>
                        </a:rPr>
                        <a:t>Jay Yang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297047">
                <a:tc>
                  <a:txBody>
                    <a:bodyPr/>
                    <a:lstStyle/>
                    <a:p>
                      <a:pPr algn="ctr" fontAlgn="b"/>
                      <a:r>
                        <a:rPr lang="en-US" sz="1000" b="0" i="0" u="none" strike="noStrike" dirty="0">
                          <a:solidFill>
                            <a:srgbClr val="00B050"/>
                          </a:solidFill>
                          <a:effectLst/>
                          <a:latin typeface="+mn-lt"/>
                          <a:hlinkClick r:id="rId2">
                            <a:extLst>
                              <a:ext uri="{A12FA001-AC4F-418D-AE19-62706E023703}">
                                <ahyp:hlinkClr xmlns:ahyp="http://schemas.microsoft.com/office/drawing/2018/hyperlinkcolor" val="tx"/>
                              </a:ext>
                            </a:extLst>
                          </a:hlinkClick>
                        </a:rPr>
                        <a:t>1931</a:t>
                      </a:r>
                      <a:endParaRPr lang="en-US" sz="1000" b="0" i="0" u="none" strike="noStrike" dirty="0">
                        <a:solidFill>
                          <a:srgbClr val="00B050"/>
                        </a:solidFill>
                        <a:effectLst/>
                        <a:latin typeface="+mn-lt"/>
                      </a:endParaRPr>
                    </a:p>
                  </a:txBody>
                  <a:tcPr marL="9525" marR="9525" marT="9525" marB="0" anchor="b"/>
                </a:tc>
                <a:tc>
                  <a:txBody>
                    <a:bodyPr/>
                    <a:lstStyle/>
                    <a:p>
                      <a:pPr algn="l" fontAlgn="b"/>
                      <a:r>
                        <a:rPr lang="en-US" sz="1000" b="0" i="0" u="none" strike="noStrike" dirty="0">
                          <a:solidFill>
                            <a:srgbClr val="00B050"/>
                          </a:solidFill>
                          <a:effectLst/>
                          <a:latin typeface="+mn-lt"/>
                        </a:rPr>
                        <a:t>TGbn proposed timeline</a:t>
                      </a:r>
                    </a:p>
                  </a:txBody>
                  <a:tcPr marL="9525" marR="9525" marT="9525" marB="0" anchor="b"/>
                </a:tc>
                <a:tc>
                  <a:txBody>
                    <a:bodyPr/>
                    <a:lstStyle/>
                    <a:p>
                      <a:pPr algn="ctr" fontAlgn="b"/>
                      <a:r>
                        <a:rPr lang="en-US" sz="1000" b="0" i="0" u="none" strike="noStrike" dirty="0">
                          <a:solidFill>
                            <a:srgbClr val="00B050"/>
                          </a:solidFill>
                          <a:effectLst/>
                          <a:latin typeface="+mn-lt"/>
                        </a:rPr>
                        <a:t>Cariou, Laurent</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0B050"/>
                          </a:solidFill>
                          <a:effectLst/>
                          <a:uLnTx/>
                          <a:uFillTx/>
                          <a:latin typeface="Times New Roman"/>
                          <a:ea typeface="MS Gothic"/>
                          <a:cs typeface="+mn-cs"/>
                        </a:rPr>
                        <a:t>Presented</a:t>
                      </a:r>
                      <a:endParaRPr lang="en-US" sz="1000" i="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TG docs.</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0B050"/>
                          </a:solidFill>
                          <a:effectLst/>
                          <a:uLnTx/>
                          <a:uFillTx/>
                          <a:latin typeface="+mn-lt"/>
                          <a:ea typeface="Times New Roman" panose="02020603050405020304" pitchFamily="18" charset="0"/>
                          <a:cs typeface="+mn-cs"/>
                        </a:rPr>
                        <a:t>Joint</a:t>
                      </a:r>
                      <a:endParaRPr lang="en-US" sz="1000" i="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97047">
                <a:tc>
                  <a:txBody>
                    <a:bodyPr/>
                    <a:lstStyle/>
                    <a:p>
                      <a:pPr algn="ctr" fontAlgn="b"/>
                      <a:r>
                        <a:rPr lang="en-US" sz="1000" b="0" i="0" u="none" strike="noStrike">
                          <a:solidFill>
                            <a:srgbClr val="000000"/>
                          </a:solidFill>
                          <a:effectLst/>
                          <a:latin typeface="+mn-lt"/>
                        </a:rPr>
                        <a:t>1933</a:t>
                      </a:r>
                    </a:p>
                  </a:txBody>
                  <a:tcPr marL="9525" marR="9525" marT="9525" marB="0" anchor="b"/>
                </a:tc>
                <a:tc>
                  <a:txBody>
                    <a:bodyPr/>
                    <a:lstStyle/>
                    <a:p>
                      <a:pPr algn="l" fontAlgn="b"/>
                      <a:r>
                        <a:rPr lang="en-US" sz="1000" b="0" i="0" u="none" strike="noStrike">
                          <a:solidFill>
                            <a:srgbClr val="000000"/>
                          </a:solidFill>
                          <a:effectLst/>
                          <a:latin typeface="+mn-lt"/>
                        </a:rPr>
                        <a:t>security enhancement follow up</a:t>
                      </a:r>
                    </a:p>
                  </a:txBody>
                  <a:tcPr marL="9525" marR="9525" marT="9525" marB="0" anchor="b"/>
                </a:tc>
                <a:tc>
                  <a:txBody>
                    <a:bodyPr/>
                    <a:lstStyle/>
                    <a:p>
                      <a:pPr algn="ctr" fontAlgn="b"/>
                      <a:r>
                        <a:rPr lang="en-US" sz="1000" b="0" i="0" u="none" strike="noStrike">
                          <a:solidFill>
                            <a:srgbClr val="000000"/>
                          </a:solidFill>
                          <a:effectLst/>
                          <a:latin typeface="+mn-lt"/>
                        </a:rPr>
                        <a:t>Liwen Chu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97047">
                <a:tc>
                  <a:txBody>
                    <a:bodyPr/>
                    <a:lstStyle/>
                    <a:p>
                      <a:pPr algn="ctr" fontAlgn="b"/>
                      <a:r>
                        <a:rPr lang="en-US" sz="1000" b="0" i="0" u="none" strike="noStrike">
                          <a:solidFill>
                            <a:srgbClr val="000000"/>
                          </a:solidFill>
                          <a:effectLst/>
                          <a:latin typeface="+mn-lt"/>
                        </a:rPr>
                        <a:t>1934</a:t>
                      </a:r>
                    </a:p>
                  </a:txBody>
                  <a:tcPr marL="9525" marR="9525" marT="9525" marB="0" anchor="b"/>
                </a:tc>
                <a:tc>
                  <a:txBody>
                    <a:bodyPr/>
                    <a:lstStyle/>
                    <a:p>
                      <a:pPr algn="l" fontAlgn="b"/>
                      <a:r>
                        <a:rPr lang="en-US" sz="1000" b="0" i="0" u="none" strike="noStrike">
                          <a:solidFill>
                            <a:srgbClr val="000000"/>
                          </a:solidFill>
                          <a:effectLst/>
                          <a:latin typeface="+mn-lt"/>
                        </a:rPr>
                        <a:t>in-device interference mitigation follow up</a:t>
                      </a:r>
                    </a:p>
                  </a:txBody>
                  <a:tcPr marL="9525" marR="9525" marT="9525" marB="0" anchor="b"/>
                </a:tc>
                <a:tc>
                  <a:txBody>
                    <a:bodyPr/>
                    <a:lstStyle/>
                    <a:p>
                      <a:pPr algn="ctr" fontAlgn="b"/>
                      <a:r>
                        <a:rPr lang="en-US" sz="1000" b="0" i="0" u="none" strike="noStrike">
                          <a:solidFill>
                            <a:srgbClr val="000000"/>
                          </a:solidFill>
                          <a:effectLst/>
                          <a:latin typeface="+mn-lt"/>
                        </a:rPr>
                        <a:t>Liwen Chu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97047">
                <a:tc>
                  <a:txBody>
                    <a:bodyPr/>
                    <a:lstStyle/>
                    <a:p>
                      <a:pPr algn="ctr" fontAlgn="b"/>
                      <a:r>
                        <a:rPr lang="en-US" sz="1000" b="0" i="0" u="none" strike="noStrike">
                          <a:solidFill>
                            <a:srgbClr val="000000"/>
                          </a:solidFill>
                          <a:effectLst/>
                          <a:latin typeface="+mn-lt"/>
                        </a:rPr>
                        <a:t>1935</a:t>
                      </a:r>
                    </a:p>
                  </a:txBody>
                  <a:tcPr marL="9525" marR="9525" marT="9525" marB="0" anchor="b"/>
                </a:tc>
                <a:tc>
                  <a:txBody>
                    <a:bodyPr/>
                    <a:lstStyle/>
                    <a:p>
                      <a:pPr algn="l" fontAlgn="b"/>
                      <a:r>
                        <a:rPr lang="en-US" sz="1000" b="0" i="0" u="none" strike="noStrike">
                          <a:solidFill>
                            <a:srgbClr val="000000"/>
                          </a:solidFill>
                          <a:effectLst/>
                          <a:latin typeface="+mn-lt"/>
                        </a:rPr>
                        <a:t>secondary channel usage follow up</a:t>
                      </a:r>
                    </a:p>
                  </a:txBody>
                  <a:tcPr marL="9525" marR="9525" marT="9525" marB="0" anchor="b"/>
                </a:tc>
                <a:tc>
                  <a:txBody>
                    <a:bodyPr/>
                    <a:lstStyle/>
                    <a:p>
                      <a:pPr algn="ctr" fontAlgn="b"/>
                      <a:r>
                        <a:rPr lang="en-US" sz="1000" b="0" i="0" u="none" strike="noStrike">
                          <a:solidFill>
                            <a:srgbClr val="000000"/>
                          </a:solidFill>
                          <a:effectLst/>
                          <a:latin typeface="+mn-lt"/>
                        </a:rPr>
                        <a:t>Liwen Chu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41144541"/>
                  </a:ext>
                </a:extLst>
              </a:tr>
              <a:tr h="297047">
                <a:tc>
                  <a:txBody>
                    <a:bodyPr/>
                    <a:lstStyle/>
                    <a:p>
                      <a:pPr algn="ctr" fontAlgn="b"/>
                      <a:r>
                        <a:rPr lang="en-US" sz="1000" b="0" i="0" u="none" strike="noStrike">
                          <a:solidFill>
                            <a:srgbClr val="000000"/>
                          </a:solidFill>
                          <a:effectLst/>
                          <a:latin typeface="+mn-lt"/>
                        </a:rPr>
                        <a:t>1936</a:t>
                      </a:r>
                    </a:p>
                  </a:txBody>
                  <a:tcPr marL="9525" marR="9525" marT="9525" marB="0" anchor="b"/>
                </a:tc>
                <a:tc>
                  <a:txBody>
                    <a:bodyPr/>
                    <a:lstStyle/>
                    <a:p>
                      <a:pPr algn="l" fontAlgn="b"/>
                      <a:r>
                        <a:rPr lang="en-US" sz="1000" b="0" i="0" u="none" strike="noStrike">
                          <a:solidFill>
                            <a:srgbClr val="000000"/>
                          </a:solidFill>
                          <a:effectLst/>
                          <a:latin typeface="+mn-lt"/>
                        </a:rPr>
                        <a:t>AP MLD power save follow up</a:t>
                      </a:r>
                    </a:p>
                  </a:txBody>
                  <a:tcPr marL="9525" marR="9525" marT="9525" marB="0" anchor="b"/>
                </a:tc>
                <a:tc>
                  <a:txBody>
                    <a:bodyPr/>
                    <a:lstStyle/>
                    <a:p>
                      <a:pPr algn="ctr" fontAlgn="b"/>
                      <a:r>
                        <a:rPr lang="en-US" sz="1000" b="0" i="0" u="none" strike="noStrike">
                          <a:solidFill>
                            <a:srgbClr val="000000"/>
                          </a:solidFill>
                          <a:effectLst/>
                          <a:latin typeface="+mn-lt"/>
                        </a:rPr>
                        <a:t>Liwen Chu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277178546"/>
                  </a:ext>
                </a:extLst>
              </a:tr>
              <a:tr h="297047">
                <a:tc>
                  <a:txBody>
                    <a:bodyPr/>
                    <a:lstStyle/>
                    <a:p>
                      <a:pPr algn="ctr" fontAlgn="b"/>
                      <a:r>
                        <a:rPr lang="en-US" sz="1000" b="0" i="0" u="none" strike="noStrike">
                          <a:solidFill>
                            <a:srgbClr val="000000"/>
                          </a:solidFill>
                          <a:effectLst/>
                          <a:latin typeface="+mn-lt"/>
                        </a:rPr>
                        <a:t>1937</a:t>
                      </a:r>
                    </a:p>
                  </a:txBody>
                  <a:tcPr marL="9525" marR="9525" marT="9525" marB="0" anchor="b"/>
                </a:tc>
                <a:tc>
                  <a:txBody>
                    <a:bodyPr/>
                    <a:lstStyle/>
                    <a:p>
                      <a:pPr algn="l" fontAlgn="b"/>
                      <a:r>
                        <a:rPr lang="en-US" sz="1000" b="0" i="0" u="none" strike="noStrike">
                          <a:solidFill>
                            <a:srgbClr val="000000"/>
                          </a:solidFill>
                          <a:effectLst/>
                          <a:latin typeface="+mn-lt"/>
                        </a:rPr>
                        <a:t>smooth roaming follow up 1</a:t>
                      </a:r>
                    </a:p>
                  </a:txBody>
                  <a:tcPr marL="9525" marR="9525" marT="9525" marB="0" anchor="b"/>
                </a:tc>
                <a:tc>
                  <a:txBody>
                    <a:bodyPr/>
                    <a:lstStyle/>
                    <a:p>
                      <a:pPr algn="ctr" fontAlgn="b"/>
                      <a:r>
                        <a:rPr lang="en-US" sz="1000" b="0" i="0" u="none" strike="noStrike" dirty="0">
                          <a:solidFill>
                            <a:srgbClr val="000000"/>
                          </a:solidFill>
                          <a:effectLst/>
                          <a:latin typeface="+mn-lt"/>
                        </a:rPr>
                        <a:t>Liwen Chu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64562858"/>
                  </a:ext>
                </a:extLst>
              </a:tr>
            </a:tbl>
          </a:graphicData>
        </a:graphic>
      </p:graphicFrame>
    </p:spTree>
    <p:extLst>
      <p:ext uri="{BB962C8B-B14F-4D97-AF65-F5344CB8AC3E}">
        <p14:creationId xmlns:p14="http://schemas.microsoft.com/office/powerpoint/2010/main" val="24884989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798565524"/>
              </p:ext>
            </p:extLst>
          </p:nvPr>
        </p:nvGraphicFramePr>
        <p:xfrm>
          <a:off x="851217" y="1582301"/>
          <a:ext cx="7736268" cy="387331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97047">
                <a:tc>
                  <a:txBody>
                    <a:bodyPr/>
                    <a:lstStyle/>
                    <a:p>
                      <a:pPr algn="ctr" fontAlgn="b"/>
                      <a:r>
                        <a:rPr lang="en-US" sz="1000" b="0" i="0" u="none" strike="noStrike" dirty="0">
                          <a:solidFill>
                            <a:srgbClr val="000000"/>
                          </a:solidFill>
                          <a:effectLst/>
                          <a:latin typeface="+mn-lt"/>
                        </a:rPr>
                        <a:t>1938</a:t>
                      </a:r>
                    </a:p>
                  </a:txBody>
                  <a:tcPr marL="9525" marR="9525" marT="9525" marB="0" anchor="b"/>
                </a:tc>
                <a:tc>
                  <a:txBody>
                    <a:bodyPr/>
                    <a:lstStyle/>
                    <a:p>
                      <a:pPr algn="l" fontAlgn="b"/>
                      <a:r>
                        <a:rPr lang="en-US" sz="1000" b="0" i="0" u="none" strike="noStrike">
                          <a:solidFill>
                            <a:srgbClr val="000000"/>
                          </a:solidFill>
                          <a:effectLst/>
                          <a:latin typeface="+mn-lt"/>
                        </a:rPr>
                        <a:t>Beacon design with and without multiple BSSID support</a:t>
                      </a:r>
                    </a:p>
                  </a:txBody>
                  <a:tcPr marL="9525" marR="9525" marT="9525" marB="0" anchor="b"/>
                </a:tc>
                <a:tc>
                  <a:txBody>
                    <a:bodyPr/>
                    <a:lstStyle/>
                    <a:p>
                      <a:pPr algn="ctr" fontAlgn="b"/>
                      <a:r>
                        <a:rPr lang="en-US" sz="1000" b="0" i="0" u="none" strike="noStrike">
                          <a:solidFill>
                            <a:srgbClr val="000000"/>
                          </a:solidFill>
                          <a:effectLst/>
                          <a:latin typeface="+mn-lt"/>
                        </a:rPr>
                        <a:t>Liwen Chu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u="none" strike="noStrike">
                          <a:solidFill>
                            <a:srgbClr val="000000"/>
                          </a:solidFill>
                          <a:effectLst/>
                          <a:latin typeface="+mn-lt"/>
                        </a:rPr>
                        <a:t>1939</a:t>
                      </a:r>
                    </a:p>
                  </a:txBody>
                  <a:tcPr marL="9525" marR="9525" marT="9525" marB="0" anchor="b"/>
                </a:tc>
                <a:tc>
                  <a:txBody>
                    <a:bodyPr/>
                    <a:lstStyle/>
                    <a:p>
                      <a:pPr algn="l" fontAlgn="b"/>
                      <a:r>
                        <a:rPr lang="en-US" sz="1000" b="0" i="0" u="none" strike="noStrike" dirty="0">
                          <a:solidFill>
                            <a:srgbClr val="000000"/>
                          </a:solidFill>
                          <a:effectLst/>
                          <a:latin typeface="+mn-lt"/>
                        </a:rPr>
                        <a:t>Priority Based Preemption Method</a:t>
                      </a:r>
                    </a:p>
                  </a:txBody>
                  <a:tcPr marL="9525" marR="9525" marT="9525" marB="0" anchor="b"/>
                </a:tc>
                <a:tc>
                  <a:txBody>
                    <a:bodyPr/>
                    <a:lstStyle/>
                    <a:p>
                      <a:pPr algn="ctr" fontAlgn="b"/>
                      <a:r>
                        <a:rPr lang="en-US" sz="1000" b="0" i="0" u="none" strike="noStrike">
                          <a:solidFill>
                            <a:srgbClr val="000000"/>
                          </a:solidFill>
                          <a:effectLst/>
                          <a:latin typeface="+mn-lt"/>
                        </a:rPr>
                        <a:t>Ronny Yongho Kim</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algn="ctr" fontAlgn="b"/>
                      <a:r>
                        <a:rPr lang="en-US" sz="1000" b="0" i="0" u="none" strike="noStrike">
                          <a:solidFill>
                            <a:srgbClr val="000000"/>
                          </a:solidFill>
                          <a:effectLst/>
                          <a:latin typeface="+mn-lt"/>
                        </a:rPr>
                        <a:t>1943</a:t>
                      </a:r>
                    </a:p>
                  </a:txBody>
                  <a:tcPr marL="9525" marR="9525" marT="9525" marB="0" anchor="b"/>
                </a:tc>
                <a:tc>
                  <a:txBody>
                    <a:bodyPr/>
                    <a:lstStyle/>
                    <a:p>
                      <a:pPr algn="l" fontAlgn="b"/>
                      <a:r>
                        <a:rPr lang="en-US" sz="1000" b="0" i="0" u="none" strike="noStrike" dirty="0">
                          <a:solidFill>
                            <a:srgbClr val="000000"/>
                          </a:solidFill>
                          <a:effectLst/>
                          <a:latin typeface="+mn-lt"/>
                        </a:rPr>
                        <a:t>Physical Layer Reliability Improvements -  Follow Up</a:t>
                      </a:r>
                    </a:p>
                  </a:txBody>
                  <a:tcPr marL="9525" marR="9525" marT="9525" marB="0" anchor="b"/>
                </a:tc>
                <a:tc>
                  <a:txBody>
                    <a:bodyPr/>
                    <a:lstStyle/>
                    <a:p>
                      <a:pPr algn="ctr" fontAlgn="b"/>
                      <a:r>
                        <a:rPr lang="en-US" sz="1000" b="0" i="0" u="none" strike="noStrike">
                          <a:solidFill>
                            <a:srgbClr val="000000"/>
                          </a:solidFill>
                          <a:effectLst/>
                          <a:latin typeface="+mn-lt"/>
                        </a:rPr>
                        <a:t>Shimi Shilo</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algn="ctr" fontAlgn="b"/>
                      <a:r>
                        <a:rPr lang="en-US" sz="1000" b="0" i="0" u="none" strike="noStrike">
                          <a:solidFill>
                            <a:srgbClr val="000000"/>
                          </a:solidFill>
                          <a:effectLst/>
                          <a:latin typeface="+mn-lt"/>
                        </a:rPr>
                        <a:t>1944</a:t>
                      </a:r>
                    </a:p>
                  </a:txBody>
                  <a:tcPr marL="9525" marR="9525" marT="9525" marB="0" anchor="b"/>
                </a:tc>
                <a:tc>
                  <a:txBody>
                    <a:bodyPr/>
                    <a:lstStyle/>
                    <a:p>
                      <a:pPr algn="l" fontAlgn="b"/>
                      <a:r>
                        <a:rPr lang="en-US" sz="1000" b="0" i="0" u="none" strike="noStrike">
                          <a:solidFill>
                            <a:srgbClr val="000000"/>
                          </a:solidFill>
                          <a:effectLst/>
                          <a:latin typeface="+mn-lt"/>
                        </a:rPr>
                        <a:t>Impact of Tx EVM on MIMO Detection</a:t>
                      </a:r>
                    </a:p>
                  </a:txBody>
                  <a:tcPr marL="9525" marR="9525" marT="9525" marB="0" anchor="b"/>
                </a:tc>
                <a:tc>
                  <a:txBody>
                    <a:bodyPr/>
                    <a:lstStyle/>
                    <a:p>
                      <a:pPr algn="ctr" fontAlgn="b"/>
                      <a:r>
                        <a:rPr lang="en-US" sz="1000" b="0" i="0" u="none" strike="noStrike">
                          <a:solidFill>
                            <a:srgbClr val="000000"/>
                          </a:solidFill>
                          <a:effectLst/>
                          <a:latin typeface="+mn-lt"/>
                        </a:rPr>
                        <a:t>Genadiy Tsodik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97047">
                <a:tc>
                  <a:txBody>
                    <a:bodyPr/>
                    <a:lstStyle/>
                    <a:p>
                      <a:pPr algn="ctr" fontAlgn="b"/>
                      <a:r>
                        <a:rPr lang="en-US" sz="1000" b="0" i="0" u="none" strike="noStrike">
                          <a:solidFill>
                            <a:srgbClr val="000000"/>
                          </a:solidFill>
                          <a:effectLst/>
                          <a:latin typeface="+mn-lt"/>
                        </a:rPr>
                        <a:t>1945</a:t>
                      </a:r>
                    </a:p>
                  </a:txBody>
                  <a:tcPr marL="9525" marR="9525" marT="9525" marB="0" anchor="b"/>
                </a:tc>
                <a:tc>
                  <a:txBody>
                    <a:bodyPr/>
                    <a:lstStyle/>
                    <a:p>
                      <a:pPr algn="l" fontAlgn="b"/>
                      <a:r>
                        <a:rPr lang="en-US" sz="1000" b="0" i="0" u="none" strike="noStrike" dirty="0">
                          <a:solidFill>
                            <a:srgbClr val="000000"/>
                          </a:solidFill>
                          <a:effectLst/>
                          <a:latin typeface="+mn-lt"/>
                        </a:rPr>
                        <a:t>Thoughts on information sharing between layers</a:t>
                      </a:r>
                    </a:p>
                  </a:txBody>
                  <a:tcPr marL="9525" marR="9525" marT="9525" marB="0" anchor="b"/>
                </a:tc>
                <a:tc>
                  <a:txBody>
                    <a:bodyPr/>
                    <a:lstStyle/>
                    <a:p>
                      <a:pPr algn="ctr" fontAlgn="b"/>
                      <a:r>
                        <a:rPr lang="en-US" sz="1000" b="0" i="0" u="none" strike="noStrike">
                          <a:solidFill>
                            <a:srgbClr val="000000"/>
                          </a:solidFill>
                          <a:effectLst/>
                          <a:latin typeface="+mn-lt"/>
                        </a:rPr>
                        <a:t>Atsushi Shirakawa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97047">
                <a:tc>
                  <a:txBody>
                    <a:bodyPr/>
                    <a:lstStyle/>
                    <a:p>
                      <a:pPr algn="ctr" fontAlgn="b"/>
                      <a:r>
                        <a:rPr lang="en-US" sz="1000" b="0" i="0" u="none" strike="noStrike">
                          <a:solidFill>
                            <a:srgbClr val="000000"/>
                          </a:solidFill>
                          <a:effectLst/>
                          <a:latin typeface="+mn-lt"/>
                        </a:rPr>
                        <a:t>1947</a:t>
                      </a:r>
                    </a:p>
                  </a:txBody>
                  <a:tcPr marL="9525" marR="9525" marT="9525" marB="0" anchor="b"/>
                </a:tc>
                <a:tc>
                  <a:txBody>
                    <a:bodyPr/>
                    <a:lstStyle/>
                    <a:p>
                      <a:pPr algn="l" fontAlgn="b"/>
                      <a:r>
                        <a:rPr lang="en-US" sz="1000" b="0" i="0" u="none" strike="noStrike">
                          <a:solidFill>
                            <a:srgbClr val="000000"/>
                          </a:solidFill>
                          <a:effectLst/>
                          <a:latin typeface="+mn-lt"/>
                        </a:rPr>
                        <a:t>Consideration of Industrial Automation Scenarios - Follow Up</a:t>
                      </a:r>
                    </a:p>
                  </a:txBody>
                  <a:tcPr marL="9525" marR="9525" marT="9525" marB="0" anchor="b"/>
                </a:tc>
                <a:tc>
                  <a:txBody>
                    <a:bodyPr/>
                    <a:lstStyle/>
                    <a:p>
                      <a:pPr algn="ctr" fontAlgn="b"/>
                      <a:r>
                        <a:rPr lang="en-US" sz="1000" b="0" i="0" u="none" strike="noStrike" dirty="0">
                          <a:solidFill>
                            <a:srgbClr val="000000"/>
                          </a:solidFill>
                          <a:effectLst/>
                          <a:latin typeface="+mn-lt"/>
                        </a:rPr>
                        <a:t>Akira Kishida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297047">
                <a:tc>
                  <a:txBody>
                    <a:bodyPr/>
                    <a:lstStyle/>
                    <a:p>
                      <a:pPr algn="ctr" fontAlgn="b"/>
                      <a:r>
                        <a:rPr lang="en-US" sz="1000" b="0" i="0" u="none" strike="noStrike">
                          <a:solidFill>
                            <a:srgbClr val="000000"/>
                          </a:solidFill>
                          <a:effectLst/>
                          <a:latin typeface="+mn-lt"/>
                        </a:rPr>
                        <a:t>1948</a:t>
                      </a:r>
                    </a:p>
                  </a:txBody>
                  <a:tcPr marL="9525" marR="9525" marT="9525" marB="0" anchor="b"/>
                </a:tc>
                <a:tc>
                  <a:txBody>
                    <a:bodyPr/>
                    <a:lstStyle/>
                    <a:p>
                      <a:pPr algn="l" fontAlgn="b"/>
                      <a:r>
                        <a:rPr lang="en-US" sz="1000" b="0" i="0" u="none" strike="noStrike">
                          <a:solidFill>
                            <a:srgbClr val="000000"/>
                          </a:solidFill>
                          <a:effectLst/>
                          <a:latin typeface="+mn-lt"/>
                        </a:rPr>
                        <a:t>TXOP Sharing based UL Relaying</a:t>
                      </a:r>
                    </a:p>
                  </a:txBody>
                  <a:tcPr marL="9525" marR="9525" marT="9525" marB="0" anchor="b"/>
                </a:tc>
                <a:tc>
                  <a:txBody>
                    <a:bodyPr/>
                    <a:lstStyle/>
                    <a:p>
                      <a:pPr algn="ctr" fontAlgn="b"/>
                      <a:r>
                        <a:rPr lang="en-US" sz="1000" b="0" i="0" u="none" strike="noStrike" dirty="0">
                          <a:solidFill>
                            <a:srgbClr val="000000"/>
                          </a:solidFill>
                          <a:effectLst/>
                          <a:latin typeface="+mn-lt"/>
                        </a:rPr>
                        <a:t>Serhat Erkucuk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97047">
                <a:tc>
                  <a:txBody>
                    <a:bodyPr/>
                    <a:lstStyle/>
                    <a:p>
                      <a:pPr algn="ctr" fontAlgn="b"/>
                      <a:r>
                        <a:rPr lang="en-US" sz="1000" b="0" i="0" u="none" strike="noStrike">
                          <a:solidFill>
                            <a:srgbClr val="000000"/>
                          </a:solidFill>
                          <a:effectLst/>
                          <a:latin typeface="+mn-lt"/>
                        </a:rPr>
                        <a:t>1950</a:t>
                      </a:r>
                    </a:p>
                  </a:txBody>
                  <a:tcPr marL="9525" marR="9525" marT="9525" marB="0" anchor="b"/>
                </a:tc>
                <a:tc>
                  <a:txBody>
                    <a:bodyPr/>
                    <a:lstStyle/>
                    <a:p>
                      <a:pPr algn="l" fontAlgn="b"/>
                      <a:r>
                        <a:rPr lang="en-US" sz="1000" b="0" i="0" u="none" strike="noStrike">
                          <a:solidFill>
                            <a:srgbClr val="000000"/>
                          </a:solidFill>
                          <a:effectLst/>
                          <a:latin typeface="+mn-lt"/>
                        </a:rPr>
                        <a:t>Considerations on Preemption Request</a:t>
                      </a:r>
                    </a:p>
                  </a:txBody>
                  <a:tcPr marL="9525" marR="9525" marT="9525" marB="0" anchor="b"/>
                </a:tc>
                <a:tc>
                  <a:txBody>
                    <a:bodyPr/>
                    <a:lstStyle/>
                    <a:p>
                      <a:pPr algn="ctr" fontAlgn="b"/>
                      <a:r>
                        <a:rPr lang="en-US" sz="1000" b="0" i="0" u="none" strike="noStrike">
                          <a:solidFill>
                            <a:srgbClr val="000000"/>
                          </a:solidFill>
                          <a:effectLst/>
                          <a:latin typeface="+mn-lt"/>
                        </a:rPr>
                        <a:t>Leonardo Lanante</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97047">
                <a:tc>
                  <a:txBody>
                    <a:bodyPr/>
                    <a:lstStyle/>
                    <a:p>
                      <a:pPr algn="ctr" fontAlgn="b"/>
                      <a:r>
                        <a:rPr lang="en-US" sz="1000" b="0" i="0" u="none" strike="noStrike">
                          <a:solidFill>
                            <a:srgbClr val="000000"/>
                          </a:solidFill>
                          <a:effectLst/>
                          <a:latin typeface="+mn-lt"/>
                        </a:rPr>
                        <a:t>1951</a:t>
                      </a:r>
                    </a:p>
                  </a:txBody>
                  <a:tcPr marL="9525" marR="9525" marT="9525" marB="0" anchor="b"/>
                </a:tc>
                <a:tc>
                  <a:txBody>
                    <a:bodyPr/>
                    <a:lstStyle/>
                    <a:p>
                      <a:pPr algn="l" fontAlgn="b"/>
                      <a:r>
                        <a:rPr lang="en-US" sz="1000" b="0" i="0" u="none" strike="noStrike">
                          <a:solidFill>
                            <a:srgbClr val="000000"/>
                          </a:solidFill>
                          <a:effectLst/>
                          <a:latin typeface="+mn-lt"/>
                        </a:rPr>
                        <a:t>Concurrent CCA for Non-Primary Channel Access</a:t>
                      </a:r>
                    </a:p>
                  </a:txBody>
                  <a:tcPr marL="9525" marR="9525" marT="9525" marB="0" anchor="b"/>
                </a:tc>
                <a:tc>
                  <a:txBody>
                    <a:bodyPr/>
                    <a:lstStyle/>
                    <a:p>
                      <a:pPr algn="ctr" fontAlgn="b"/>
                      <a:r>
                        <a:rPr lang="en-US" sz="1000" b="0" i="0" u="none" strike="noStrike">
                          <a:solidFill>
                            <a:srgbClr val="000000"/>
                          </a:solidFill>
                          <a:effectLst/>
                          <a:latin typeface="+mn-lt"/>
                        </a:rPr>
                        <a:t>Leonardo Lanante</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97047">
                <a:tc>
                  <a:txBody>
                    <a:bodyPr/>
                    <a:lstStyle/>
                    <a:p>
                      <a:pPr algn="ctr" fontAlgn="b"/>
                      <a:r>
                        <a:rPr lang="en-US" sz="1000" b="0" i="0" u="none" strike="noStrike">
                          <a:solidFill>
                            <a:srgbClr val="000000"/>
                          </a:solidFill>
                          <a:effectLst/>
                          <a:latin typeface="+mn-lt"/>
                        </a:rPr>
                        <a:t>1952</a:t>
                      </a:r>
                    </a:p>
                  </a:txBody>
                  <a:tcPr marL="9525" marR="9525" marT="9525" marB="0" anchor="b"/>
                </a:tc>
                <a:tc>
                  <a:txBody>
                    <a:bodyPr/>
                    <a:lstStyle/>
                    <a:p>
                      <a:pPr algn="l" fontAlgn="b"/>
                      <a:r>
                        <a:rPr lang="en-US" sz="1000" b="0" i="0" u="none" strike="noStrike">
                          <a:solidFill>
                            <a:srgbClr val="000000"/>
                          </a:solidFill>
                          <a:effectLst/>
                          <a:latin typeface="+mn-lt"/>
                        </a:rPr>
                        <a:t>Coordinated R-TWT for Multi-AP scenarios - Follow up</a:t>
                      </a:r>
                    </a:p>
                  </a:txBody>
                  <a:tcPr marL="9525" marR="9525" marT="9525" marB="0" anchor="b"/>
                </a:tc>
                <a:tc>
                  <a:txBody>
                    <a:bodyPr/>
                    <a:lstStyle/>
                    <a:p>
                      <a:pPr algn="ctr" fontAlgn="b"/>
                      <a:r>
                        <a:rPr lang="en-US" sz="1000" b="0" i="0" u="none" strike="noStrike">
                          <a:solidFill>
                            <a:srgbClr val="000000"/>
                          </a:solidFill>
                          <a:effectLst/>
                          <a:latin typeface="+mn-lt"/>
                        </a:rPr>
                        <a:t>Liuming Lu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41144541"/>
                  </a:ext>
                </a:extLst>
              </a:tr>
              <a:tr h="297047">
                <a:tc>
                  <a:txBody>
                    <a:bodyPr/>
                    <a:lstStyle/>
                    <a:p>
                      <a:pPr algn="ctr" fontAlgn="b"/>
                      <a:r>
                        <a:rPr lang="en-US" sz="1000" b="0" i="0" u="none" strike="noStrike">
                          <a:solidFill>
                            <a:srgbClr val="000000"/>
                          </a:solidFill>
                          <a:effectLst/>
                          <a:latin typeface="+mn-lt"/>
                        </a:rPr>
                        <a:t>1955</a:t>
                      </a:r>
                    </a:p>
                  </a:txBody>
                  <a:tcPr marL="9525" marR="9525" marT="9525" marB="0" anchor="b"/>
                </a:tc>
                <a:tc>
                  <a:txBody>
                    <a:bodyPr/>
                    <a:lstStyle/>
                    <a:p>
                      <a:pPr algn="l" fontAlgn="b"/>
                      <a:r>
                        <a:rPr lang="en-US" sz="1000" b="0" i="0" u="none" strike="noStrike">
                          <a:solidFill>
                            <a:srgbClr val="000000"/>
                          </a:solidFill>
                          <a:effectLst/>
                          <a:latin typeface="+mn-lt"/>
                        </a:rPr>
                        <a:t>Considerations for Relay Operation in Next Generation Wi-Fi Networks - part 3</a:t>
                      </a:r>
                    </a:p>
                  </a:txBody>
                  <a:tcPr marL="9525" marR="9525" marT="9525" marB="0" anchor="b"/>
                </a:tc>
                <a:tc>
                  <a:txBody>
                    <a:bodyPr/>
                    <a:lstStyle/>
                    <a:p>
                      <a:pPr algn="ctr" fontAlgn="b"/>
                      <a:r>
                        <a:rPr lang="en-US" sz="1000" b="0" i="0" u="none" strike="noStrike">
                          <a:solidFill>
                            <a:srgbClr val="000000"/>
                          </a:solidFill>
                          <a:effectLst/>
                          <a:latin typeface="+mn-lt"/>
                        </a:rPr>
                        <a:t>Yue Qi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277178546"/>
                  </a:ext>
                </a:extLst>
              </a:tr>
              <a:tr h="297047">
                <a:tc>
                  <a:txBody>
                    <a:bodyPr/>
                    <a:lstStyle/>
                    <a:p>
                      <a:pPr algn="ctr" fontAlgn="b"/>
                      <a:r>
                        <a:rPr lang="en-US" sz="1000" b="0" i="0" u="none" strike="noStrike">
                          <a:solidFill>
                            <a:srgbClr val="000000"/>
                          </a:solidFill>
                          <a:effectLst/>
                          <a:latin typeface="+mn-lt"/>
                        </a:rPr>
                        <a:t>1956</a:t>
                      </a:r>
                    </a:p>
                  </a:txBody>
                  <a:tcPr marL="9525" marR="9525" marT="9525" marB="0" anchor="b"/>
                </a:tc>
                <a:tc>
                  <a:txBody>
                    <a:bodyPr/>
                    <a:lstStyle/>
                    <a:p>
                      <a:pPr algn="l" fontAlgn="b"/>
                      <a:r>
                        <a:rPr lang="en-US" sz="1000" b="0" i="0" u="none" strike="noStrike">
                          <a:solidFill>
                            <a:srgbClr val="000000"/>
                          </a:solidFill>
                          <a:effectLst/>
                          <a:latin typeface="+mn-lt"/>
                        </a:rPr>
                        <a:t>C-TDMA TXOP protection</a:t>
                      </a:r>
                    </a:p>
                  </a:txBody>
                  <a:tcPr marL="9525" marR="9525" marT="9525" marB="0" anchor="b"/>
                </a:tc>
                <a:tc>
                  <a:txBody>
                    <a:bodyPr/>
                    <a:lstStyle/>
                    <a:p>
                      <a:pPr algn="ctr" fontAlgn="b"/>
                      <a:r>
                        <a:rPr lang="en-US" sz="1000" b="0" i="0" u="none" strike="noStrike" dirty="0">
                          <a:solidFill>
                            <a:srgbClr val="000000"/>
                          </a:solidFill>
                          <a:effectLst/>
                          <a:latin typeface="+mn-lt"/>
                        </a:rPr>
                        <a:t>Kiseon Ryu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64562858"/>
                  </a:ext>
                </a:extLst>
              </a:tr>
            </a:tbl>
          </a:graphicData>
        </a:graphic>
      </p:graphicFrame>
    </p:spTree>
    <p:extLst>
      <p:ext uri="{BB962C8B-B14F-4D97-AF65-F5344CB8AC3E}">
        <p14:creationId xmlns:p14="http://schemas.microsoft.com/office/powerpoint/2010/main" val="22757029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7</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307870413"/>
              </p:ext>
            </p:extLst>
          </p:nvPr>
        </p:nvGraphicFramePr>
        <p:xfrm>
          <a:off x="851217" y="1582301"/>
          <a:ext cx="7736268" cy="387331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97047">
                <a:tc>
                  <a:txBody>
                    <a:bodyPr/>
                    <a:lstStyle/>
                    <a:p>
                      <a:pPr algn="ctr" fontAlgn="b"/>
                      <a:r>
                        <a:rPr lang="en-US" sz="1000" b="0" i="0" u="none" strike="noStrike" dirty="0">
                          <a:solidFill>
                            <a:srgbClr val="000000"/>
                          </a:solidFill>
                          <a:effectLst/>
                          <a:latin typeface="+mn-lt"/>
                        </a:rPr>
                        <a:t>1958</a:t>
                      </a:r>
                    </a:p>
                  </a:txBody>
                  <a:tcPr marL="9525" marR="9525" marT="9525" marB="0" anchor="b"/>
                </a:tc>
                <a:tc>
                  <a:txBody>
                    <a:bodyPr/>
                    <a:lstStyle/>
                    <a:p>
                      <a:pPr algn="l" fontAlgn="b"/>
                      <a:r>
                        <a:rPr lang="en-US" sz="1000" b="0" i="0" u="none" strike="noStrike">
                          <a:solidFill>
                            <a:srgbClr val="000000"/>
                          </a:solidFill>
                          <a:effectLst/>
                          <a:latin typeface="+mn-lt"/>
                        </a:rPr>
                        <a:t>QoS Proxy for XR Use Cases</a:t>
                      </a:r>
                    </a:p>
                  </a:txBody>
                  <a:tcPr marL="9525" marR="9525" marT="9525" marB="0" anchor="b"/>
                </a:tc>
                <a:tc>
                  <a:txBody>
                    <a:bodyPr/>
                    <a:lstStyle/>
                    <a:p>
                      <a:pPr algn="ctr" fontAlgn="b"/>
                      <a:r>
                        <a:rPr lang="en-US" sz="1000" b="0" i="0" u="none" strike="noStrike">
                          <a:solidFill>
                            <a:srgbClr val="000000"/>
                          </a:solidFill>
                          <a:effectLst/>
                          <a:latin typeface="+mn-lt"/>
                        </a:rPr>
                        <a:t>Guoqing Li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u="none" strike="noStrike">
                          <a:solidFill>
                            <a:srgbClr val="000000"/>
                          </a:solidFill>
                          <a:effectLst/>
                          <a:latin typeface="+mn-lt"/>
                        </a:rPr>
                        <a:t>1962</a:t>
                      </a:r>
                    </a:p>
                  </a:txBody>
                  <a:tcPr marL="9525" marR="9525" marT="9525" marB="0" anchor="b"/>
                </a:tc>
                <a:tc>
                  <a:txBody>
                    <a:bodyPr/>
                    <a:lstStyle/>
                    <a:p>
                      <a:pPr algn="l" fontAlgn="b"/>
                      <a:r>
                        <a:rPr lang="en-US" sz="1000" b="0" i="0" u="none" strike="noStrike" dirty="0">
                          <a:solidFill>
                            <a:srgbClr val="000000"/>
                          </a:solidFill>
                          <a:effectLst/>
                          <a:latin typeface="+mn-lt"/>
                        </a:rPr>
                        <a:t>Gain analysis for coordinated AP transmissions</a:t>
                      </a:r>
                    </a:p>
                  </a:txBody>
                  <a:tcPr marL="9525" marR="9525" marT="9525" marB="0" anchor="b"/>
                </a:tc>
                <a:tc>
                  <a:txBody>
                    <a:bodyPr/>
                    <a:lstStyle/>
                    <a:p>
                      <a:pPr algn="ctr" fontAlgn="b"/>
                      <a:r>
                        <a:rPr lang="en-US" sz="1000" b="0" i="0" u="none" strike="noStrike">
                          <a:solidFill>
                            <a:srgbClr val="000000"/>
                          </a:solidFill>
                          <a:effectLst/>
                          <a:latin typeface="+mn-lt"/>
                        </a:rPr>
                        <a:t>Abhishek Patil</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algn="ctr" fontAlgn="b"/>
                      <a:r>
                        <a:rPr lang="en-US" sz="1000" b="0" i="0" u="none" strike="noStrike">
                          <a:solidFill>
                            <a:srgbClr val="000000"/>
                          </a:solidFill>
                          <a:effectLst/>
                          <a:latin typeface="+mn-lt"/>
                        </a:rPr>
                        <a:t>1963</a:t>
                      </a:r>
                    </a:p>
                  </a:txBody>
                  <a:tcPr marL="9525" marR="9525" marT="9525" marB="0" anchor="b"/>
                </a:tc>
                <a:tc>
                  <a:txBody>
                    <a:bodyPr/>
                    <a:lstStyle/>
                    <a:p>
                      <a:pPr algn="l" fontAlgn="b"/>
                      <a:r>
                        <a:rPr lang="en-US" sz="1000" b="0" i="0" u="none" strike="noStrike">
                          <a:solidFill>
                            <a:srgbClr val="000000"/>
                          </a:solidFill>
                          <a:effectLst/>
                          <a:latin typeface="+mn-lt"/>
                        </a:rPr>
                        <a:t>Periodical NSS Adjustment for an MLD</a:t>
                      </a:r>
                    </a:p>
                  </a:txBody>
                  <a:tcPr marL="9525" marR="9525" marT="9525" marB="0" anchor="b"/>
                </a:tc>
                <a:tc>
                  <a:txBody>
                    <a:bodyPr/>
                    <a:lstStyle/>
                    <a:p>
                      <a:pPr algn="ctr" fontAlgn="b"/>
                      <a:r>
                        <a:rPr lang="en-US" sz="1000" b="0" i="0" u="none" strike="noStrike">
                          <a:solidFill>
                            <a:srgbClr val="000000"/>
                          </a:solidFill>
                          <a:effectLst/>
                          <a:latin typeface="+mn-lt"/>
                        </a:rPr>
                        <a:t>Yunbo Li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algn="ctr" fontAlgn="b"/>
                      <a:r>
                        <a:rPr lang="en-US" sz="1000" b="0" i="0" u="none" strike="noStrike">
                          <a:solidFill>
                            <a:srgbClr val="000000"/>
                          </a:solidFill>
                          <a:effectLst/>
                          <a:latin typeface="+mn-lt"/>
                        </a:rPr>
                        <a:t>1964</a:t>
                      </a:r>
                    </a:p>
                  </a:txBody>
                  <a:tcPr marL="9525" marR="9525" marT="9525" marB="0" anchor="b"/>
                </a:tc>
                <a:tc>
                  <a:txBody>
                    <a:bodyPr/>
                    <a:lstStyle/>
                    <a:p>
                      <a:pPr algn="l" fontAlgn="b"/>
                      <a:r>
                        <a:rPr lang="en-US" sz="1000" b="0" i="0" u="none" strike="noStrike" dirty="0">
                          <a:solidFill>
                            <a:srgbClr val="000000"/>
                          </a:solidFill>
                          <a:effectLst/>
                          <a:latin typeface="+mn-lt"/>
                        </a:rPr>
                        <a:t>Coexistence Protocols for UHR</a:t>
                      </a:r>
                    </a:p>
                  </a:txBody>
                  <a:tcPr marL="9525" marR="9525" marT="9525" marB="0" anchor="b"/>
                </a:tc>
                <a:tc>
                  <a:txBody>
                    <a:bodyPr/>
                    <a:lstStyle/>
                    <a:p>
                      <a:pPr algn="ctr" fontAlgn="b"/>
                      <a:r>
                        <a:rPr lang="en-US" sz="1000" b="0" i="0" u="none" strike="noStrike">
                          <a:solidFill>
                            <a:srgbClr val="000000"/>
                          </a:solidFill>
                          <a:effectLst/>
                          <a:latin typeface="+mn-lt"/>
                        </a:rPr>
                        <a:t>Alfred Asterjadhi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97047">
                <a:tc>
                  <a:txBody>
                    <a:bodyPr/>
                    <a:lstStyle/>
                    <a:p>
                      <a:pPr algn="ctr" fontAlgn="b"/>
                      <a:r>
                        <a:rPr lang="en-US" sz="1000" b="0" i="0" u="none" strike="noStrike">
                          <a:solidFill>
                            <a:srgbClr val="000000"/>
                          </a:solidFill>
                          <a:effectLst/>
                          <a:latin typeface="+mn-lt"/>
                        </a:rPr>
                        <a:t>1965</a:t>
                      </a:r>
                    </a:p>
                  </a:txBody>
                  <a:tcPr marL="9525" marR="9525" marT="9525" marB="0" anchor="b"/>
                </a:tc>
                <a:tc>
                  <a:txBody>
                    <a:bodyPr/>
                    <a:lstStyle/>
                    <a:p>
                      <a:pPr algn="l" fontAlgn="b"/>
                      <a:r>
                        <a:rPr lang="en-US" sz="1000" b="0" i="0" u="none" strike="noStrike" dirty="0">
                          <a:solidFill>
                            <a:srgbClr val="000000"/>
                          </a:solidFill>
                          <a:effectLst/>
                          <a:latin typeface="+mn-lt"/>
                        </a:rPr>
                        <a:t>Dynamic power </a:t>
                      </a:r>
                      <a:r>
                        <a:rPr lang="en-US" sz="1000" b="0" i="0" u="none" strike="noStrike" dirty="0" err="1">
                          <a:solidFill>
                            <a:srgbClr val="000000"/>
                          </a:solidFill>
                          <a:effectLst/>
                          <a:latin typeface="+mn-lt"/>
                        </a:rPr>
                        <a:t>save_follow</a:t>
                      </a:r>
                      <a:r>
                        <a:rPr lang="en-US" sz="1000" b="0" i="0" u="none" strike="noStrike" dirty="0">
                          <a:solidFill>
                            <a:srgbClr val="000000"/>
                          </a:solidFill>
                          <a:effectLst/>
                          <a:latin typeface="+mn-lt"/>
                        </a:rPr>
                        <a:t> up</a:t>
                      </a:r>
                    </a:p>
                  </a:txBody>
                  <a:tcPr marL="9525" marR="9525" marT="9525" marB="0" anchor="b"/>
                </a:tc>
                <a:tc>
                  <a:txBody>
                    <a:bodyPr/>
                    <a:lstStyle/>
                    <a:p>
                      <a:pPr algn="ctr" fontAlgn="b"/>
                      <a:r>
                        <a:rPr lang="en-US" sz="1000" b="0" i="0" u="none" strike="noStrike">
                          <a:solidFill>
                            <a:srgbClr val="000000"/>
                          </a:solidFill>
                          <a:effectLst/>
                          <a:latin typeface="+mn-lt"/>
                        </a:rPr>
                        <a:t>Alfred Asterjadhi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97047">
                <a:tc>
                  <a:txBody>
                    <a:bodyPr/>
                    <a:lstStyle/>
                    <a:p>
                      <a:pPr algn="ctr" fontAlgn="b"/>
                      <a:r>
                        <a:rPr lang="en-US" sz="1000" b="0" i="0" u="none" strike="noStrike">
                          <a:solidFill>
                            <a:srgbClr val="000000"/>
                          </a:solidFill>
                          <a:effectLst/>
                          <a:latin typeface="+mn-lt"/>
                        </a:rPr>
                        <a:t>1967</a:t>
                      </a:r>
                    </a:p>
                  </a:txBody>
                  <a:tcPr marL="9525" marR="9525" marT="9525" marB="0" anchor="b"/>
                </a:tc>
                <a:tc>
                  <a:txBody>
                    <a:bodyPr/>
                    <a:lstStyle/>
                    <a:p>
                      <a:pPr algn="l" fontAlgn="b"/>
                      <a:r>
                        <a:rPr lang="en-US" sz="1000" b="0" i="0" u="none" strike="noStrike">
                          <a:solidFill>
                            <a:srgbClr val="000000"/>
                          </a:solidFill>
                          <a:effectLst/>
                          <a:latin typeface="+mn-lt"/>
                        </a:rPr>
                        <a:t>Trigger based uplink adapted transmission</a:t>
                      </a:r>
                    </a:p>
                  </a:txBody>
                  <a:tcPr marL="9525" marR="9525" marT="9525" marB="0" anchor="b"/>
                </a:tc>
                <a:tc>
                  <a:txBody>
                    <a:bodyPr/>
                    <a:lstStyle/>
                    <a:p>
                      <a:pPr algn="ctr" fontAlgn="b"/>
                      <a:r>
                        <a:rPr lang="en-US" sz="1000" b="0" i="0" u="none" strike="noStrike" dirty="0">
                          <a:solidFill>
                            <a:srgbClr val="000000"/>
                          </a:solidFill>
                          <a:effectLst/>
                          <a:latin typeface="+mn-lt"/>
                        </a:rPr>
                        <a:t>Ming Gan</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297047">
                <a:tc>
                  <a:txBody>
                    <a:bodyPr/>
                    <a:lstStyle/>
                    <a:p>
                      <a:pPr algn="ctr" fontAlgn="b"/>
                      <a:r>
                        <a:rPr lang="en-US" sz="1000" b="0" i="0" u="none" strike="noStrike">
                          <a:solidFill>
                            <a:srgbClr val="000000"/>
                          </a:solidFill>
                          <a:effectLst/>
                          <a:latin typeface="+mn-lt"/>
                        </a:rPr>
                        <a:t>1971</a:t>
                      </a:r>
                    </a:p>
                  </a:txBody>
                  <a:tcPr marL="9525" marR="9525" marT="9525" marB="0" anchor="b"/>
                </a:tc>
                <a:tc>
                  <a:txBody>
                    <a:bodyPr/>
                    <a:lstStyle/>
                    <a:p>
                      <a:pPr algn="l" fontAlgn="b"/>
                      <a:r>
                        <a:rPr lang="en-US" sz="1000" b="0" i="0" u="none" strike="noStrike">
                          <a:solidFill>
                            <a:srgbClr val="000000"/>
                          </a:solidFill>
                          <a:effectLst/>
                          <a:latin typeface="+mn-lt"/>
                        </a:rPr>
                        <a:t>Further thoughts on seamless roaming</a:t>
                      </a:r>
                    </a:p>
                  </a:txBody>
                  <a:tcPr marL="9525" marR="9525" marT="9525" marB="0" anchor="b"/>
                </a:tc>
                <a:tc>
                  <a:txBody>
                    <a:bodyPr/>
                    <a:lstStyle/>
                    <a:p>
                      <a:pPr algn="ctr" fontAlgn="b"/>
                      <a:r>
                        <a:rPr lang="en-US" sz="1000" b="0" i="0" u="none" strike="noStrike">
                          <a:solidFill>
                            <a:srgbClr val="000000"/>
                          </a:solidFill>
                          <a:effectLst/>
                          <a:latin typeface="+mn-lt"/>
                        </a:rPr>
                        <a:t>Ryuichi Hirata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97047">
                <a:tc>
                  <a:txBody>
                    <a:bodyPr/>
                    <a:lstStyle/>
                    <a:p>
                      <a:pPr algn="ctr" fontAlgn="b"/>
                      <a:r>
                        <a:rPr lang="en-US" sz="1000" b="0" i="0" u="none" strike="noStrike" dirty="0">
                          <a:solidFill>
                            <a:srgbClr val="000000"/>
                          </a:solidFill>
                          <a:effectLst/>
                          <a:latin typeface="+mn-lt"/>
                        </a:rPr>
                        <a:t>1973</a:t>
                      </a:r>
                    </a:p>
                  </a:txBody>
                  <a:tcPr marL="9525" marR="9525" marT="9525" marB="0" anchor="b"/>
                </a:tc>
                <a:tc>
                  <a:txBody>
                    <a:bodyPr/>
                    <a:lstStyle/>
                    <a:p>
                      <a:pPr algn="l" fontAlgn="b"/>
                      <a:r>
                        <a:rPr lang="en-US" sz="1000" b="0" i="0" u="none" strike="noStrike">
                          <a:solidFill>
                            <a:srgbClr val="000000"/>
                          </a:solidFill>
                          <a:effectLst/>
                          <a:latin typeface="+mn-lt"/>
                        </a:rPr>
                        <a:t>Discussion on UHR enhanced channel access</a:t>
                      </a:r>
                    </a:p>
                  </a:txBody>
                  <a:tcPr marL="9525" marR="9525" marT="9525" marB="0" anchor="b"/>
                </a:tc>
                <a:tc>
                  <a:txBody>
                    <a:bodyPr/>
                    <a:lstStyle/>
                    <a:p>
                      <a:pPr algn="ctr" fontAlgn="b"/>
                      <a:r>
                        <a:rPr lang="en-US" sz="1000" b="0" i="0" u="none" strike="noStrike" dirty="0" err="1">
                          <a:solidFill>
                            <a:srgbClr val="000000"/>
                          </a:solidFill>
                          <a:effectLst/>
                          <a:latin typeface="+mn-lt"/>
                        </a:rPr>
                        <a:t>Yanchun</a:t>
                      </a:r>
                      <a:r>
                        <a:rPr lang="en-US" sz="1000" b="0" i="0" u="none" strike="noStrike" dirty="0">
                          <a:solidFill>
                            <a:srgbClr val="000000"/>
                          </a:solidFill>
                          <a:effectLst/>
                          <a:latin typeface="+mn-lt"/>
                        </a:rPr>
                        <a:t> Li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97047">
                <a:tc>
                  <a:txBody>
                    <a:bodyPr/>
                    <a:lstStyle/>
                    <a:p>
                      <a:pPr algn="ctr" fontAlgn="b"/>
                      <a:r>
                        <a:rPr lang="en-US" sz="1000" b="0" i="0" u="none" strike="noStrike" dirty="0">
                          <a:solidFill>
                            <a:srgbClr val="000000"/>
                          </a:solidFill>
                          <a:effectLst/>
                          <a:latin typeface="+mn-lt"/>
                          <a:hlinkClick r:id="rId2"/>
                        </a:rPr>
                        <a:t>1975</a:t>
                      </a:r>
                      <a:endParaRPr lang="en-US" sz="1000" b="0" i="0" u="none" strike="noStrike" dirty="0">
                        <a:solidFill>
                          <a:srgbClr val="000000"/>
                        </a:solidFill>
                        <a:effectLst/>
                        <a:latin typeface="+mn-lt"/>
                      </a:endParaRPr>
                    </a:p>
                  </a:txBody>
                  <a:tcPr marL="9525" marR="9525" marT="9525" marB="0" anchor="b"/>
                </a:tc>
                <a:tc>
                  <a:txBody>
                    <a:bodyPr/>
                    <a:lstStyle/>
                    <a:p>
                      <a:pPr algn="l" fontAlgn="b"/>
                      <a:r>
                        <a:rPr lang="en-US" sz="1000" b="0" i="0" u="none" strike="noStrike">
                          <a:solidFill>
                            <a:srgbClr val="000000"/>
                          </a:solidFill>
                          <a:effectLst/>
                          <a:latin typeface="+mn-lt"/>
                        </a:rPr>
                        <a:t>Coordinated spatial re-use for UHR</a:t>
                      </a:r>
                    </a:p>
                  </a:txBody>
                  <a:tcPr marL="9525" marR="9525" marT="9525" marB="0" anchor="b"/>
                </a:tc>
                <a:tc>
                  <a:txBody>
                    <a:bodyPr/>
                    <a:lstStyle/>
                    <a:p>
                      <a:pPr algn="ctr" fontAlgn="b"/>
                      <a:r>
                        <a:rPr lang="en-US" sz="1000" b="0" i="0" u="none" strike="noStrike">
                          <a:solidFill>
                            <a:srgbClr val="000000"/>
                          </a:solidFill>
                          <a:effectLst/>
                          <a:latin typeface="+mn-lt"/>
                        </a:rPr>
                        <a:t>Rainer Strobel</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97047">
                <a:tc>
                  <a:txBody>
                    <a:bodyPr/>
                    <a:lstStyle/>
                    <a:p>
                      <a:pPr algn="ctr" fontAlgn="b"/>
                      <a:r>
                        <a:rPr lang="en-US" sz="1000" b="0" i="0" u="none" strike="noStrike">
                          <a:solidFill>
                            <a:srgbClr val="000000"/>
                          </a:solidFill>
                          <a:effectLst/>
                          <a:latin typeface="+mn-lt"/>
                        </a:rPr>
                        <a:t>1976</a:t>
                      </a:r>
                    </a:p>
                  </a:txBody>
                  <a:tcPr marL="9525" marR="9525" marT="9525" marB="0" anchor="b"/>
                </a:tc>
                <a:tc>
                  <a:txBody>
                    <a:bodyPr/>
                    <a:lstStyle/>
                    <a:p>
                      <a:pPr algn="l" fontAlgn="b"/>
                      <a:r>
                        <a:rPr lang="en-US" sz="1000" b="0" i="0" u="none" strike="noStrike">
                          <a:solidFill>
                            <a:srgbClr val="000000"/>
                          </a:solidFill>
                          <a:effectLst/>
                          <a:latin typeface="+mn-lt"/>
                        </a:rPr>
                        <a:t>UHR-Seamless-Roaming-for-Multi-link-Device</a:t>
                      </a:r>
                    </a:p>
                  </a:txBody>
                  <a:tcPr marL="9525" marR="9525" marT="9525" marB="0" anchor="b"/>
                </a:tc>
                <a:tc>
                  <a:txBody>
                    <a:bodyPr/>
                    <a:lstStyle/>
                    <a:p>
                      <a:pPr algn="ctr" fontAlgn="b"/>
                      <a:r>
                        <a:rPr lang="en-US" sz="1000" b="0" i="0" u="none" strike="noStrike">
                          <a:solidFill>
                            <a:srgbClr val="000000"/>
                          </a:solidFill>
                          <a:effectLst/>
                          <a:latin typeface="+mn-lt"/>
                        </a:rPr>
                        <a:t>Hui Che</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41144541"/>
                  </a:ext>
                </a:extLst>
              </a:tr>
              <a:tr h="297047">
                <a:tc>
                  <a:txBody>
                    <a:bodyPr/>
                    <a:lstStyle/>
                    <a:p>
                      <a:pPr algn="ctr" fontAlgn="b"/>
                      <a:r>
                        <a:rPr lang="en-US" sz="1000" b="0" i="0" u="none" strike="noStrike">
                          <a:solidFill>
                            <a:srgbClr val="000000"/>
                          </a:solidFill>
                          <a:effectLst/>
                          <a:latin typeface="+mn-lt"/>
                        </a:rPr>
                        <a:t>1980</a:t>
                      </a:r>
                    </a:p>
                  </a:txBody>
                  <a:tcPr marL="9525" marR="9525" marT="9525" marB="0" anchor="b"/>
                </a:tc>
                <a:tc>
                  <a:txBody>
                    <a:bodyPr/>
                    <a:lstStyle/>
                    <a:p>
                      <a:pPr algn="l" fontAlgn="b"/>
                      <a:r>
                        <a:rPr lang="en-US" sz="1000" b="0" i="0" u="none" strike="noStrike">
                          <a:solidFill>
                            <a:srgbClr val="000000"/>
                          </a:solidFill>
                          <a:effectLst/>
                          <a:latin typeface="+mn-lt"/>
                        </a:rPr>
                        <a:t>Coordinated AP-assisted Medium Synchronization Recovery</a:t>
                      </a:r>
                    </a:p>
                  </a:txBody>
                  <a:tcPr marL="9525" marR="9525" marT="9525" marB="0" anchor="b"/>
                </a:tc>
                <a:tc>
                  <a:txBody>
                    <a:bodyPr/>
                    <a:lstStyle/>
                    <a:p>
                      <a:pPr algn="ctr" fontAlgn="b"/>
                      <a:r>
                        <a:rPr lang="en-US" sz="1000" b="0" i="0" u="none" strike="noStrike">
                          <a:solidFill>
                            <a:srgbClr val="000000"/>
                          </a:solidFill>
                          <a:effectLst/>
                          <a:latin typeface="+mn-lt"/>
                        </a:rPr>
                        <a:t>Jiayi Zhang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277178546"/>
                  </a:ext>
                </a:extLst>
              </a:tr>
              <a:tr h="297047">
                <a:tc>
                  <a:txBody>
                    <a:bodyPr/>
                    <a:lstStyle/>
                    <a:p>
                      <a:pPr algn="ctr" fontAlgn="b"/>
                      <a:r>
                        <a:rPr lang="en-US" sz="1000" b="0" i="0" u="none" strike="noStrike">
                          <a:solidFill>
                            <a:srgbClr val="000000"/>
                          </a:solidFill>
                          <a:effectLst/>
                          <a:latin typeface="+mn-lt"/>
                        </a:rPr>
                        <a:t>1981</a:t>
                      </a:r>
                    </a:p>
                  </a:txBody>
                  <a:tcPr marL="9525" marR="9525" marT="9525" marB="0" anchor="b"/>
                </a:tc>
                <a:tc>
                  <a:txBody>
                    <a:bodyPr/>
                    <a:lstStyle/>
                    <a:p>
                      <a:pPr algn="l" fontAlgn="b"/>
                      <a:r>
                        <a:rPr lang="en-US" sz="1000" b="0" i="0" u="none" strike="noStrike">
                          <a:solidFill>
                            <a:srgbClr val="000000"/>
                          </a:solidFill>
                          <a:effectLst/>
                          <a:latin typeface="+mn-lt"/>
                        </a:rPr>
                        <a:t>Multi-Link based Multi-AP Coordination for Low-Latency Traffic </a:t>
                      </a:r>
                    </a:p>
                  </a:txBody>
                  <a:tcPr marL="9525" marR="9525" marT="9525" marB="0" anchor="b"/>
                </a:tc>
                <a:tc>
                  <a:txBody>
                    <a:bodyPr/>
                    <a:lstStyle/>
                    <a:p>
                      <a:pPr algn="ctr" fontAlgn="b"/>
                      <a:r>
                        <a:rPr lang="en-US" sz="1000" b="0" i="0" u="none" strike="noStrike" dirty="0">
                          <a:solidFill>
                            <a:srgbClr val="000000"/>
                          </a:solidFill>
                          <a:effectLst/>
                          <a:latin typeface="+mn-lt"/>
                        </a:rPr>
                        <a:t>Jiayi Zhang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64562858"/>
                  </a:ext>
                </a:extLst>
              </a:tr>
            </a:tbl>
          </a:graphicData>
        </a:graphic>
      </p:graphicFrame>
    </p:spTree>
    <p:extLst>
      <p:ext uri="{BB962C8B-B14F-4D97-AF65-F5344CB8AC3E}">
        <p14:creationId xmlns:p14="http://schemas.microsoft.com/office/powerpoint/2010/main" val="303006809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598285101"/>
              </p:ext>
            </p:extLst>
          </p:nvPr>
        </p:nvGraphicFramePr>
        <p:xfrm>
          <a:off x="851217" y="1582301"/>
          <a:ext cx="7736268" cy="387331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97047">
                <a:tc>
                  <a:txBody>
                    <a:bodyPr/>
                    <a:lstStyle/>
                    <a:p>
                      <a:pPr algn="ctr" fontAlgn="b"/>
                      <a:r>
                        <a:rPr lang="en-US" sz="1000" b="0" i="0" u="none" strike="noStrike" dirty="0">
                          <a:solidFill>
                            <a:srgbClr val="00B050"/>
                          </a:solidFill>
                          <a:effectLst/>
                          <a:latin typeface="+mn-lt"/>
                          <a:hlinkClick r:id="rId2">
                            <a:extLst>
                              <a:ext uri="{A12FA001-AC4F-418D-AE19-62706E023703}">
                                <ahyp:hlinkClr xmlns:ahyp="http://schemas.microsoft.com/office/drawing/2018/hyperlinkcolor" val="tx"/>
                              </a:ext>
                            </a:extLst>
                          </a:hlinkClick>
                        </a:rPr>
                        <a:t>1987</a:t>
                      </a:r>
                      <a:endParaRPr lang="en-US" sz="1000" b="0" i="0" u="none" strike="noStrike" dirty="0">
                        <a:solidFill>
                          <a:srgbClr val="00B050"/>
                        </a:solidFill>
                        <a:effectLst/>
                        <a:latin typeface="+mn-lt"/>
                      </a:endParaRPr>
                    </a:p>
                  </a:txBody>
                  <a:tcPr marL="9525" marR="9525" marT="9525" marB="0" anchor="b"/>
                </a:tc>
                <a:tc>
                  <a:txBody>
                    <a:bodyPr/>
                    <a:lstStyle/>
                    <a:p>
                      <a:pPr algn="l" fontAlgn="b"/>
                      <a:r>
                        <a:rPr lang="en-US" sz="1000" b="0" i="0" u="none" strike="noStrike">
                          <a:solidFill>
                            <a:srgbClr val="00B050"/>
                          </a:solidFill>
                          <a:effectLst/>
                          <a:latin typeface="+mn-lt"/>
                        </a:rPr>
                        <a:t>802-11bn-selection-procedure</a:t>
                      </a:r>
                    </a:p>
                  </a:txBody>
                  <a:tcPr marL="9525" marR="9525" marT="9525" marB="0" anchor="b"/>
                </a:tc>
                <a:tc>
                  <a:txBody>
                    <a:bodyPr/>
                    <a:lstStyle/>
                    <a:p>
                      <a:pPr algn="ctr" fontAlgn="b"/>
                      <a:r>
                        <a:rPr lang="en-US" sz="1000" b="0" i="0" u="none" strike="noStrike">
                          <a:solidFill>
                            <a:srgbClr val="00B050"/>
                          </a:solidFill>
                          <a:effectLst/>
                          <a:latin typeface="+mn-lt"/>
                        </a:rPr>
                        <a:t>Alfred Asterjadhi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0B050"/>
                          </a:solidFill>
                          <a:effectLst/>
                          <a:uLnTx/>
                          <a:uFillTx/>
                          <a:latin typeface="Times New Roman"/>
                          <a:ea typeface="MS Gothic"/>
                          <a:cs typeface="+mn-cs"/>
                        </a:rPr>
                        <a:t>Pending</a:t>
                      </a:r>
                      <a:endParaRPr lang="en-US" sz="1000" i="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TG docs</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0B050"/>
                          </a:solidFill>
                          <a:effectLst/>
                          <a:uLnTx/>
                          <a:uFillTx/>
                          <a:latin typeface="+mn-lt"/>
                          <a:ea typeface="Times New Roman" panose="02020603050405020304" pitchFamily="18" charset="0"/>
                          <a:cs typeface="+mn-cs"/>
                        </a:rPr>
                        <a:t>Joint</a:t>
                      </a:r>
                      <a:endParaRPr lang="en-US" sz="1000" i="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u="none" strike="noStrike">
                          <a:solidFill>
                            <a:srgbClr val="000000"/>
                          </a:solidFill>
                          <a:effectLst/>
                          <a:latin typeface="+mn-lt"/>
                        </a:rPr>
                        <a:t>1988</a:t>
                      </a:r>
                    </a:p>
                  </a:txBody>
                  <a:tcPr marL="9525" marR="9525" marT="9525" marB="0" anchor="b"/>
                </a:tc>
                <a:tc>
                  <a:txBody>
                    <a:bodyPr/>
                    <a:lstStyle/>
                    <a:p>
                      <a:pPr algn="l" fontAlgn="b"/>
                      <a:r>
                        <a:rPr lang="en-US" sz="1000" b="0" i="0" u="none" strike="noStrike" dirty="0">
                          <a:solidFill>
                            <a:srgbClr val="000000"/>
                          </a:solidFill>
                          <a:effectLst/>
                          <a:latin typeface="+mn-lt"/>
                        </a:rPr>
                        <a:t>High Level Thoughts on DRU Design</a:t>
                      </a:r>
                    </a:p>
                  </a:txBody>
                  <a:tcPr marL="9525" marR="9525" marT="9525" marB="0" anchor="b"/>
                </a:tc>
                <a:tc>
                  <a:txBody>
                    <a:bodyPr/>
                    <a:lstStyle/>
                    <a:p>
                      <a:pPr algn="ctr" fontAlgn="b"/>
                      <a:r>
                        <a:rPr lang="en-US" sz="1000" b="0" i="0" u="none" strike="noStrike">
                          <a:solidFill>
                            <a:srgbClr val="000000"/>
                          </a:solidFill>
                          <a:effectLst/>
                          <a:latin typeface="+mn-lt"/>
                        </a:rPr>
                        <a:t>Lin Yang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algn="ctr" fontAlgn="b"/>
                      <a:r>
                        <a:rPr lang="en-US" sz="1000" b="0" i="0" u="none" strike="noStrike">
                          <a:solidFill>
                            <a:srgbClr val="000000"/>
                          </a:solidFill>
                          <a:effectLst/>
                          <a:latin typeface="+mn-lt"/>
                        </a:rPr>
                        <a:t>1990</a:t>
                      </a:r>
                    </a:p>
                  </a:txBody>
                  <a:tcPr marL="9525" marR="9525" marT="9525" marB="0" anchor="b"/>
                </a:tc>
                <a:tc>
                  <a:txBody>
                    <a:bodyPr/>
                    <a:lstStyle/>
                    <a:p>
                      <a:pPr algn="l" fontAlgn="b"/>
                      <a:r>
                        <a:rPr lang="en-US" sz="1000" b="0" i="0" u="none" strike="noStrike">
                          <a:solidFill>
                            <a:srgbClr val="000000"/>
                          </a:solidFill>
                          <a:effectLst/>
                          <a:latin typeface="+mn-lt"/>
                        </a:rPr>
                        <a:t>multi-ap-transmissions-on-the-link-quality-metric.pptx</a:t>
                      </a:r>
                    </a:p>
                  </a:txBody>
                  <a:tcPr marL="9525" marR="9525" marT="9525" marB="0" anchor="b"/>
                </a:tc>
                <a:tc>
                  <a:txBody>
                    <a:bodyPr/>
                    <a:lstStyle/>
                    <a:p>
                      <a:pPr algn="ctr" fontAlgn="b"/>
                      <a:r>
                        <a:rPr lang="en-US" sz="1000" b="0" i="0" u="none" strike="noStrike">
                          <a:solidFill>
                            <a:srgbClr val="000000"/>
                          </a:solidFill>
                          <a:effectLst/>
                          <a:latin typeface="+mn-lt"/>
                        </a:rPr>
                        <a:t>Vamadevan Namboodiri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algn="ctr" fontAlgn="b"/>
                      <a:r>
                        <a:rPr lang="en-US" sz="1000" b="0" i="0" u="none" strike="noStrike">
                          <a:solidFill>
                            <a:srgbClr val="000000"/>
                          </a:solidFill>
                          <a:effectLst/>
                          <a:latin typeface="+mn-lt"/>
                        </a:rPr>
                        <a:t>1995</a:t>
                      </a:r>
                    </a:p>
                  </a:txBody>
                  <a:tcPr marL="9525" marR="9525" marT="9525" marB="0" anchor="b"/>
                </a:tc>
                <a:tc>
                  <a:txBody>
                    <a:bodyPr/>
                    <a:lstStyle/>
                    <a:p>
                      <a:pPr algn="l" fontAlgn="b"/>
                      <a:r>
                        <a:rPr lang="en-US" sz="1000" b="0" i="0" u="none" strike="noStrike">
                          <a:solidFill>
                            <a:srgbClr val="000000"/>
                          </a:solidFill>
                          <a:effectLst/>
                          <a:latin typeface="+mn-lt"/>
                        </a:rPr>
                        <a:t>Trigger, BA, and BAR Protection</a:t>
                      </a:r>
                    </a:p>
                  </a:txBody>
                  <a:tcPr marL="9525" marR="9525" marT="9525" marB="0" anchor="b"/>
                </a:tc>
                <a:tc>
                  <a:txBody>
                    <a:bodyPr/>
                    <a:lstStyle/>
                    <a:p>
                      <a:pPr algn="ctr" fontAlgn="b"/>
                      <a:r>
                        <a:rPr lang="en-US" sz="1000" b="0" i="0" u="none" strike="noStrike">
                          <a:solidFill>
                            <a:srgbClr val="000000"/>
                          </a:solidFill>
                          <a:effectLst/>
                          <a:latin typeface="+mn-lt"/>
                        </a:rPr>
                        <a:t>Po-Kai Huang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97047">
                <a:tc>
                  <a:txBody>
                    <a:bodyPr/>
                    <a:lstStyle/>
                    <a:p>
                      <a:pPr algn="ctr" fontAlgn="b"/>
                      <a:r>
                        <a:rPr lang="en-US" sz="1000" b="0" i="0" u="none" strike="noStrike">
                          <a:solidFill>
                            <a:srgbClr val="000000"/>
                          </a:solidFill>
                          <a:effectLst/>
                          <a:latin typeface="+mn-lt"/>
                        </a:rPr>
                        <a:t>1996</a:t>
                      </a:r>
                    </a:p>
                  </a:txBody>
                  <a:tcPr marL="9525" marR="9525" marT="9525" marB="0" anchor="b"/>
                </a:tc>
                <a:tc>
                  <a:txBody>
                    <a:bodyPr/>
                    <a:lstStyle/>
                    <a:p>
                      <a:pPr algn="l" fontAlgn="b"/>
                      <a:r>
                        <a:rPr lang="en-US" sz="1000" b="0" i="0" u="none" strike="noStrike" dirty="0">
                          <a:solidFill>
                            <a:srgbClr val="000000"/>
                          </a:solidFill>
                          <a:effectLst/>
                          <a:latin typeface="+mn-lt"/>
                        </a:rPr>
                        <a:t>Improve roaming between MLDs</a:t>
                      </a:r>
                    </a:p>
                  </a:txBody>
                  <a:tcPr marL="9525" marR="9525" marT="9525" marB="0" anchor="b"/>
                </a:tc>
                <a:tc>
                  <a:txBody>
                    <a:bodyPr/>
                    <a:lstStyle/>
                    <a:p>
                      <a:pPr algn="ctr" fontAlgn="b"/>
                      <a:r>
                        <a:rPr lang="en-US" sz="1000" b="0" i="0" u="none" strike="noStrike">
                          <a:solidFill>
                            <a:srgbClr val="000000"/>
                          </a:solidFill>
                          <a:effectLst/>
                          <a:latin typeface="+mn-lt"/>
                        </a:rPr>
                        <a:t>Po-Kai Huang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97047">
                <a:tc>
                  <a:txBody>
                    <a:bodyPr/>
                    <a:lstStyle/>
                    <a:p>
                      <a:pPr algn="ctr" fontAlgn="b"/>
                      <a:r>
                        <a:rPr lang="en-US" sz="1000" b="0" i="0" u="none" strike="noStrike">
                          <a:solidFill>
                            <a:srgbClr val="000000"/>
                          </a:solidFill>
                          <a:effectLst/>
                          <a:latin typeface="+mn-lt"/>
                        </a:rPr>
                        <a:t>1997</a:t>
                      </a:r>
                    </a:p>
                  </a:txBody>
                  <a:tcPr marL="9525" marR="9525" marT="9525" marB="0" anchor="b"/>
                </a:tc>
                <a:tc>
                  <a:txBody>
                    <a:bodyPr/>
                    <a:lstStyle/>
                    <a:p>
                      <a:pPr algn="l" fontAlgn="b"/>
                      <a:r>
                        <a:rPr lang="en-US" sz="1000" b="0" i="0" u="none" strike="noStrike">
                          <a:solidFill>
                            <a:srgbClr val="000000"/>
                          </a:solidFill>
                          <a:effectLst/>
                          <a:latin typeface="+mn-lt"/>
                        </a:rPr>
                        <a:t>MAC header protection</a:t>
                      </a:r>
                    </a:p>
                  </a:txBody>
                  <a:tcPr marL="9525" marR="9525" marT="9525" marB="0" anchor="b"/>
                </a:tc>
                <a:tc>
                  <a:txBody>
                    <a:bodyPr/>
                    <a:lstStyle/>
                    <a:p>
                      <a:pPr algn="ctr" fontAlgn="b"/>
                      <a:r>
                        <a:rPr lang="en-US" sz="1000" b="0" i="0" u="none" strike="noStrike">
                          <a:solidFill>
                            <a:srgbClr val="000000"/>
                          </a:solidFill>
                          <a:effectLst/>
                          <a:latin typeface="+mn-lt"/>
                        </a:rPr>
                        <a:t>Po-Kai Huang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297047">
                <a:tc>
                  <a:txBody>
                    <a:bodyPr/>
                    <a:lstStyle/>
                    <a:p>
                      <a:pPr algn="ctr" fontAlgn="b"/>
                      <a:r>
                        <a:rPr lang="en-US" sz="1000" b="0" i="0" u="none" strike="noStrike" dirty="0">
                          <a:solidFill>
                            <a:srgbClr val="000000"/>
                          </a:solidFill>
                          <a:effectLst/>
                          <a:latin typeface="+mn-lt"/>
                        </a:rPr>
                        <a:t>1998</a:t>
                      </a:r>
                    </a:p>
                  </a:txBody>
                  <a:tcPr marL="9525" marR="9525" marT="9525" marB="0" anchor="b"/>
                </a:tc>
                <a:tc>
                  <a:txBody>
                    <a:bodyPr/>
                    <a:lstStyle/>
                    <a:p>
                      <a:pPr algn="l" fontAlgn="b"/>
                      <a:r>
                        <a:rPr lang="en-US" sz="1000" b="0" i="0" u="none" strike="noStrike">
                          <a:solidFill>
                            <a:srgbClr val="000000"/>
                          </a:solidFill>
                          <a:effectLst/>
                          <a:latin typeface="+mn-lt"/>
                        </a:rPr>
                        <a:t>Zero MUI Coordinated BF</a:t>
                      </a:r>
                    </a:p>
                  </a:txBody>
                  <a:tcPr marL="9525" marR="9525" marT="9525" marB="0" anchor="b"/>
                </a:tc>
                <a:tc>
                  <a:txBody>
                    <a:bodyPr/>
                    <a:lstStyle/>
                    <a:p>
                      <a:pPr algn="ctr" fontAlgn="b"/>
                      <a:r>
                        <a:rPr lang="en-US" sz="1000" b="0" i="0" u="none" strike="noStrike" dirty="0">
                          <a:solidFill>
                            <a:srgbClr val="000000"/>
                          </a:solidFill>
                          <a:effectLst/>
                          <a:latin typeface="+mn-lt"/>
                        </a:rPr>
                        <a:t>Shimi Shilo</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97047">
                <a:tc>
                  <a:txBody>
                    <a:bodyPr/>
                    <a:lstStyle/>
                    <a:p>
                      <a:pPr algn="ctr" fontAlgn="b"/>
                      <a:r>
                        <a:rPr lang="en-US" sz="1000" b="0" i="0" u="none" strike="noStrike" dirty="0">
                          <a:solidFill>
                            <a:srgbClr val="000000"/>
                          </a:solidFill>
                          <a:effectLst/>
                          <a:latin typeface="+mn-lt"/>
                        </a:rPr>
                        <a:t>2001</a:t>
                      </a:r>
                    </a:p>
                  </a:txBody>
                  <a:tcPr marL="9525" marR="9525" marT="9525" marB="0" anchor="b"/>
                </a:tc>
                <a:tc>
                  <a:txBody>
                    <a:bodyPr/>
                    <a:lstStyle/>
                    <a:p>
                      <a:pPr algn="l" fontAlgn="b"/>
                      <a:r>
                        <a:rPr lang="en-US" sz="1000" b="0" i="0" u="none" strike="noStrike" dirty="0">
                          <a:solidFill>
                            <a:srgbClr val="000000"/>
                          </a:solidFill>
                          <a:effectLst/>
                          <a:latin typeface="+mn-lt"/>
                        </a:rPr>
                        <a:t>Secure Control frames - Follow up</a:t>
                      </a:r>
                    </a:p>
                  </a:txBody>
                  <a:tcPr marL="9525" marR="9525" marT="9525" marB="0" anchor="b"/>
                </a:tc>
                <a:tc>
                  <a:txBody>
                    <a:bodyPr/>
                    <a:lstStyle/>
                    <a:p>
                      <a:pPr algn="ctr" fontAlgn="b"/>
                      <a:r>
                        <a:rPr lang="en-US" sz="1000" b="0" i="0" u="none" strike="noStrike">
                          <a:solidFill>
                            <a:srgbClr val="000000"/>
                          </a:solidFill>
                          <a:effectLst/>
                          <a:latin typeface="+mn-lt"/>
                        </a:rPr>
                        <a:t>Alfred Asterjadhi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97047">
                <a:tc>
                  <a:txBody>
                    <a:bodyPr/>
                    <a:lstStyle/>
                    <a:p>
                      <a:pPr algn="ctr" fontAlgn="b"/>
                      <a:r>
                        <a:rPr lang="en-US" sz="1000" b="0" i="0" u="none" strike="noStrike">
                          <a:solidFill>
                            <a:srgbClr val="000000"/>
                          </a:solidFill>
                          <a:effectLst/>
                          <a:latin typeface="+mn-lt"/>
                        </a:rPr>
                        <a:t>2002</a:t>
                      </a:r>
                      <a:endParaRPr lang="en-US" sz="1000" b="0" i="0" u="none" strike="noStrike" dirty="0">
                        <a:solidFill>
                          <a:srgbClr val="000000"/>
                        </a:solidFill>
                        <a:effectLst/>
                        <a:latin typeface="+mn-lt"/>
                      </a:endParaRPr>
                    </a:p>
                  </a:txBody>
                  <a:tcPr marL="9525" marR="9525" marT="9525" marB="0" anchor="b"/>
                </a:tc>
                <a:tc>
                  <a:txBody>
                    <a:bodyPr/>
                    <a:lstStyle/>
                    <a:p>
                      <a:pPr algn="l" fontAlgn="b"/>
                      <a:r>
                        <a:rPr lang="en-US" sz="1000" b="0" i="0" u="none" strike="noStrike">
                          <a:solidFill>
                            <a:srgbClr val="000000"/>
                          </a:solidFill>
                          <a:effectLst/>
                          <a:latin typeface="+mn-lt"/>
                        </a:rPr>
                        <a:t>In-device coexistence and interference follow-up</a:t>
                      </a:r>
                    </a:p>
                  </a:txBody>
                  <a:tcPr marL="9525" marR="9525" marT="9525" marB="0" anchor="b"/>
                </a:tc>
                <a:tc>
                  <a:txBody>
                    <a:bodyPr/>
                    <a:lstStyle/>
                    <a:p>
                      <a:pPr algn="ctr" fontAlgn="b"/>
                      <a:r>
                        <a:rPr lang="en-US" sz="1000" b="0" i="0" u="none" strike="noStrike">
                          <a:solidFill>
                            <a:srgbClr val="000000"/>
                          </a:solidFill>
                          <a:effectLst/>
                          <a:latin typeface="+mn-lt"/>
                        </a:rPr>
                        <a:t>Cariou, Laurent</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97047">
                <a:tc>
                  <a:txBody>
                    <a:bodyPr/>
                    <a:lstStyle/>
                    <a:p>
                      <a:pPr algn="ctr" fontAlgn="b"/>
                      <a:r>
                        <a:rPr lang="en-US" sz="1000" b="0" i="0" u="none" strike="noStrike">
                          <a:solidFill>
                            <a:srgbClr val="000000"/>
                          </a:solidFill>
                          <a:effectLst/>
                          <a:latin typeface="+mn-lt"/>
                        </a:rPr>
                        <a:t>2003</a:t>
                      </a:r>
                      <a:endParaRPr lang="en-US" sz="1000" b="0" i="0" u="none" strike="noStrike" dirty="0">
                        <a:solidFill>
                          <a:srgbClr val="000000"/>
                        </a:solidFill>
                        <a:effectLst/>
                        <a:latin typeface="+mn-lt"/>
                      </a:endParaRPr>
                    </a:p>
                  </a:txBody>
                  <a:tcPr marL="9525" marR="9525" marT="9525" marB="0" anchor="b"/>
                </a:tc>
                <a:tc>
                  <a:txBody>
                    <a:bodyPr/>
                    <a:lstStyle/>
                    <a:p>
                      <a:pPr algn="l" fontAlgn="b"/>
                      <a:r>
                        <a:rPr lang="en-US" sz="1000" b="0" i="0" u="none" strike="noStrike">
                          <a:solidFill>
                            <a:srgbClr val="000000"/>
                          </a:solidFill>
                          <a:effectLst/>
                          <a:latin typeface="+mn-lt"/>
                        </a:rPr>
                        <a:t>Client power save</a:t>
                      </a:r>
                    </a:p>
                  </a:txBody>
                  <a:tcPr marL="9525" marR="9525" marT="9525" marB="0" anchor="b"/>
                </a:tc>
                <a:tc>
                  <a:txBody>
                    <a:bodyPr/>
                    <a:lstStyle/>
                    <a:p>
                      <a:pPr algn="ctr" fontAlgn="b"/>
                      <a:r>
                        <a:rPr lang="en-US" sz="1000" b="0" i="0" u="none" strike="noStrike">
                          <a:solidFill>
                            <a:srgbClr val="000000"/>
                          </a:solidFill>
                          <a:effectLst/>
                          <a:latin typeface="+mn-lt"/>
                        </a:rPr>
                        <a:t>Cariou, Laurent</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41144541"/>
                  </a:ext>
                </a:extLst>
              </a:tr>
              <a:tr h="297047">
                <a:tc>
                  <a:txBody>
                    <a:bodyPr/>
                    <a:lstStyle/>
                    <a:p>
                      <a:pPr algn="ctr" fontAlgn="b"/>
                      <a:r>
                        <a:rPr lang="en-US" sz="1000" b="0" i="0" u="none" strike="noStrike">
                          <a:solidFill>
                            <a:srgbClr val="000000"/>
                          </a:solidFill>
                          <a:effectLst/>
                          <a:latin typeface="+mn-lt"/>
                        </a:rPr>
                        <a:t>2005</a:t>
                      </a:r>
                    </a:p>
                  </a:txBody>
                  <a:tcPr marL="9525" marR="9525" marT="9525" marB="0" anchor="b"/>
                </a:tc>
                <a:tc>
                  <a:txBody>
                    <a:bodyPr/>
                    <a:lstStyle/>
                    <a:p>
                      <a:pPr algn="l" fontAlgn="b"/>
                      <a:r>
                        <a:rPr lang="en-US" sz="1000" b="0" i="0" u="none" strike="noStrike">
                          <a:solidFill>
                            <a:srgbClr val="000000"/>
                          </a:solidFill>
                          <a:effectLst/>
                          <a:latin typeface="+mn-lt"/>
                        </a:rPr>
                        <a:t>Non-primary channel access (NPCA)</a:t>
                      </a:r>
                    </a:p>
                  </a:txBody>
                  <a:tcPr marL="9525" marR="9525" marT="9525" marB="0" anchor="b"/>
                </a:tc>
                <a:tc>
                  <a:txBody>
                    <a:bodyPr/>
                    <a:lstStyle/>
                    <a:p>
                      <a:pPr algn="ctr" fontAlgn="b"/>
                      <a:r>
                        <a:rPr lang="en-US" sz="1000" b="0" i="0" u="none" strike="noStrike">
                          <a:solidFill>
                            <a:srgbClr val="000000"/>
                          </a:solidFill>
                          <a:effectLst/>
                          <a:latin typeface="+mn-lt"/>
                        </a:rPr>
                        <a:t>Minyoung Park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277178546"/>
                  </a:ext>
                </a:extLst>
              </a:tr>
              <a:tr h="297047">
                <a:tc>
                  <a:txBody>
                    <a:bodyPr/>
                    <a:lstStyle/>
                    <a:p>
                      <a:pPr algn="ctr" fontAlgn="b"/>
                      <a:r>
                        <a:rPr lang="en-US" sz="1000" b="0" i="0" u="none" strike="noStrike" dirty="0">
                          <a:solidFill>
                            <a:srgbClr val="000000"/>
                          </a:solidFill>
                          <a:effectLst/>
                          <a:latin typeface="+mn-lt"/>
                        </a:rPr>
                        <a:t>2006</a:t>
                      </a:r>
                    </a:p>
                  </a:txBody>
                  <a:tcPr marL="9525" marR="9525" marT="9525" marB="0" anchor="b"/>
                </a:tc>
                <a:tc>
                  <a:txBody>
                    <a:bodyPr/>
                    <a:lstStyle/>
                    <a:p>
                      <a:pPr algn="l" fontAlgn="b"/>
                      <a:r>
                        <a:rPr lang="en-US" sz="1000" b="0" i="0" u="none" strike="noStrike">
                          <a:solidFill>
                            <a:srgbClr val="000000"/>
                          </a:solidFill>
                          <a:effectLst/>
                          <a:latin typeface="+mn-lt"/>
                        </a:rPr>
                        <a:t>Non-primary link access for mobile AP MLD</a:t>
                      </a:r>
                    </a:p>
                  </a:txBody>
                  <a:tcPr marL="9525" marR="9525" marT="9525" marB="0" anchor="b"/>
                </a:tc>
                <a:tc>
                  <a:txBody>
                    <a:bodyPr/>
                    <a:lstStyle/>
                    <a:p>
                      <a:pPr algn="ctr" fontAlgn="b"/>
                      <a:r>
                        <a:rPr lang="en-US" sz="1000" b="0" i="0" u="none" strike="noStrike" dirty="0">
                          <a:solidFill>
                            <a:srgbClr val="000000"/>
                          </a:solidFill>
                          <a:effectLst/>
                          <a:latin typeface="+mn-lt"/>
                        </a:rPr>
                        <a:t>Minyoung Park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64562858"/>
                  </a:ext>
                </a:extLst>
              </a:tr>
            </a:tbl>
          </a:graphicData>
        </a:graphic>
      </p:graphicFrame>
    </p:spTree>
    <p:extLst>
      <p:ext uri="{BB962C8B-B14F-4D97-AF65-F5344CB8AC3E}">
        <p14:creationId xmlns:p14="http://schemas.microsoft.com/office/powerpoint/2010/main" val="14397531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9</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324613919"/>
              </p:ext>
            </p:extLst>
          </p:nvPr>
        </p:nvGraphicFramePr>
        <p:xfrm>
          <a:off x="851217" y="1582301"/>
          <a:ext cx="7736268" cy="385603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97047">
                <a:tc>
                  <a:txBody>
                    <a:bodyPr/>
                    <a:lstStyle/>
                    <a:p>
                      <a:pPr algn="ctr" fontAlgn="b"/>
                      <a:r>
                        <a:rPr lang="en-US" sz="1000" b="0" i="0" u="none" strike="noStrike" dirty="0">
                          <a:solidFill>
                            <a:srgbClr val="000000"/>
                          </a:solidFill>
                          <a:effectLst/>
                          <a:latin typeface="+mn-lt"/>
                        </a:rPr>
                        <a:t>2007</a:t>
                      </a:r>
                    </a:p>
                  </a:txBody>
                  <a:tcPr marL="9525" marR="9525" marT="9525" marB="0" anchor="b"/>
                </a:tc>
                <a:tc>
                  <a:txBody>
                    <a:bodyPr/>
                    <a:lstStyle/>
                    <a:p>
                      <a:pPr algn="l" fontAlgn="b"/>
                      <a:r>
                        <a:rPr lang="en-US" sz="1000" b="0" i="0" u="none" strike="noStrike">
                          <a:solidFill>
                            <a:srgbClr val="000000"/>
                          </a:solidFill>
                          <a:effectLst/>
                          <a:latin typeface="+mn-lt"/>
                        </a:rPr>
                        <a:t>Enhancement of BSR</a:t>
                      </a:r>
                    </a:p>
                  </a:txBody>
                  <a:tcPr marL="9525" marR="9525" marT="9525" marB="0" anchor="b"/>
                </a:tc>
                <a:tc>
                  <a:txBody>
                    <a:bodyPr/>
                    <a:lstStyle/>
                    <a:p>
                      <a:pPr algn="ctr" fontAlgn="b"/>
                      <a:r>
                        <a:rPr lang="en-US" sz="1000" b="0" i="0" u="none" strike="noStrike">
                          <a:solidFill>
                            <a:srgbClr val="000000"/>
                          </a:solidFill>
                          <a:effectLst/>
                          <a:latin typeface="+mn-lt"/>
                        </a:rPr>
                        <a:t>Frank Hsu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u="none" strike="noStrike" dirty="0">
                          <a:solidFill>
                            <a:srgbClr val="000000"/>
                          </a:solidFill>
                          <a:effectLst/>
                          <a:latin typeface="+mn-lt"/>
                        </a:rPr>
                        <a:t>2012</a:t>
                      </a:r>
                    </a:p>
                  </a:txBody>
                  <a:tcPr marL="9525" marR="9525" marT="9525" marB="0" anchor="b"/>
                </a:tc>
                <a:tc>
                  <a:txBody>
                    <a:bodyPr/>
                    <a:lstStyle/>
                    <a:p>
                      <a:pPr algn="l" fontAlgn="b"/>
                      <a:r>
                        <a:rPr lang="en-US" sz="1000" b="0" i="0" u="none" strike="noStrike">
                          <a:solidFill>
                            <a:srgbClr val="000000"/>
                          </a:solidFill>
                          <a:effectLst/>
                          <a:latin typeface="+mn-lt"/>
                        </a:rPr>
                        <a:t>Location Dependent Performance of C-SR</a:t>
                      </a:r>
                    </a:p>
                  </a:txBody>
                  <a:tcPr marL="9525" marR="9525" marT="9525" marB="0" anchor="b"/>
                </a:tc>
                <a:tc>
                  <a:txBody>
                    <a:bodyPr/>
                    <a:lstStyle/>
                    <a:p>
                      <a:pPr algn="ctr" fontAlgn="b"/>
                      <a:r>
                        <a:rPr lang="en-US" sz="1000" b="0" i="0" u="none" strike="noStrike">
                          <a:solidFill>
                            <a:srgbClr val="000000"/>
                          </a:solidFill>
                          <a:effectLst/>
                          <a:latin typeface="+mn-lt"/>
                        </a:rPr>
                        <a:t>MINOTANI JUN</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algn="ctr" fontAlgn="b"/>
                      <a:r>
                        <a:rPr lang="en-US" sz="1000" b="0" i="0" u="none" strike="noStrike">
                          <a:solidFill>
                            <a:srgbClr val="000000"/>
                          </a:solidFill>
                          <a:effectLst/>
                          <a:latin typeface="+mn-lt"/>
                        </a:rPr>
                        <a:t>2015</a:t>
                      </a:r>
                    </a:p>
                  </a:txBody>
                  <a:tcPr marL="9525" marR="9525" marT="9525" marB="0" anchor="b"/>
                </a:tc>
                <a:tc>
                  <a:txBody>
                    <a:bodyPr/>
                    <a:lstStyle/>
                    <a:p>
                      <a:pPr algn="l" fontAlgn="b"/>
                      <a:r>
                        <a:rPr lang="en-US" sz="1000" b="0" i="0" u="none" strike="noStrike" dirty="0">
                          <a:solidFill>
                            <a:srgbClr val="000000"/>
                          </a:solidFill>
                          <a:effectLst/>
                          <a:latin typeface="+mn-lt"/>
                        </a:rPr>
                        <a:t>HT-Control-field-expansion</a:t>
                      </a:r>
                    </a:p>
                  </a:txBody>
                  <a:tcPr marL="9525" marR="9525" marT="9525" marB="0" anchor="b"/>
                </a:tc>
                <a:tc>
                  <a:txBody>
                    <a:bodyPr/>
                    <a:lstStyle/>
                    <a:p>
                      <a:pPr algn="ctr" fontAlgn="b"/>
                      <a:r>
                        <a:rPr lang="en-US" sz="1000" b="0" i="0" u="none" strike="noStrike">
                          <a:solidFill>
                            <a:srgbClr val="000000"/>
                          </a:solidFill>
                          <a:effectLst/>
                          <a:latin typeface="+mn-lt"/>
                        </a:rPr>
                        <a:t>Xiangxin Gu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algn="ctr" fontAlgn="b"/>
                      <a:r>
                        <a:rPr lang="en-US" sz="1000" b="0" i="0" u="none" strike="noStrike">
                          <a:solidFill>
                            <a:srgbClr val="000000"/>
                          </a:solidFill>
                          <a:effectLst/>
                          <a:latin typeface="+mn-lt"/>
                        </a:rPr>
                        <a:t>2022</a:t>
                      </a:r>
                    </a:p>
                  </a:txBody>
                  <a:tcPr marL="9525" marR="9525" marT="9525" marB="0" anchor="b"/>
                </a:tc>
                <a:tc>
                  <a:txBody>
                    <a:bodyPr/>
                    <a:lstStyle/>
                    <a:p>
                      <a:pPr algn="l" fontAlgn="b"/>
                      <a:r>
                        <a:rPr lang="en-US" sz="1000" b="0" i="0" u="none" strike="noStrike" dirty="0">
                          <a:solidFill>
                            <a:srgbClr val="000000"/>
                          </a:solidFill>
                          <a:effectLst/>
                          <a:latin typeface="+mn-lt"/>
                        </a:rPr>
                        <a:t>r-TWT for multi-AP follow up</a:t>
                      </a:r>
                    </a:p>
                  </a:txBody>
                  <a:tcPr marL="9525" marR="9525" marT="9525" marB="0" anchor="b"/>
                </a:tc>
                <a:tc>
                  <a:txBody>
                    <a:bodyPr/>
                    <a:lstStyle/>
                    <a:p>
                      <a:pPr algn="ctr" fontAlgn="b"/>
                      <a:r>
                        <a:rPr lang="en-US" sz="1000" b="0" i="0" u="none" strike="noStrike">
                          <a:solidFill>
                            <a:srgbClr val="000000"/>
                          </a:solidFill>
                          <a:effectLst/>
                          <a:latin typeface="+mn-lt"/>
                        </a:rPr>
                        <a:t>Cariou, Laurent</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97047">
                <a:tc>
                  <a:txBody>
                    <a:bodyPr/>
                    <a:lstStyle/>
                    <a:p>
                      <a:pPr algn="ctr" fontAlgn="b"/>
                      <a:r>
                        <a:rPr lang="en-US" sz="1000" b="0" i="0" u="none" strike="noStrike">
                          <a:solidFill>
                            <a:srgbClr val="000000"/>
                          </a:solidFill>
                          <a:effectLst/>
                          <a:latin typeface="+mn-lt"/>
                        </a:rPr>
                        <a:t>2023</a:t>
                      </a:r>
                    </a:p>
                  </a:txBody>
                  <a:tcPr marL="9525" marR="9525" marT="9525" marB="0" anchor="b"/>
                </a:tc>
                <a:tc>
                  <a:txBody>
                    <a:bodyPr/>
                    <a:lstStyle/>
                    <a:p>
                      <a:pPr algn="l" fontAlgn="b"/>
                      <a:r>
                        <a:rPr lang="en-US" sz="1000" b="0" i="0" u="none" strike="noStrike" dirty="0">
                          <a:solidFill>
                            <a:srgbClr val="000000"/>
                          </a:solidFill>
                          <a:effectLst/>
                          <a:latin typeface="+mn-lt"/>
                        </a:rPr>
                        <a:t>Further discussion on Non-Primary Channel Access</a:t>
                      </a:r>
                    </a:p>
                  </a:txBody>
                  <a:tcPr marL="9525" marR="9525" marT="9525" marB="0" anchor="b"/>
                </a:tc>
                <a:tc>
                  <a:txBody>
                    <a:bodyPr/>
                    <a:lstStyle/>
                    <a:p>
                      <a:pPr algn="ctr" fontAlgn="b"/>
                      <a:r>
                        <a:rPr lang="en-US" sz="1000" b="0" i="0" u="none" strike="noStrike">
                          <a:solidFill>
                            <a:srgbClr val="000000"/>
                          </a:solidFill>
                          <a:effectLst/>
                          <a:latin typeface="+mn-lt"/>
                        </a:rPr>
                        <a:t>Sindhu Verma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97047">
                <a:tc>
                  <a:txBody>
                    <a:bodyPr/>
                    <a:lstStyle/>
                    <a:p>
                      <a:pPr algn="ctr" fontAlgn="b"/>
                      <a:r>
                        <a:rPr lang="en-US" sz="1000" b="0" i="0" u="none" strike="noStrike" dirty="0">
                          <a:solidFill>
                            <a:srgbClr val="000000"/>
                          </a:solidFill>
                          <a:effectLst/>
                          <a:latin typeface="+mn-lt"/>
                          <a:hlinkClick r:id="rId2"/>
                        </a:rPr>
                        <a:t>2026</a:t>
                      </a:r>
                      <a:endParaRPr lang="en-US" sz="1000" b="0" i="0" u="none" strike="noStrike" dirty="0">
                        <a:solidFill>
                          <a:srgbClr val="000000"/>
                        </a:solidFill>
                        <a:effectLst/>
                        <a:latin typeface="+mn-lt"/>
                      </a:endParaRPr>
                    </a:p>
                  </a:txBody>
                  <a:tcPr marL="9525" marR="9525" marT="9525" marB="0" anchor="b"/>
                </a:tc>
                <a:tc>
                  <a:txBody>
                    <a:bodyPr/>
                    <a:lstStyle/>
                    <a:p>
                      <a:pPr algn="l" fontAlgn="b"/>
                      <a:r>
                        <a:rPr lang="en-US" sz="1000" b="0" i="0" u="none" strike="noStrike" dirty="0">
                          <a:solidFill>
                            <a:srgbClr val="000000"/>
                          </a:solidFill>
                          <a:effectLst/>
                          <a:latin typeface="+mn-lt"/>
                        </a:rPr>
                        <a:t>Balanced Wireless In-Device</a:t>
                      </a:r>
                    </a:p>
                  </a:txBody>
                  <a:tcPr marL="9525" marR="9525" marT="9525" marB="0" anchor="b"/>
                </a:tc>
                <a:tc>
                  <a:txBody>
                    <a:bodyPr/>
                    <a:lstStyle/>
                    <a:p>
                      <a:pPr algn="ctr" fontAlgn="b"/>
                      <a:r>
                        <a:rPr lang="en-US" sz="1000" b="0" i="0" u="none" strike="noStrike" dirty="0">
                          <a:solidFill>
                            <a:srgbClr val="000000"/>
                          </a:solidFill>
                          <a:effectLst/>
                          <a:latin typeface="+mn-lt"/>
                        </a:rPr>
                        <a:t>Brian Hart</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2990899"/>
                  </a:ext>
                </a:extLst>
              </a:tr>
              <a:tr h="297047">
                <a:tc>
                  <a:txBody>
                    <a:bodyPr/>
                    <a:lstStyle/>
                    <a:p>
                      <a:pPr algn="ctr" fontAlgn="b"/>
                      <a:r>
                        <a:rPr lang="en-US" sz="1000" b="0" i="0" u="none" strike="noStrike" dirty="0">
                          <a:solidFill>
                            <a:srgbClr val="000000"/>
                          </a:solidFill>
                          <a:effectLst/>
                          <a:latin typeface="+mn-lt"/>
                        </a:rPr>
                        <a:t>2027</a:t>
                      </a:r>
                    </a:p>
                  </a:txBody>
                  <a:tcPr marL="9525" marR="9525" marT="9525" marB="0" anchor="b"/>
                </a:tc>
                <a:tc>
                  <a:txBody>
                    <a:bodyPr/>
                    <a:lstStyle/>
                    <a:p>
                      <a:pPr algn="l" fontAlgn="b"/>
                      <a:r>
                        <a:rPr lang="en-US" sz="1000" b="0" i="0" u="none" strike="noStrike" dirty="0">
                          <a:solidFill>
                            <a:srgbClr val="000000"/>
                          </a:solidFill>
                          <a:effectLst/>
                          <a:latin typeface="+mn-lt"/>
                        </a:rPr>
                        <a:t>Considerations for DSO sub-band switch delay</a:t>
                      </a:r>
                    </a:p>
                  </a:txBody>
                  <a:tcPr marL="9525" marR="9525" marT="9525" marB="0" anchor="b"/>
                </a:tc>
                <a:tc>
                  <a:txBody>
                    <a:bodyPr/>
                    <a:lstStyle/>
                    <a:p>
                      <a:pPr algn="ctr" fontAlgn="b"/>
                      <a:r>
                        <a:rPr lang="en-US" sz="1000" b="0" i="0" u="none" strike="noStrike" dirty="0">
                          <a:solidFill>
                            <a:srgbClr val="000000"/>
                          </a:solidFill>
                          <a:effectLst/>
                          <a:latin typeface="+mn-lt"/>
                        </a:rPr>
                        <a:t>Vishnu Ratnam</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297047">
                <a:tc>
                  <a:txBody>
                    <a:bodyPr/>
                    <a:lstStyle/>
                    <a:p>
                      <a:pPr algn="ctr" fontAlgn="b"/>
                      <a:r>
                        <a:rPr lang="en-US" sz="1000" b="0" i="0" u="none" strike="noStrike" dirty="0">
                          <a:solidFill>
                            <a:srgbClr val="000000"/>
                          </a:solidFill>
                          <a:effectLst/>
                          <a:latin typeface="+mn-lt"/>
                          <a:hlinkClick r:id="rId3"/>
                        </a:rPr>
                        <a:t>2029</a:t>
                      </a:r>
                      <a:endParaRPr lang="en-US" sz="1000" b="0" i="0" u="none" strike="noStrike" dirty="0">
                        <a:solidFill>
                          <a:srgbClr val="000000"/>
                        </a:solidFill>
                        <a:effectLst/>
                        <a:latin typeface="+mn-lt"/>
                      </a:endParaRPr>
                    </a:p>
                  </a:txBody>
                  <a:tcPr marL="9525" marR="9525" marT="9525" marB="0" anchor="b"/>
                </a:tc>
                <a:tc>
                  <a:txBody>
                    <a:bodyPr/>
                    <a:lstStyle/>
                    <a:p>
                      <a:pPr algn="l" fontAlgn="b"/>
                      <a:r>
                        <a:rPr lang="en-US" sz="1000" b="0" i="0" u="none" strike="noStrike" dirty="0">
                          <a:solidFill>
                            <a:srgbClr val="000000"/>
                          </a:solidFill>
                          <a:effectLst/>
                          <a:latin typeface="+mn-lt"/>
                        </a:rPr>
                        <a:t>Overview of Enterprise Policy and Goals</a:t>
                      </a:r>
                    </a:p>
                  </a:txBody>
                  <a:tcPr marL="9525" marR="9525" marT="9525" marB="0" anchor="b"/>
                </a:tc>
                <a:tc>
                  <a:txBody>
                    <a:bodyPr/>
                    <a:lstStyle/>
                    <a:p>
                      <a:pPr algn="ctr" fontAlgn="b"/>
                      <a:r>
                        <a:rPr lang="en-US" sz="1000" b="0" i="0" u="none" strike="noStrike" dirty="0">
                          <a:solidFill>
                            <a:srgbClr val="000000"/>
                          </a:solidFill>
                          <a:effectLst/>
                          <a:latin typeface="+mn-lt"/>
                        </a:rPr>
                        <a:t>Brian Hart</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28580229"/>
                  </a:ext>
                </a:extLst>
              </a:tr>
              <a:tr h="297047">
                <a:tc>
                  <a:txBody>
                    <a:bodyPr/>
                    <a:lstStyle/>
                    <a:p>
                      <a:pPr algn="ctr" fontAlgn="b"/>
                      <a:r>
                        <a:rPr lang="en-US" sz="1000" b="0" i="0" u="none" strike="noStrike" dirty="0">
                          <a:solidFill>
                            <a:srgbClr val="00B050"/>
                          </a:solidFill>
                          <a:effectLst/>
                          <a:latin typeface="+mn-lt"/>
                          <a:hlinkClick r:id="rId4">
                            <a:extLst>
                              <a:ext uri="{A12FA001-AC4F-418D-AE19-62706E023703}">
                                <ahyp:hlinkClr xmlns:ahyp="http://schemas.microsoft.com/office/drawing/2018/hyperlinkcolor" val="tx"/>
                              </a:ext>
                            </a:extLst>
                          </a:hlinkClick>
                        </a:rPr>
                        <a:t>2030</a:t>
                      </a:r>
                      <a:endParaRPr lang="en-US" sz="1000" b="0" i="0" u="none" strike="noStrike" dirty="0">
                        <a:solidFill>
                          <a:srgbClr val="00B050"/>
                        </a:solidFill>
                        <a:effectLst/>
                        <a:latin typeface="+mn-lt"/>
                      </a:endParaRPr>
                    </a:p>
                  </a:txBody>
                  <a:tcPr marL="9525" marR="9525" marT="9525" marB="0" anchor="b"/>
                </a:tc>
                <a:tc>
                  <a:txBody>
                    <a:bodyPr/>
                    <a:lstStyle/>
                    <a:p>
                      <a:pPr algn="l" fontAlgn="b"/>
                      <a:r>
                        <a:rPr lang="en-US" sz="1000" b="0" i="0" u="none" strike="noStrike">
                          <a:solidFill>
                            <a:srgbClr val="00B050"/>
                          </a:solidFill>
                          <a:effectLst/>
                          <a:latin typeface="+mn-lt"/>
                        </a:rPr>
                        <a:t>Proposed 802.11bn Functional Requirements</a:t>
                      </a:r>
                    </a:p>
                  </a:txBody>
                  <a:tcPr marL="9525" marR="9525" marT="9525" marB="0" anchor="b"/>
                </a:tc>
                <a:tc>
                  <a:txBody>
                    <a:bodyPr/>
                    <a:lstStyle/>
                    <a:p>
                      <a:pPr algn="ctr" fontAlgn="b"/>
                      <a:r>
                        <a:rPr lang="en-US" sz="1000" b="0" i="0" u="none" strike="noStrike">
                          <a:solidFill>
                            <a:srgbClr val="00B050"/>
                          </a:solidFill>
                          <a:effectLst/>
                          <a:latin typeface="+mn-lt"/>
                        </a:rPr>
                        <a:t>Ming Gan</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0B050"/>
                          </a:solidFill>
                          <a:effectLst/>
                          <a:uLnTx/>
                          <a:uFillTx/>
                          <a:latin typeface="Times New Roman"/>
                          <a:ea typeface="MS Gothic"/>
                          <a:cs typeface="+mn-cs"/>
                        </a:rPr>
                        <a:t>Presented</a:t>
                      </a:r>
                      <a:endParaRPr lang="en-US" sz="1000" i="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TG doc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0B050"/>
                          </a:solidFill>
                          <a:effectLst/>
                          <a:uLnTx/>
                          <a:uFillTx/>
                          <a:latin typeface="+mn-lt"/>
                          <a:ea typeface="Times New Roman" panose="02020603050405020304" pitchFamily="18" charset="0"/>
                          <a:cs typeface="+mn-cs"/>
                        </a:rPr>
                        <a:t>Joint</a:t>
                      </a:r>
                      <a:endParaRPr lang="en-US" sz="1000" i="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97047">
                <a:tc>
                  <a:txBody>
                    <a:bodyPr/>
                    <a:lstStyle/>
                    <a:p>
                      <a:pPr algn="ctr" fontAlgn="b"/>
                      <a:r>
                        <a:rPr lang="en-US" sz="1000" b="0" i="0" u="none" strike="noStrike">
                          <a:solidFill>
                            <a:srgbClr val="000000"/>
                          </a:solidFill>
                          <a:effectLst/>
                          <a:latin typeface="+mn-lt"/>
                        </a:rPr>
                        <a:t>2031</a:t>
                      </a:r>
                    </a:p>
                  </a:txBody>
                  <a:tcPr marL="9525" marR="9525" marT="9525" marB="0" anchor="b"/>
                </a:tc>
                <a:tc>
                  <a:txBody>
                    <a:bodyPr/>
                    <a:lstStyle/>
                    <a:p>
                      <a:pPr algn="l" fontAlgn="b"/>
                      <a:r>
                        <a:rPr lang="en-US" sz="1000" b="0" i="0" u="none" strike="noStrike">
                          <a:solidFill>
                            <a:srgbClr val="000000"/>
                          </a:solidFill>
                          <a:effectLst/>
                          <a:latin typeface="+mn-lt"/>
                        </a:rPr>
                        <a:t>Data Tones Grouping in Tone-Distributed RUs</a:t>
                      </a:r>
                    </a:p>
                  </a:txBody>
                  <a:tcPr marL="9525" marR="9525" marT="9525" marB="0" anchor="b"/>
                </a:tc>
                <a:tc>
                  <a:txBody>
                    <a:bodyPr/>
                    <a:lstStyle/>
                    <a:p>
                      <a:pPr algn="ctr" fontAlgn="b"/>
                      <a:r>
                        <a:rPr lang="en-US" sz="1000" b="0" i="0" u="none" strike="noStrike" dirty="0">
                          <a:solidFill>
                            <a:srgbClr val="000000"/>
                          </a:solidFill>
                          <a:effectLst/>
                          <a:latin typeface="+mn-lt"/>
                        </a:rPr>
                        <a:t> Mahmoud Kamel</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97047">
                <a:tc>
                  <a:txBody>
                    <a:bodyPr/>
                    <a:lstStyle/>
                    <a:p>
                      <a:pPr algn="ctr" fontAlgn="b"/>
                      <a:r>
                        <a:rPr lang="en-US" sz="1000" b="0" i="0" u="none" strike="noStrike">
                          <a:solidFill>
                            <a:srgbClr val="000000"/>
                          </a:solidFill>
                          <a:effectLst/>
                          <a:latin typeface="+mn-lt"/>
                        </a:rPr>
                        <a:t>2039</a:t>
                      </a:r>
                    </a:p>
                  </a:txBody>
                  <a:tcPr marL="9525" marR="9525" marT="9525" marB="0" anchor="b"/>
                </a:tc>
                <a:tc>
                  <a:txBody>
                    <a:bodyPr/>
                    <a:lstStyle/>
                    <a:p>
                      <a:pPr algn="l" fontAlgn="b"/>
                      <a:r>
                        <a:rPr lang="en-US" sz="1000" b="0" i="0" u="none" strike="noStrike">
                          <a:solidFill>
                            <a:srgbClr val="000000"/>
                          </a:solidFill>
                          <a:effectLst/>
                          <a:latin typeface="+mn-lt"/>
                        </a:rPr>
                        <a:t>secondary channel usage follow up</a:t>
                      </a:r>
                    </a:p>
                  </a:txBody>
                  <a:tcPr marL="9525" marR="9525" marT="9525" marB="0" anchor="b"/>
                </a:tc>
                <a:tc>
                  <a:txBody>
                    <a:bodyPr/>
                    <a:lstStyle/>
                    <a:p>
                      <a:pPr algn="ctr" fontAlgn="b"/>
                      <a:r>
                        <a:rPr lang="en-US" sz="1000" b="0" i="0" u="none" strike="noStrike">
                          <a:solidFill>
                            <a:srgbClr val="000000"/>
                          </a:solidFill>
                          <a:effectLst/>
                          <a:latin typeface="+mn-lt"/>
                        </a:rPr>
                        <a:t>Liwen Chu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97047">
                <a:tc>
                  <a:txBody>
                    <a:bodyPr/>
                    <a:lstStyle/>
                    <a:p>
                      <a:pPr algn="ctr" fontAlgn="b"/>
                      <a:r>
                        <a:rPr lang="en-US" sz="1000" b="0" i="0" u="none" strike="noStrike">
                          <a:solidFill>
                            <a:srgbClr val="000000"/>
                          </a:solidFill>
                          <a:effectLst/>
                          <a:latin typeface="+mn-lt"/>
                        </a:rPr>
                        <a:t>2040</a:t>
                      </a:r>
                    </a:p>
                  </a:txBody>
                  <a:tcPr marL="9525" marR="9525" marT="9525" marB="0" anchor="b"/>
                </a:tc>
                <a:tc>
                  <a:txBody>
                    <a:bodyPr/>
                    <a:lstStyle/>
                    <a:p>
                      <a:pPr algn="l" fontAlgn="b"/>
                      <a:r>
                        <a:rPr lang="en-US" sz="1000" b="0" i="0" u="none" strike="noStrike">
                          <a:solidFill>
                            <a:srgbClr val="000000"/>
                          </a:solidFill>
                          <a:effectLst/>
                          <a:latin typeface="+mn-lt"/>
                        </a:rPr>
                        <a:t>Enabling AP power save_follow up</a:t>
                      </a:r>
                    </a:p>
                  </a:txBody>
                  <a:tcPr marL="9525" marR="9525" marT="9525" marB="0" anchor="b"/>
                </a:tc>
                <a:tc>
                  <a:txBody>
                    <a:bodyPr/>
                    <a:lstStyle/>
                    <a:p>
                      <a:pPr algn="ctr" fontAlgn="b"/>
                      <a:r>
                        <a:rPr lang="en-US" sz="1000" b="0" i="0" u="none" strike="noStrike">
                          <a:solidFill>
                            <a:srgbClr val="000000"/>
                          </a:solidFill>
                          <a:effectLst/>
                          <a:latin typeface="+mn-lt"/>
                        </a:rPr>
                        <a:t>Alfred Asterjadhi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41144541"/>
                  </a:ext>
                </a:extLst>
              </a:tr>
            </a:tbl>
          </a:graphicData>
        </a:graphic>
      </p:graphicFrame>
    </p:spTree>
    <p:extLst>
      <p:ext uri="{BB962C8B-B14F-4D97-AF65-F5344CB8AC3E}">
        <p14:creationId xmlns:p14="http://schemas.microsoft.com/office/powerpoint/2010/main" val="42553863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10</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19876241"/>
              </p:ext>
            </p:extLst>
          </p:nvPr>
        </p:nvGraphicFramePr>
        <p:xfrm>
          <a:off x="851217" y="1582301"/>
          <a:ext cx="7736268" cy="425227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914402">
                  <a:extLst>
                    <a:ext uri="{9D8B030D-6E8A-4147-A177-3AD203B41FA5}">
                      <a16:colId xmlns:a16="http://schemas.microsoft.com/office/drawing/2014/main" val="20004"/>
                    </a:ext>
                  </a:extLst>
                </a:gridCol>
                <a:gridCol w="8912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97047">
                <a:tc>
                  <a:txBody>
                    <a:bodyPr/>
                    <a:lstStyle/>
                    <a:p>
                      <a:pPr algn="ctr" fontAlgn="b"/>
                      <a:r>
                        <a:rPr lang="en-US" sz="1000" b="0" i="0" u="none" strike="noStrike" dirty="0">
                          <a:solidFill>
                            <a:srgbClr val="000000"/>
                          </a:solidFill>
                          <a:effectLst/>
                          <a:latin typeface="+mn-lt"/>
                        </a:rPr>
                        <a:t>2055</a:t>
                      </a:r>
                    </a:p>
                  </a:txBody>
                  <a:tcPr marL="9525" marR="9525" marT="9525" marB="0" anchor="b"/>
                </a:tc>
                <a:tc>
                  <a:txBody>
                    <a:bodyPr/>
                    <a:lstStyle/>
                    <a:p>
                      <a:pPr algn="l" fontAlgn="b"/>
                      <a:r>
                        <a:rPr lang="en-US" sz="1000" b="0" i="0" u="none" strike="noStrike" dirty="0">
                          <a:solidFill>
                            <a:srgbClr val="000000"/>
                          </a:solidFill>
                          <a:effectLst/>
                          <a:latin typeface="+mn-lt"/>
                        </a:rPr>
                        <a:t>ICF-RCF transmission rules</a:t>
                      </a:r>
                    </a:p>
                  </a:txBody>
                  <a:tcPr marL="9525" marR="9525" marT="9525" marB="0" anchor="b"/>
                </a:tc>
                <a:tc>
                  <a:txBody>
                    <a:bodyPr/>
                    <a:lstStyle/>
                    <a:p>
                      <a:pPr algn="ctr" fontAlgn="b"/>
                      <a:r>
                        <a:rPr lang="en-US" sz="1000" b="0" i="0" u="none" strike="noStrike" dirty="0">
                          <a:solidFill>
                            <a:srgbClr val="000000"/>
                          </a:solidFill>
                          <a:effectLst/>
                          <a:latin typeface="+mn-lt"/>
                        </a:rPr>
                        <a:t>Dmitry Akhmetov</a:t>
                      </a:r>
                    </a:p>
                  </a:txBody>
                  <a:tcPr marL="9525" marR="9525" marT="9525" marB="0" anchor="b"/>
                </a:tc>
                <a:tc>
                  <a:txBody>
                    <a:bodyPr/>
                    <a:lstStyle/>
                    <a:p>
                      <a:pPr marL="0" marR="0" algn="ctr">
                        <a:spcBef>
                          <a:spcPts val="0"/>
                        </a:spcBef>
                        <a:spcAft>
                          <a:spcPts val="0"/>
                        </a:spcAft>
                      </a:pPr>
                      <a:r>
                        <a:rPr lang="en-US" sz="1000" i="0" dirty="0">
                          <a:solidFill>
                            <a:schemeClr val="tx1">
                              <a:lumMod val="95000"/>
                              <a:lumOff val="5000"/>
                            </a:schemeClr>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lumMod val="95000"/>
                              <a:lumOff val="5000"/>
                            </a:schemeClr>
                          </a:solidFill>
                          <a:effectLst/>
                          <a:latin typeface="+mn-lt"/>
                          <a:ea typeface="Times New Roman" panose="02020603050405020304" pitchFamily="18" charset="0"/>
                        </a:rPr>
                        <a:t>Power Save</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u="none" strike="noStrike" dirty="0">
                          <a:solidFill>
                            <a:srgbClr val="000000"/>
                          </a:solidFill>
                          <a:effectLst/>
                          <a:latin typeface="+mn-lt"/>
                        </a:rPr>
                        <a:t>2064</a:t>
                      </a:r>
                    </a:p>
                  </a:txBody>
                  <a:tcPr marL="9525" marR="9525" marT="9525" marB="0" anchor="b"/>
                </a:tc>
                <a:tc>
                  <a:txBody>
                    <a:bodyPr/>
                    <a:lstStyle/>
                    <a:p>
                      <a:pPr algn="l" fontAlgn="b"/>
                      <a:r>
                        <a:rPr lang="en-US" sz="1000" b="0" i="0" u="none" strike="noStrike" dirty="0">
                          <a:solidFill>
                            <a:srgbClr val="000000"/>
                          </a:solidFill>
                          <a:effectLst/>
                          <a:latin typeface="+mn-lt"/>
                        </a:rPr>
                        <a:t>STA Assisted Multi-AP Coordination </a:t>
                      </a:r>
                    </a:p>
                  </a:txBody>
                  <a:tcPr marL="9525" marR="9525" marT="9525" marB="0" anchor="b"/>
                </a:tc>
                <a:tc>
                  <a:txBody>
                    <a:bodyPr/>
                    <a:lstStyle/>
                    <a:p>
                      <a:pPr algn="ctr" fontAlgn="b"/>
                      <a:r>
                        <a:rPr lang="en-US" sz="1000" b="0" i="0" u="none" strike="noStrike" dirty="0">
                          <a:solidFill>
                            <a:srgbClr val="000000"/>
                          </a:solidFill>
                          <a:effectLst/>
                          <a:latin typeface="+mn-lt"/>
                        </a:rPr>
                        <a:t>Tuncer Baykas</a:t>
                      </a:r>
                    </a:p>
                  </a:txBody>
                  <a:tcPr marL="9525" marR="9525" marT="9525" marB="0" anchor="b"/>
                </a:tc>
                <a:tc>
                  <a:txBody>
                    <a:bodyPr/>
                    <a:lstStyle/>
                    <a:p>
                      <a:pPr marL="0" marR="0" algn="ctr">
                        <a:spcBef>
                          <a:spcPts val="0"/>
                        </a:spcBef>
                        <a:spcAft>
                          <a:spcPts val="0"/>
                        </a:spcAft>
                      </a:pPr>
                      <a:r>
                        <a:rPr lang="en-US" sz="1000" i="0" dirty="0">
                          <a:solidFill>
                            <a:schemeClr val="tx1">
                              <a:lumMod val="95000"/>
                              <a:lumOff val="5000"/>
                            </a:schemeClr>
                          </a:solidFill>
                          <a:effectLst/>
                          <a:latin typeface="+mn-lt"/>
                          <a:ea typeface="Times New Roman" panose="02020603050405020304" pitchFamily="18" charset="0"/>
                        </a:rPr>
                        <a:t>Pending</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strike="noStrike" dirty="0">
                          <a:solidFill>
                            <a:schemeClr val="tx1">
                              <a:lumMod val="95000"/>
                              <a:lumOff val="5000"/>
                            </a:schemeClr>
                          </a:solidFill>
                          <a:effectLst/>
                          <a:latin typeface="+mn-lt"/>
                          <a:ea typeface="Times New Roman" panose="02020603050405020304" pitchFamily="18" charset="0"/>
                        </a:rPr>
                        <a:t>Multi AP</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algn="ctr" fontAlgn="b"/>
                      <a:r>
                        <a:rPr lang="en-US" sz="1000" b="0" i="0" u="none" strike="noStrike" dirty="0">
                          <a:solidFill>
                            <a:srgbClr val="000000"/>
                          </a:solidFill>
                          <a:effectLst/>
                          <a:latin typeface="+mn-lt"/>
                        </a:rPr>
                        <a:t>2063</a:t>
                      </a:r>
                    </a:p>
                  </a:txBody>
                  <a:tcPr marL="9525" marR="9525" marT="9525" marB="0" anchor="b"/>
                </a:tc>
                <a:tc>
                  <a:txBody>
                    <a:bodyPr/>
                    <a:lstStyle/>
                    <a:p>
                      <a:pPr algn="l" fontAlgn="b"/>
                      <a:r>
                        <a:rPr lang="en-US" sz="1000" b="0" i="0" u="none" strike="noStrike" dirty="0">
                          <a:solidFill>
                            <a:srgbClr val="000000"/>
                          </a:solidFill>
                          <a:effectLst/>
                          <a:latin typeface="+mn-lt"/>
                        </a:rPr>
                        <a:t>Enhanced Acknowledgement for Low Latency Communication Follow-Up</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000000"/>
                          </a:solidFill>
                          <a:effectLst/>
                          <a:latin typeface="+mn-lt"/>
                        </a:rPr>
                        <a:t>Tuncer Baykas</a:t>
                      </a:r>
                    </a:p>
                  </a:txBody>
                  <a:tcPr marL="9525" marR="9525" marT="9525" marB="0" anchor="b"/>
                </a:tc>
                <a:tc>
                  <a:txBody>
                    <a:bodyPr/>
                    <a:lstStyle/>
                    <a:p>
                      <a:pPr marL="0" marR="0" algn="ctr">
                        <a:spcBef>
                          <a:spcPts val="0"/>
                        </a:spcBef>
                        <a:spcAft>
                          <a:spcPts val="0"/>
                        </a:spcAft>
                      </a:pPr>
                      <a:r>
                        <a:rPr lang="en-US" sz="1000" i="0" dirty="0">
                          <a:solidFill>
                            <a:schemeClr val="tx1">
                              <a:lumMod val="95000"/>
                              <a:lumOff val="5000"/>
                            </a:schemeClr>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lumMod val="95000"/>
                              <a:lumOff val="5000"/>
                            </a:schemeClr>
                          </a:solidFill>
                          <a:effectLst/>
                          <a:latin typeface="+mn-lt"/>
                          <a:ea typeface="Times New Roman" panose="02020603050405020304" pitchFamily="18" charset="0"/>
                        </a:rPr>
                        <a:t>Ack mechanisms</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algn="ctr" fontAlgn="b"/>
                      <a:r>
                        <a:rPr lang="en-US" sz="1000" b="0" i="0" u="none" strike="noStrike" dirty="0">
                          <a:solidFill>
                            <a:srgbClr val="000000"/>
                          </a:solidFill>
                          <a:effectLst/>
                          <a:latin typeface="+mn-lt"/>
                          <a:hlinkClick r:id="rId2"/>
                        </a:rPr>
                        <a:t>2100</a:t>
                      </a:r>
                      <a:endParaRPr lang="en-US" sz="1000" b="0" i="0" u="none" strike="noStrike" dirty="0">
                        <a:solidFill>
                          <a:srgbClr val="000000"/>
                        </a:solidFill>
                        <a:effectLst/>
                        <a:latin typeface="+mn-lt"/>
                      </a:endParaRPr>
                    </a:p>
                  </a:txBody>
                  <a:tcPr marL="9525" marR="9525" marT="9525" marB="0" anchor="b"/>
                </a:tc>
                <a:tc>
                  <a:txBody>
                    <a:bodyPr/>
                    <a:lstStyle/>
                    <a:p>
                      <a:pPr algn="l" fontAlgn="b"/>
                      <a:r>
                        <a:rPr lang="fr-FR" sz="1000" b="0" i="0" u="none" strike="noStrike" dirty="0">
                          <a:solidFill>
                            <a:srgbClr val="000000"/>
                          </a:solidFill>
                          <a:effectLst/>
                          <a:latin typeface="+mn-lt"/>
                        </a:rPr>
                        <a:t>Considerations on Multiple Multi-AP groups</a:t>
                      </a:r>
                      <a:endParaRPr lang="en-US" sz="1000" b="0" i="0" u="none" strike="noStrike" dirty="0">
                        <a:solidFill>
                          <a:srgbClr val="000000"/>
                        </a:solidFill>
                        <a:effectLst/>
                        <a:latin typeface="+mn-lt"/>
                      </a:endParaRPr>
                    </a:p>
                  </a:txBody>
                  <a:tcPr marL="9525" marR="9525" marT="9525" marB="0" anchor="b"/>
                </a:tc>
                <a:tc>
                  <a:txBody>
                    <a:bodyPr/>
                    <a:lstStyle/>
                    <a:p>
                      <a:pPr algn="ctr" fontAlgn="b"/>
                      <a:r>
                        <a:rPr lang="en-US" sz="1000" b="0" i="0" u="none" strike="noStrike" dirty="0">
                          <a:solidFill>
                            <a:srgbClr val="000000"/>
                          </a:solidFill>
                          <a:effectLst/>
                          <a:latin typeface="+mn-lt"/>
                        </a:rPr>
                        <a:t>Gang Xie</a:t>
                      </a:r>
                    </a:p>
                  </a:txBody>
                  <a:tcPr marL="9525" marR="9525" marT="9525" marB="0" anchor="b"/>
                </a:tc>
                <a:tc>
                  <a:txBody>
                    <a:bodyPr/>
                    <a:lstStyle/>
                    <a:p>
                      <a:pPr marL="0" marR="0" algn="ctr">
                        <a:spcBef>
                          <a:spcPts val="0"/>
                        </a:spcBef>
                        <a:spcAft>
                          <a:spcPts val="0"/>
                        </a:spcAft>
                      </a:pPr>
                      <a:r>
                        <a:rPr lang="en-US" sz="1000" i="0" dirty="0">
                          <a:solidFill>
                            <a:schemeClr val="tx1">
                              <a:lumMod val="95000"/>
                              <a:lumOff val="5000"/>
                            </a:schemeClr>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lumMod val="95000"/>
                              <a:lumOff val="5000"/>
                            </a:schemeClr>
                          </a:solidFill>
                          <a:effectLst/>
                          <a:latin typeface="+mn-lt"/>
                          <a:ea typeface="Times New Roman" panose="02020603050405020304" pitchFamily="18" charset="0"/>
                        </a:rPr>
                        <a:t>Multi AP</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97047">
                <a:tc>
                  <a:txBody>
                    <a:bodyPr/>
                    <a:lstStyle/>
                    <a:p>
                      <a:pPr algn="ctr" fontAlgn="b"/>
                      <a:r>
                        <a:rPr lang="en-US" sz="1000" b="0" i="0" u="none" strike="noStrike" dirty="0">
                          <a:solidFill>
                            <a:srgbClr val="000000"/>
                          </a:solidFill>
                          <a:effectLst/>
                          <a:latin typeface="+mn-lt"/>
                          <a:hlinkClick r:id="rId3"/>
                        </a:rPr>
                        <a:t>2076</a:t>
                      </a:r>
                      <a:endParaRPr lang="en-US" sz="1000" b="0" i="0" u="none" strike="noStrike" dirty="0">
                        <a:solidFill>
                          <a:srgbClr val="000000"/>
                        </a:solidFill>
                        <a:effectLst/>
                        <a:latin typeface="+mn-lt"/>
                      </a:endParaRPr>
                    </a:p>
                  </a:txBody>
                  <a:tcPr marL="9525" marR="9525" marT="9525" marB="0" anchor="b"/>
                </a:tc>
                <a:tc>
                  <a:txBody>
                    <a:bodyPr/>
                    <a:lstStyle/>
                    <a:p>
                      <a:pPr algn="l" fontAlgn="b"/>
                      <a:r>
                        <a:rPr lang="en-US" sz="1000" b="0" i="0" u="none" strike="noStrike" dirty="0">
                          <a:solidFill>
                            <a:srgbClr val="000000"/>
                          </a:solidFill>
                          <a:effectLst/>
                          <a:latin typeface="+mn-lt"/>
                        </a:rPr>
                        <a:t>Multiple Channel Access in Preemption Sequence</a:t>
                      </a:r>
                    </a:p>
                  </a:txBody>
                  <a:tcPr marL="9525" marR="9525" marT="9525" marB="0" anchor="b"/>
                </a:tc>
                <a:tc>
                  <a:txBody>
                    <a:bodyPr/>
                    <a:lstStyle/>
                    <a:p>
                      <a:pPr algn="ctr" fontAlgn="b"/>
                      <a:r>
                        <a:rPr lang="en-US" sz="1000" b="0" i="0" u="none" strike="noStrike" dirty="0">
                          <a:solidFill>
                            <a:srgbClr val="000000"/>
                          </a:solidFill>
                          <a:effectLst/>
                          <a:latin typeface="+mn-lt"/>
                        </a:rPr>
                        <a:t>Juseong Moon</a:t>
                      </a:r>
                    </a:p>
                  </a:txBody>
                  <a:tcPr marL="9525" marR="9525" marT="9525" marB="0" anchor="b"/>
                </a:tc>
                <a:tc>
                  <a:txBody>
                    <a:bodyPr/>
                    <a:lstStyle/>
                    <a:p>
                      <a:pPr marL="0" marR="0" algn="ctr">
                        <a:spcBef>
                          <a:spcPts val="0"/>
                        </a:spcBef>
                        <a:spcAft>
                          <a:spcPts val="0"/>
                        </a:spcAft>
                      </a:pPr>
                      <a:r>
                        <a:rPr lang="en-US" sz="1000" i="0" dirty="0">
                          <a:solidFill>
                            <a:schemeClr val="tx1">
                              <a:lumMod val="95000"/>
                              <a:lumOff val="5000"/>
                            </a:schemeClr>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lumMod val="95000"/>
                              <a:lumOff val="5000"/>
                            </a:schemeClr>
                          </a:solidFill>
                          <a:effectLst/>
                          <a:latin typeface="+mn-lt"/>
                          <a:ea typeface="Times New Roman" panose="02020603050405020304" pitchFamily="18" charset="0"/>
                        </a:rPr>
                        <a:t>Preemption</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97047">
                <a:tc>
                  <a:txBody>
                    <a:bodyPr/>
                    <a:lstStyle/>
                    <a:p>
                      <a:pPr algn="ctr" fontAlgn="b"/>
                      <a:endParaRPr lang="en-US" sz="1000" b="0" i="0" u="none" strike="noStrike" dirty="0">
                        <a:solidFill>
                          <a:srgbClr val="000000"/>
                        </a:solidFill>
                        <a:effectLst/>
                        <a:latin typeface="+mn-lt"/>
                      </a:endParaRPr>
                    </a:p>
                  </a:txBody>
                  <a:tcPr marL="9525" marR="9525" marT="9525" marB="0" anchor="b"/>
                </a:tc>
                <a:tc>
                  <a:txBody>
                    <a:bodyPr/>
                    <a:lstStyle/>
                    <a:p>
                      <a:pPr algn="l" fontAlgn="b"/>
                      <a:endParaRPr lang="en-US" sz="1000" b="0" i="0" u="none" strike="noStrike" dirty="0">
                        <a:solidFill>
                          <a:srgbClr val="000000"/>
                        </a:solidFill>
                        <a:effectLst/>
                        <a:latin typeface="+mn-lt"/>
                      </a:endParaRPr>
                    </a:p>
                  </a:txBody>
                  <a:tcPr marL="9525" marR="9525" marT="9525" marB="0" anchor="b"/>
                </a:tc>
                <a:tc>
                  <a:txBody>
                    <a:bodyPr/>
                    <a:lstStyle/>
                    <a:p>
                      <a:pPr algn="ctr" fontAlgn="b"/>
                      <a:endParaRPr lang="en-US" sz="1000" b="0" i="0" u="none" strike="noStrike" dirty="0">
                        <a:solidFill>
                          <a:srgbClr val="000000"/>
                        </a:solidFill>
                        <a:effectLst/>
                        <a:latin typeface="+mn-lt"/>
                      </a:endParaRPr>
                    </a:p>
                  </a:txBody>
                  <a:tcPr marL="9525" marR="9525" marT="9525" marB="0"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2990899"/>
                  </a:ext>
                </a:extLst>
              </a:tr>
              <a:tr h="297047">
                <a:tc>
                  <a:txBody>
                    <a:bodyPr/>
                    <a:lstStyle/>
                    <a:p>
                      <a:pPr algn="ctr" fontAlgn="b"/>
                      <a:endParaRPr lang="en-US" sz="1000" b="0" i="0" u="none" strike="noStrike" dirty="0">
                        <a:solidFill>
                          <a:srgbClr val="000000"/>
                        </a:solidFill>
                        <a:effectLst/>
                        <a:latin typeface="+mn-lt"/>
                      </a:endParaRPr>
                    </a:p>
                  </a:txBody>
                  <a:tcPr marL="9525" marR="9525" marT="9525" marB="0" anchor="b"/>
                </a:tc>
                <a:tc>
                  <a:txBody>
                    <a:bodyPr/>
                    <a:lstStyle/>
                    <a:p>
                      <a:pPr algn="l" fontAlgn="b"/>
                      <a:endParaRPr lang="en-US" sz="1000" b="0" i="0" u="none" strike="noStrike" dirty="0">
                        <a:solidFill>
                          <a:srgbClr val="000000"/>
                        </a:solidFill>
                        <a:effectLst/>
                        <a:latin typeface="+mn-lt"/>
                      </a:endParaRPr>
                    </a:p>
                  </a:txBody>
                  <a:tcPr marL="9525" marR="9525" marT="9525" marB="0" anchor="b"/>
                </a:tc>
                <a:tc>
                  <a:txBody>
                    <a:bodyPr/>
                    <a:lstStyle/>
                    <a:p>
                      <a:pPr algn="ctr" fontAlgn="b"/>
                      <a:endParaRPr lang="en-US" sz="1000" b="0" i="0" u="none" strike="noStrike" dirty="0">
                        <a:solidFill>
                          <a:srgbClr val="000000"/>
                        </a:solidFill>
                        <a:effectLst/>
                        <a:latin typeface="+mn-lt"/>
                      </a:endParaRPr>
                    </a:p>
                  </a:txBody>
                  <a:tcPr marL="9525" marR="9525" marT="9525" marB="0"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297047">
                <a:tc>
                  <a:txBody>
                    <a:bodyPr/>
                    <a:lstStyle/>
                    <a:p>
                      <a:pPr algn="ctr" fontAlgn="b"/>
                      <a:endParaRPr lang="en-US" sz="1000" b="0" i="0" u="none" strike="noStrike" dirty="0">
                        <a:solidFill>
                          <a:srgbClr val="000000"/>
                        </a:solidFill>
                        <a:effectLst/>
                        <a:latin typeface="+mn-lt"/>
                      </a:endParaRPr>
                    </a:p>
                  </a:txBody>
                  <a:tcPr marL="9525" marR="9525" marT="9525" marB="0" anchor="b"/>
                </a:tc>
                <a:tc>
                  <a:txBody>
                    <a:bodyPr/>
                    <a:lstStyle/>
                    <a:p>
                      <a:pPr algn="l" fontAlgn="b"/>
                      <a:endParaRPr lang="en-US" sz="1000" b="0" i="0" u="none" strike="noStrike" dirty="0">
                        <a:solidFill>
                          <a:srgbClr val="000000"/>
                        </a:solidFill>
                        <a:effectLst/>
                        <a:latin typeface="+mn-lt"/>
                      </a:endParaRPr>
                    </a:p>
                  </a:txBody>
                  <a:tcPr marL="9525" marR="9525" marT="9525" marB="0" anchor="b"/>
                </a:tc>
                <a:tc>
                  <a:txBody>
                    <a:bodyPr/>
                    <a:lstStyle/>
                    <a:p>
                      <a:pPr algn="ctr" fontAlgn="b"/>
                      <a:endParaRPr lang="en-US" sz="1000" b="0" i="0" u="none" strike="noStrike" dirty="0">
                        <a:solidFill>
                          <a:srgbClr val="000000"/>
                        </a:solidFill>
                        <a:effectLst/>
                        <a:latin typeface="+mn-lt"/>
                      </a:endParaRPr>
                    </a:p>
                  </a:txBody>
                  <a:tcPr marL="9525" marR="9525" marT="9525" marB="0"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28580229"/>
                  </a:ext>
                </a:extLst>
              </a:tr>
              <a:tr h="297047">
                <a:tc>
                  <a:txBody>
                    <a:bodyPr/>
                    <a:lstStyle/>
                    <a:p>
                      <a:pPr algn="ctr" fontAlgn="b"/>
                      <a:endParaRPr lang="en-US" sz="1000" b="0" i="0" u="none" strike="noStrike">
                        <a:solidFill>
                          <a:srgbClr val="000000"/>
                        </a:solidFill>
                        <a:effectLst/>
                        <a:latin typeface="+mn-lt"/>
                      </a:endParaRPr>
                    </a:p>
                  </a:txBody>
                  <a:tcPr marL="9525" marR="9525" marT="9525" marB="0" anchor="b"/>
                </a:tc>
                <a:tc>
                  <a:txBody>
                    <a:bodyPr/>
                    <a:lstStyle/>
                    <a:p>
                      <a:pPr algn="l" fontAlgn="b"/>
                      <a:endParaRPr lang="en-US" sz="1000" b="0" i="0" u="none" strike="noStrike">
                        <a:solidFill>
                          <a:srgbClr val="000000"/>
                        </a:solidFill>
                        <a:effectLst/>
                        <a:latin typeface="+mn-lt"/>
                      </a:endParaRPr>
                    </a:p>
                  </a:txBody>
                  <a:tcPr marL="9525" marR="9525" marT="9525" marB="0" anchor="b"/>
                </a:tc>
                <a:tc>
                  <a:txBody>
                    <a:bodyPr/>
                    <a:lstStyle/>
                    <a:p>
                      <a:pPr algn="ctr" fontAlgn="b"/>
                      <a:endParaRPr lang="en-US" sz="1000" b="0" i="0" u="none" strike="noStrike">
                        <a:solidFill>
                          <a:srgbClr val="000000"/>
                        </a:solidFill>
                        <a:effectLst/>
                        <a:latin typeface="+mn-lt"/>
                      </a:endParaRPr>
                    </a:p>
                  </a:txBody>
                  <a:tcPr marL="9525" marR="9525" marT="9525" marB="0"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97047">
                <a:tc>
                  <a:txBody>
                    <a:bodyPr/>
                    <a:lstStyle/>
                    <a:p>
                      <a:pPr algn="ctr" fontAlgn="b"/>
                      <a:endParaRPr lang="en-US" sz="1000" b="0" i="0" u="none" strike="noStrike">
                        <a:solidFill>
                          <a:srgbClr val="000000"/>
                        </a:solidFill>
                        <a:effectLst/>
                        <a:latin typeface="+mn-lt"/>
                      </a:endParaRPr>
                    </a:p>
                  </a:txBody>
                  <a:tcPr marL="9525" marR="9525" marT="9525" marB="0" anchor="b"/>
                </a:tc>
                <a:tc>
                  <a:txBody>
                    <a:bodyPr/>
                    <a:lstStyle/>
                    <a:p>
                      <a:pPr algn="l" fontAlgn="b"/>
                      <a:endParaRPr lang="en-US" sz="1000" b="0" i="0" u="none" strike="noStrike">
                        <a:solidFill>
                          <a:srgbClr val="000000"/>
                        </a:solidFill>
                        <a:effectLst/>
                        <a:latin typeface="+mn-lt"/>
                      </a:endParaRPr>
                    </a:p>
                  </a:txBody>
                  <a:tcPr marL="9525" marR="9525" marT="9525" marB="0" anchor="b"/>
                </a:tc>
                <a:tc>
                  <a:txBody>
                    <a:bodyPr/>
                    <a:lstStyle/>
                    <a:p>
                      <a:pPr algn="ctr" fontAlgn="b"/>
                      <a:endParaRPr lang="en-US" sz="1000" b="0" i="0" u="none" strike="noStrike" dirty="0">
                        <a:solidFill>
                          <a:srgbClr val="000000"/>
                        </a:solidFill>
                        <a:effectLst/>
                        <a:latin typeface="+mn-lt"/>
                      </a:endParaRPr>
                    </a:p>
                  </a:txBody>
                  <a:tcPr marL="9525" marR="9525" marT="9525" marB="0"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97047">
                <a:tc>
                  <a:txBody>
                    <a:bodyPr/>
                    <a:lstStyle/>
                    <a:p>
                      <a:pPr algn="ctr" fontAlgn="b"/>
                      <a:endParaRPr lang="en-US" sz="1000" b="0" i="0" u="none" strike="noStrike">
                        <a:solidFill>
                          <a:srgbClr val="000000"/>
                        </a:solidFill>
                        <a:effectLst/>
                        <a:latin typeface="+mn-lt"/>
                      </a:endParaRPr>
                    </a:p>
                  </a:txBody>
                  <a:tcPr marL="9525" marR="9525" marT="9525" marB="0" anchor="b"/>
                </a:tc>
                <a:tc>
                  <a:txBody>
                    <a:bodyPr/>
                    <a:lstStyle/>
                    <a:p>
                      <a:pPr algn="l" fontAlgn="b"/>
                      <a:endParaRPr lang="en-US" sz="1000" b="0" i="0" u="none" strike="noStrike">
                        <a:solidFill>
                          <a:srgbClr val="000000"/>
                        </a:solidFill>
                        <a:effectLst/>
                        <a:latin typeface="+mn-lt"/>
                      </a:endParaRPr>
                    </a:p>
                  </a:txBody>
                  <a:tcPr marL="9525" marR="9525" marT="9525" marB="0" anchor="b"/>
                </a:tc>
                <a:tc>
                  <a:txBody>
                    <a:bodyPr/>
                    <a:lstStyle/>
                    <a:p>
                      <a:pPr algn="ctr" fontAlgn="b"/>
                      <a:endParaRPr lang="en-US" sz="1000" b="0" i="0" u="none" strike="noStrike">
                        <a:solidFill>
                          <a:srgbClr val="000000"/>
                        </a:solidFill>
                        <a:effectLst/>
                        <a:latin typeface="+mn-lt"/>
                      </a:endParaRPr>
                    </a:p>
                  </a:txBody>
                  <a:tcPr marL="9525" marR="9525" marT="9525" marB="0"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97047">
                <a:tc>
                  <a:txBody>
                    <a:bodyPr/>
                    <a:lstStyle/>
                    <a:p>
                      <a:pPr algn="ctr" fontAlgn="b"/>
                      <a:endParaRPr lang="en-US" sz="1000" b="0" i="0" u="none" strike="noStrike" dirty="0">
                        <a:solidFill>
                          <a:srgbClr val="000000"/>
                        </a:solidFill>
                        <a:effectLst/>
                        <a:latin typeface="+mn-lt"/>
                      </a:endParaRPr>
                    </a:p>
                  </a:txBody>
                  <a:tcPr marL="9525" marR="9525" marT="9525" marB="0" anchor="b"/>
                </a:tc>
                <a:tc>
                  <a:txBody>
                    <a:bodyPr/>
                    <a:lstStyle/>
                    <a:p>
                      <a:pPr algn="l" fontAlgn="b"/>
                      <a:endParaRPr lang="en-US" sz="1000" b="0" i="0" u="none" strike="noStrike">
                        <a:solidFill>
                          <a:srgbClr val="000000"/>
                        </a:solidFill>
                        <a:effectLst/>
                        <a:latin typeface="+mn-lt"/>
                      </a:endParaRPr>
                    </a:p>
                  </a:txBody>
                  <a:tcPr marL="9525" marR="9525" marT="9525" marB="0" anchor="b"/>
                </a:tc>
                <a:tc>
                  <a:txBody>
                    <a:bodyPr/>
                    <a:lstStyle/>
                    <a:p>
                      <a:pPr algn="ctr" fontAlgn="b"/>
                      <a:endParaRPr lang="en-US" sz="1000" b="0" i="0" u="none" strike="noStrike" dirty="0">
                        <a:solidFill>
                          <a:srgbClr val="000000"/>
                        </a:solidFill>
                        <a:effectLst/>
                        <a:latin typeface="+mn-lt"/>
                      </a:endParaRPr>
                    </a:p>
                  </a:txBody>
                  <a:tcPr marL="9525" marR="9525" marT="9525" marB="0"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41144541"/>
                  </a:ext>
                </a:extLst>
              </a:tr>
              <a:tr h="297047">
                <a:tc gridSpan="6">
                  <a:txBody>
                    <a:bodyPr/>
                    <a:lstStyle/>
                    <a:p>
                      <a:pPr algn="l" fontAlgn="b"/>
                      <a:r>
                        <a:rPr lang="en-US" sz="1000" b="0" i="0" u="none" strike="noStrike" dirty="0">
                          <a:solidFill>
                            <a:srgbClr val="000000"/>
                          </a:solidFill>
                          <a:effectLst/>
                          <a:latin typeface="+mn-lt"/>
                        </a:rPr>
                        <a:t>Submission requests received past the Sunday deadline.</a:t>
                      </a:r>
                    </a:p>
                  </a:txBody>
                  <a:tcPr marL="9525" marR="9525" marT="9525" marB="0" anchor="b"/>
                </a:tc>
                <a:tc hMerge="1">
                  <a:txBody>
                    <a:bodyPr/>
                    <a:lstStyle/>
                    <a:p>
                      <a:pPr algn="l" fontAlgn="b"/>
                      <a:endParaRPr lang="en-US" sz="1000" b="0" i="0" u="none" strike="noStrike">
                        <a:solidFill>
                          <a:srgbClr val="000000"/>
                        </a:solidFill>
                        <a:effectLst/>
                        <a:latin typeface="+mn-lt"/>
                      </a:endParaRPr>
                    </a:p>
                  </a:txBody>
                  <a:tcPr marL="9525" marR="9525" marT="9525" marB="0" anchor="b"/>
                </a:tc>
                <a:tc hMerge="1">
                  <a:txBody>
                    <a:bodyPr/>
                    <a:lstStyle/>
                    <a:p>
                      <a:pPr algn="ctr" fontAlgn="b"/>
                      <a:endParaRPr lang="en-US" sz="1000" b="0" i="0" u="none" strike="noStrike" dirty="0">
                        <a:solidFill>
                          <a:srgbClr val="000000"/>
                        </a:solidFill>
                        <a:effectLst/>
                        <a:latin typeface="+mn-lt"/>
                      </a:endParaRPr>
                    </a:p>
                  </a:txBody>
                  <a:tcPr marL="9525" marR="9525" marT="9525" marB="0" anchor="b"/>
                </a:tc>
                <a:tc hMerge="1">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tc>
                <a:tc hMerge="1">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hMerge="1">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179947059"/>
                  </a:ext>
                </a:extLst>
              </a:tr>
            </a:tbl>
          </a:graphicData>
        </a:graphic>
      </p:graphicFrame>
    </p:spTree>
    <p:extLst>
      <p:ext uri="{BB962C8B-B14F-4D97-AF65-F5344CB8AC3E}">
        <p14:creationId xmlns:p14="http://schemas.microsoft.com/office/powerpoint/2010/main" val="12584312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November IEEE 802 wireless plenary session</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You must pay the registration fee whether attending in-person or remotely</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have not already done so, you can register here: </a:t>
            </a:r>
            <a:r>
              <a:rPr lang="en-US" sz="2000" dirty="0">
                <a:hlinkClick r:id="rId2"/>
              </a:rPr>
              <a:t>https://web.cvent.com/event/adea36bb-d70a-4157-b7e8-97d554e398cf/summary</a:t>
            </a:r>
            <a:endParaRPr lang="en-US" sz="2000" dirty="0"/>
          </a:p>
          <a:p>
            <a:pPr>
              <a:buFont typeface="Arial" panose="020B0604020202020204" pitchFamily="34" charset="0"/>
              <a:buChar char="•"/>
            </a:pPr>
            <a:endParaRPr lang="en-US" sz="16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US" altLang="en-US" sz="1800" dirty="0"/>
              <a:t>Summary from September 2023 meeting</a:t>
            </a:r>
          </a:p>
          <a:p>
            <a:pPr lvl="0">
              <a:lnSpc>
                <a:spcPct val="80000"/>
              </a:lnSpc>
              <a:buFont typeface="Arial" panose="020B0604020202020204" pitchFamily="34" charset="0"/>
              <a:buChar char="•"/>
            </a:pPr>
            <a:r>
              <a:rPr lang="en-US" altLang="en-US" sz="1800" dirty="0"/>
              <a:t>SG motions</a:t>
            </a:r>
          </a:p>
          <a:p>
            <a:pPr lvl="1">
              <a:lnSpc>
                <a:spcPct val="80000"/>
              </a:lnSpc>
              <a:buFont typeface="Arial" panose="020B0604020202020204" pitchFamily="34" charset="0"/>
              <a:buChar char="•"/>
            </a:pPr>
            <a:r>
              <a:rPr lang="en-US" altLang="en-US" sz="1400" dirty="0"/>
              <a:t>Approve SG minutes from March meeting.</a:t>
            </a:r>
          </a:p>
          <a:p>
            <a:pPr>
              <a:lnSpc>
                <a:spcPct val="80000"/>
              </a:lnSpc>
              <a:buFont typeface="Arial" panose="020B0604020202020204" pitchFamily="34" charset="0"/>
              <a:buChar char="•"/>
            </a:pPr>
            <a:r>
              <a:rPr lang="en-US" altLang="en-US" sz="1800" dirty="0"/>
              <a:t>Call for TG officers</a:t>
            </a:r>
          </a:p>
          <a:p>
            <a:pPr lvl="0">
              <a:lnSpc>
                <a:spcPct val="80000"/>
              </a:lnSpc>
              <a:buFont typeface="Arial" panose="020B0604020202020204" pitchFamily="34" charset="0"/>
              <a:buChar char="•"/>
            </a:pPr>
            <a:r>
              <a:rPr lang="en-US" altLang="en-US" sz="1800" dirty="0"/>
              <a:t>TG Timeline</a:t>
            </a:r>
          </a:p>
          <a:p>
            <a:pPr>
              <a:lnSpc>
                <a:spcPct val="80000"/>
              </a:lnSpc>
              <a:buFont typeface="Arial" panose="020B0604020202020204" pitchFamily="34" charset="0"/>
              <a:buChar char="•"/>
            </a:pPr>
            <a:r>
              <a:rPr lang="en-US" altLang="en-US" sz="1800" dirty="0"/>
              <a:t>TG Documents</a:t>
            </a:r>
          </a:p>
          <a:p>
            <a:pPr lvl="0">
              <a:lnSpc>
                <a:spcPct val="80000"/>
              </a:lnSpc>
              <a:buFont typeface="Arial" panose="020B0604020202020204" pitchFamily="34" charset="0"/>
              <a:buChar char="•"/>
            </a:pPr>
            <a:r>
              <a:rPr lang="en-US" altLang="en-US" sz="1800" dirty="0"/>
              <a:t>Presentation of submissions</a:t>
            </a:r>
            <a:r>
              <a:rPr lang="en-US" altLang="en-US" sz="1400" dirty="0"/>
              <a:t>	</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p:txBody>
          <a:bodyPr/>
          <a:lstStyle/>
          <a:p>
            <a:r>
              <a:rPr lang="en-US" dirty="0"/>
              <a:t>Summary from September 2023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p:txBody>
          <a:bodyPr/>
          <a:lstStyle/>
          <a:p>
            <a:pPr>
              <a:buFont typeface="Arial" panose="020B0604020202020204" pitchFamily="34" charset="0"/>
              <a:buChar char="•"/>
            </a:pPr>
            <a:r>
              <a:rPr lang="en-US" sz="2000" dirty="0"/>
              <a:t>UHR SG completed its work</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Approved PAR and CSD documents</a:t>
            </a:r>
          </a:p>
          <a:p>
            <a:pPr marL="800100" lvl="1" indent="-342900">
              <a:buFont typeface="Arial" panose="020B0604020202020204" pitchFamily="34" charset="0"/>
              <a:buChar char="•"/>
            </a:pPr>
            <a:r>
              <a:rPr lang="en-US" sz="1800" dirty="0"/>
              <a:t>PAR: </a:t>
            </a:r>
            <a:r>
              <a:rPr lang="en-US" altLang="en-US" sz="1800" dirty="0">
                <a:hlinkClick r:id="rId2"/>
              </a:rPr>
              <a:t>https://mentor.ieee.org/802.11/dcn/23/11-23-0480-03-0uhr-uhr-proposed-par.pdf</a:t>
            </a:r>
            <a:endParaRPr lang="en-US" altLang="en-US" sz="1800" dirty="0"/>
          </a:p>
          <a:p>
            <a:pPr marL="800100" lvl="1" indent="-342900">
              <a:buFont typeface="Arial" panose="020B0604020202020204" pitchFamily="34" charset="0"/>
              <a:buChar char="•"/>
            </a:pPr>
            <a:r>
              <a:rPr lang="en-US" altLang="en-US" sz="1800" dirty="0"/>
              <a:t>CSD: </a:t>
            </a:r>
            <a:r>
              <a:rPr lang="en-US" altLang="en-US" sz="1800" dirty="0">
                <a:hlinkClick r:id="rId3"/>
              </a:rPr>
              <a:t>https://mentor.ieee.org/802.11/dcn/23/11-23-0079-10-0uhr-uhr-draft-proposed-csd.docx</a:t>
            </a:r>
            <a:endParaRPr lang="en-US" altLang="en-US" sz="1800" dirty="0"/>
          </a:p>
          <a:p>
            <a:pPr marL="800100" lvl="1" indent="-342900">
              <a:buFont typeface="Arial" panose="020B0604020202020204" pitchFamily="34" charset="0"/>
              <a:buChar char="•"/>
            </a:pPr>
            <a:r>
              <a:rPr lang="en-US" altLang="en-US" sz="1800" dirty="0"/>
              <a:t>Responses to EC comments: </a:t>
            </a:r>
            <a:r>
              <a:rPr lang="en-US" altLang="en-US" sz="1800" dirty="0">
                <a:hlinkClick r:id="rId4"/>
              </a:rPr>
              <a:t>https://mentor.ieee.org/802.11/dcn/23/11-23-1166-05-0uhr-uhr-par-and-csd-comments.pptx</a:t>
            </a:r>
            <a:endParaRPr lang="en-US" altLang="en-US" sz="1800" dirty="0"/>
          </a:p>
          <a:p>
            <a:pPr marL="400050">
              <a:buFont typeface="Arial" panose="020B0604020202020204" pitchFamily="34" charset="0"/>
              <a:buChar char="•"/>
            </a:pPr>
            <a:r>
              <a:rPr lang="en-US" sz="2000" dirty="0"/>
              <a:t>PAR and CSD documents approved by EC and NESCOM</a:t>
            </a:r>
          </a:p>
          <a:p>
            <a:endParaRPr lang="en-US" dirty="0"/>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t>SG Motion</a:t>
            </a:r>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dirty="0"/>
              <a:t>Move to approve UHR SG minutes from Sept. meeting:</a:t>
            </a:r>
          </a:p>
          <a:p>
            <a:r>
              <a:rPr lang="en-US" dirty="0"/>
              <a:t>	</a:t>
            </a:r>
            <a:r>
              <a:rPr lang="en-US" dirty="0">
                <a:hlinkClick r:id="rId2"/>
              </a:rPr>
              <a:t>https://mentor.ieee.org/802.11/dcn/23/11-23-1449-01-0uhr-uhr-sg-september-2023-meeting-minutes.docx</a:t>
            </a:r>
            <a:endParaRPr lang="en-US" dirty="0"/>
          </a:p>
          <a:p>
            <a:endParaRPr lang="en-US" dirty="0"/>
          </a:p>
          <a:p>
            <a:r>
              <a:rPr lang="en-US" dirty="0"/>
              <a:t>Move: Ross Jian Yu		Second: Yusuke Asai</a:t>
            </a:r>
          </a:p>
          <a:p>
            <a:r>
              <a:rPr lang="en-US" dirty="0"/>
              <a:t>Discussion: None.</a:t>
            </a:r>
          </a:p>
          <a:p>
            <a:endParaRPr lang="en-US" dirty="0"/>
          </a:p>
          <a:p>
            <a:r>
              <a:rPr lang="en-US" dirty="0"/>
              <a:t>Result: </a:t>
            </a:r>
            <a:r>
              <a:rPr lang="en-US"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99113863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11976-0E93-4B96-A3B8-D81447BF9548}"/>
              </a:ext>
            </a:extLst>
          </p:cNvPr>
          <p:cNvSpPr>
            <a:spLocks noGrp="1"/>
          </p:cNvSpPr>
          <p:nvPr>
            <p:ph type="title"/>
          </p:nvPr>
        </p:nvSpPr>
        <p:spPr>
          <a:xfrm>
            <a:off x="685800" y="685800"/>
            <a:ext cx="7770813" cy="1065213"/>
          </a:xfrm>
        </p:spPr>
        <p:txBody>
          <a:bodyPr/>
          <a:lstStyle/>
          <a:p>
            <a:r>
              <a:rPr lang="en-US" dirty="0"/>
              <a:t>General TG Structure</a:t>
            </a:r>
          </a:p>
        </p:txBody>
      </p:sp>
      <p:sp>
        <p:nvSpPr>
          <p:cNvPr id="15" name="Content Placeholder 14">
            <a:extLst>
              <a:ext uri="{FF2B5EF4-FFF2-40B4-BE49-F238E27FC236}">
                <a16:creationId xmlns:a16="http://schemas.microsoft.com/office/drawing/2014/main" id="{CCDEA824-EC4D-EA58-96B9-79DB6D90AAFF}"/>
              </a:ext>
            </a:extLst>
          </p:cNvPr>
          <p:cNvSpPr>
            <a:spLocks noGrp="1"/>
          </p:cNvSpPr>
          <p:nvPr>
            <p:ph idx="1"/>
          </p:nvPr>
        </p:nvSpPr>
        <p:spPr>
          <a:xfrm>
            <a:off x="685800" y="5433225"/>
            <a:ext cx="7770813" cy="965998"/>
          </a:xfrm>
        </p:spPr>
        <p:txBody>
          <a:bodyPr/>
          <a:lstStyle/>
          <a:p>
            <a:pPr marL="0" indent="0"/>
            <a:endParaRPr lang="en-US" sz="1800" dirty="0"/>
          </a:p>
          <a:p>
            <a:pPr>
              <a:buFont typeface="Arial" panose="020B0604020202020204" pitchFamily="34" charset="0"/>
              <a:buChar char="•"/>
            </a:pPr>
            <a:r>
              <a:rPr lang="en-US" sz="1800" dirty="0"/>
              <a:t>Number of Ad-Hoc (and Chairs) to be discussed in subsequent meetings</a:t>
            </a:r>
          </a:p>
          <a:p>
            <a:endParaRPr lang="en-US" sz="1800" dirty="0"/>
          </a:p>
        </p:txBody>
      </p:sp>
      <p:sp>
        <p:nvSpPr>
          <p:cNvPr id="4" name="Slide Number Placeholder 3">
            <a:extLst>
              <a:ext uri="{FF2B5EF4-FFF2-40B4-BE49-F238E27FC236}">
                <a16:creationId xmlns:a16="http://schemas.microsoft.com/office/drawing/2014/main" id="{F71B57A3-3F86-4486-8E0C-DCE1A8196601}"/>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90985E17-6660-42FA-AE10-CC449CE2A11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F6BFB3-F3CC-4290-AD44-409A0CB3DC2A}"/>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
        <p:nvSpPr>
          <p:cNvPr id="7" name="Rectangle 6">
            <a:extLst>
              <a:ext uri="{FF2B5EF4-FFF2-40B4-BE49-F238E27FC236}">
                <a16:creationId xmlns:a16="http://schemas.microsoft.com/office/drawing/2014/main" id="{7078CCF3-0DFD-474F-84F0-A806A2715779}"/>
              </a:ext>
            </a:extLst>
          </p:cNvPr>
          <p:cNvSpPr/>
          <p:nvPr/>
        </p:nvSpPr>
        <p:spPr bwMode="auto">
          <a:xfrm>
            <a:off x="2756483" y="2184811"/>
            <a:ext cx="2109782" cy="507185"/>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TGbn Chair</a:t>
            </a:r>
            <a:endParaRPr kumimoji="0" lang="en-US" sz="2400" b="0" i="0" u="none" strike="noStrike" cap="none" normalizeH="0" baseline="0" dirty="0">
              <a:ln>
                <a:noFill/>
              </a:ln>
              <a:solidFill>
                <a:schemeClr val="tx1"/>
              </a:solidFill>
              <a:effectLst/>
            </a:endParaRPr>
          </a:p>
        </p:txBody>
      </p:sp>
      <p:sp>
        <p:nvSpPr>
          <p:cNvPr id="10" name="Rectangle 9">
            <a:extLst>
              <a:ext uri="{FF2B5EF4-FFF2-40B4-BE49-F238E27FC236}">
                <a16:creationId xmlns:a16="http://schemas.microsoft.com/office/drawing/2014/main" id="{EB6BA1F4-3382-4143-A9A9-37725A269D68}"/>
              </a:ext>
            </a:extLst>
          </p:cNvPr>
          <p:cNvSpPr/>
          <p:nvPr/>
        </p:nvSpPr>
        <p:spPr bwMode="auto">
          <a:xfrm>
            <a:off x="1371600" y="2960983"/>
            <a:ext cx="1905000"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1</a:t>
            </a:r>
            <a:r>
              <a:rPr lang="en-US" baseline="30000" dirty="0">
                <a:solidFill>
                  <a:schemeClr val="tx1"/>
                </a:solidFill>
              </a:rPr>
              <a:t>st</a:t>
            </a:r>
            <a:r>
              <a:rPr lang="en-US" dirty="0">
                <a:solidFill>
                  <a:schemeClr val="tx1"/>
                </a:solidFill>
              </a:rPr>
              <a:t> Vice Chair</a:t>
            </a:r>
            <a:endParaRPr kumimoji="0" lang="en-US" sz="2400" b="0" i="0" u="none" strike="noStrike" cap="none" normalizeH="0" baseline="0" dirty="0">
              <a:ln>
                <a:noFill/>
              </a:ln>
              <a:solidFill>
                <a:schemeClr val="tx1"/>
              </a:solidFill>
              <a:effectLst/>
            </a:endParaRPr>
          </a:p>
        </p:txBody>
      </p:sp>
      <p:sp>
        <p:nvSpPr>
          <p:cNvPr id="16" name="Rectangle 15">
            <a:extLst>
              <a:ext uri="{FF2B5EF4-FFF2-40B4-BE49-F238E27FC236}">
                <a16:creationId xmlns:a16="http://schemas.microsoft.com/office/drawing/2014/main" id="{224458F6-EF79-44A1-AB52-DED774BAB2B1}"/>
              </a:ext>
            </a:extLst>
          </p:cNvPr>
          <p:cNvSpPr/>
          <p:nvPr/>
        </p:nvSpPr>
        <p:spPr bwMode="auto">
          <a:xfrm>
            <a:off x="4305211" y="2960284"/>
            <a:ext cx="2060006"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K</a:t>
            </a:r>
            <a:r>
              <a:rPr lang="en-US" baseline="30000" dirty="0">
                <a:solidFill>
                  <a:schemeClr val="tx1"/>
                </a:solidFill>
              </a:rPr>
              <a:t>th</a:t>
            </a:r>
            <a:r>
              <a:rPr lang="en-US" dirty="0">
                <a:solidFill>
                  <a:schemeClr val="tx1"/>
                </a:solidFill>
              </a:rPr>
              <a:t> Vice Chair</a:t>
            </a:r>
            <a:endParaRPr kumimoji="0" lang="en-US" sz="2400" b="0" i="0" u="none" strike="noStrike" cap="none" normalizeH="0" baseline="0" dirty="0">
              <a:ln>
                <a:noFill/>
              </a:ln>
              <a:solidFill>
                <a:schemeClr val="tx1"/>
              </a:solidFill>
              <a:effectLst/>
            </a:endParaRPr>
          </a:p>
        </p:txBody>
      </p:sp>
      <p:sp>
        <p:nvSpPr>
          <p:cNvPr id="17" name="Rectangle 16">
            <a:extLst>
              <a:ext uri="{FF2B5EF4-FFF2-40B4-BE49-F238E27FC236}">
                <a16:creationId xmlns:a16="http://schemas.microsoft.com/office/drawing/2014/main" id="{CB176AD6-0C03-4ACE-AD06-F99217FF6AE0}"/>
              </a:ext>
            </a:extLst>
          </p:cNvPr>
          <p:cNvSpPr/>
          <p:nvPr/>
        </p:nvSpPr>
        <p:spPr bwMode="auto">
          <a:xfrm>
            <a:off x="1371600" y="3772121"/>
            <a:ext cx="1905000"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Secretary</a:t>
            </a:r>
            <a:endParaRPr kumimoji="0" lang="en-US" sz="2400" b="0" i="0" u="none" strike="noStrike" cap="none" normalizeH="0" baseline="0" dirty="0">
              <a:ln>
                <a:noFill/>
              </a:ln>
              <a:solidFill>
                <a:schemeClr val="tx1"/>
              </a:solidFill>
              <a:effectLst/>
            </a:endParaRPr>
          </a:p>
        </p:txBody>
      </p:sp>
      <p:sp>
        <p:nvSpPr>
          <p:cNvPr id="18" name="Rectangle 17">
            <a:extLst>
              <a:ext uri="{FF2B5EF4-FFF2-40B4-BE49-F238E27FC236}">
                <a16:creationId xmlns:a16="http://schemas.microsoft.com/office/drawing/2014/main" id="{AAD6D8B1-12B2-4F5C-9413-EBB9687B8C11}"/>
              </a:ext>
            </a:extLst>
          </p:cNvPr>
          <p:cNvSpPr/>
          <p:nvPr/>
        </p:nvSpPr>
        <p:spPr bwMode="auto">
          <a:xfrm>
            <a:off x="4301665" y="3772121"/>
            <a:ext cx="2050918"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Editor</a:t>
            </a:r>
            <a:endParaRPr kumimoji="0" lang="en-US" sz="2400" b="0" i="0" u="none" strike="noStrike" cap="none" normalizeH="0" baseline="0" dirty="0">
              <a:ln>
                <a:noFill/>
              </a:ln>
              <a:solidFill>
                <a:schemeClr val="tx1"/>
              </a:solidFill>
              <a:effectLst/>
            </a:endParaRPr>
          </a:p>
        </p:txBody>
      </p:sp>
      <p:cxnSp>
        <p:nvCxnSpPr>
          <p:cNvPr id="20" name="Straight Connector 19">
            <a:extLst>
              <a:ext uri="{FF2B5EF4-FFF2-40B4-BE49-F238E27FC236}">
                <a16:creationId xmlns:a16="http://schemas.microsoft.com/office/drawing/2014/main" id="{BDF28544-5B7F-4D52-B929-ED87F6977CB7}"/>
              </a:ext>
            </a:extLst>
          </p:cNvPr>
          <p:cNvCxnSpPr>
            <a:cxnSpLocks/>
            <a:stCxn id="7" idx="2"/>
          </p:cNvCxnSpPr>
          <p:nvPr/>
        </p:nvCxnSpPr>
        <p:spPr bwMode="auto">
          <a:xfrm>
            <a:off x="3811374" y="2691996"/>
            <a:ext cx="0" cy="1727608"/>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2" name="Straight Connector 21">
            <a:extLst>
              <a:ext uri="{FF2B5EF4-FFF2-40B4-BE49-F238E27FC236}">
                <a16:creationId xmlns:a16="http://schemas.microsoft.com/office/drawing/2014/main" id="{2557210A-D3AB-406E-8196-7DED54CABDDA}"/>
              </a:ext>
            </a:extLst>
          </p:cNvPr>
          <p:cNvCxnSpPr>
            <a:cxnSpLocks/>
          </p:cNvCxnSpPr>
          <p:nvPr/>
        </p:nvCxnSpPr>
        <p:spPr bwMode="auto">
          <a:xfrm>
            <a:off x="2324100" y="4419604"/>
            <a:ext cx="1485900"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4" name="Straight Connector 23">
            <a:extLst>
              <a:ext uri="{FF2B5EF4-FFF2-40B4-BE49-F238E27FC236}">
                <a16:creationId xmlns:a16="http://schemas.microsoft.com/office/drawing/2014/main" id="{1E8AEC08-7ED7-413B-BA5A-174B213F6E61}"/>
              </a:ext>
            </a:extLst>
          </p:cNvPr>
          <p:cNvCxnSpPr>
            <a:cxnSpLocks/>
          </p:cNvCxnSpPr>
          <p:nvPr/>
        </p:nvCxnSpPr>
        <p:spPr bwMode="auto">
          <a:xfrm>
            <a:off x="3810000" y="4419604"/>
            <a:ext cx="1517124"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6" name="Straight Connector 25">
            <a:extLst>
              <a:ext uri="{FF2B5EF4-FFF2-40B4-BE49-F238E27FC236}">
                <a16:creationId xmlns:a16="http://schemas.microsoft.com/office/drawing/2014/main" id="{54BC8E72-CE70-4DD4-939B-D8084A1241C2}"/>
              </a:ext>
            </a:extLst>
          </p:cNvPr>
          <p:cNvCxnSpPr>
            <a:cxnSpLocks/>
          </p:cNvCxnSpPr>
          <p:nvPr/>
        </p:nvCxnSpPr>
        <p:spPr bwMode="auto">
          <a:xfrm>
            <a:off x="3267512" y="3982194"/>
            <a:ext cx="1034153" cy="699"/>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1" name="Straight Connector 30">
            <a:extLst>
              <a:ext uri="{FF2B5EF4-FFF2-40B4-BE49-F238E27FC236}">
                <a16:creationId xmlns:a16="http://schemas.microsoft.com/office/drawing/2014/main" id="{F10E98B3-0841-468A-AF38-367F9BC365C8}"/>
              </a:ext>
            </a:extLst>
          </p:cNvPr>
          <p:cNvCxnSpPr>
            <a:cxnSpLocks/>
          </p:cNvCxnSpPr>
          <p:nvPr/>
        </p:nvCxnSpPr>
        <p:spPr bwMode="auto">
          <a:xfrm>
            <a:off x="3276600" y="3160704"/>
            <a:ext cx="1034153" cy="699"/>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4" name="Straight Connector 33">
            <a:extLst>
              <a:ext uri="{FF2B5EF4-FFF2-40B4-BE49-F238E27FC236}">
                <a16:creationId xmlns:a16="http://schemas.microsoft.com/office/drawing/2014/main" id="{140D117D-7AAD-491C-8B94-3E27D01383EA}"/>
              </a:ext>
            </a:extLst>
          </p:cNvPr>
          <p:cNvCxnSpPr>
            <a:cxnSpLocks/>
          </p:cNvCxnSpPr>
          <p:nvPr/>
        </p:nvCxnSpPr>
        <p:spPr bwMode="auto">
          <a:xfrm>
            <a:off x="2324100" y="4419604"/>
            <a:ext cx="0" cy="7620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7" name="Straight Connector 36">
            <a:extLst>
              <a:ext uri="{FF2B5EF4-FFF2-40B4-BE49-F238E27FC236}">
                <a16:creationId xmlns:a16="http://schemas.microsoft.com/office/drawing/2014/main" id="{321FDFFB-6534-4960-AC3F-6C874DFED11B}"/>
              </a:ext>
            </a:extLst>
          </p:cNvPr>
          <p:cNvCxnSpPr>
            <a:cxnSpLocks/>
          </p:cNvCxnSpPr>
          <p:nvPr/>
        </p:nvCxnSpPr>
        <p:spPr bwMode="auto">
          <a:xfrm>
            <a:off x="5334000" y="4419604"/>
            <a:ext cx="0" cy="7620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38" name="Rectangle 37">
            <a:extLst>
              <a:ext uri="{FF2B5EF4-FFF2-40B4-BE49-F238E27FC236}">
                <a16:creationId xmlns:a16="http://schemas.microsoft.com/office/drawing/2014/main" id="{6047479D-86DB-4979-BD5C-117E9E214BF1}"/>
              </a:ext>
            </a:extLst>
          </p:cNvPr>
          <p:cNvSpPr/>
          <p:nvPr/>
        </p:nvSpPr>
        <p:spPr bwMode="auto">
          <a:xfrm>
            <a:off x="1371600" y="4494689"/>
            <a:ext cx="1905000" cy="76311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Ad-Hoc </a:t>
            </a:r>
            <a:r>
              <a:rPr lang="en-US" i="1" dirty="0">
                <a:solidFill>
                  <a:schemeClr val="tx1"/>
                </a:solidFill>
              </a:rPr>
              <a:t>1</a:t>
            </a:r>
            <a:r>
              <a:rPr lang="en-US" dirty="0">
                <a:solidFill>
                  <a:schemeClr val="tx1"/>
                </a:solidFill>
              </a:rPr>
              <a:t>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a:ln>
                  <a:noFill/>
                </a:ln>
                <a:solidFill>
                  <a:schemeClr val="tx1"/>
                </a:solidFill>
                <a:effectLst/>
              </a:rPr>
              <a:t>Chair(s)</a:t>
            </a:r>
          </a:p>
        </p:txBody>
      </p:sp>
      <p:sp>
        <p:nvSpPr>
          <p:cNvPr id="39" name="Rectangle 38">
            <a:extLst>
              <a:ext uri="{FF2B5EF4-FFF2-40B4-BE49-F238E27FC236}">
                <a16:creationId xmlns:a16="http://schemas.microsoft.com/office/drawing/2014/main" id="{BE561A9E-344D-44FE-8BB1-F9B2F731BCAA}"/>
              </a:ext>
            </a:extLst>
          </p:cNvPr>
          <p:cNvSpPr/>
          <p:nvPr/>
        </p:nvSpPr>
        <p:spPr bwMode="auto">
          <a:xfrm>
            <a:off x="4334143" y="4494689"/>
            <a:ext cx="2018438" cy="763105"/>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Ad-Hoc </a:t>
            </a:r>
            <a:r>
              <a:rPr lang="en-US" i="1" dirty="0">
                <a:solidFill>
                  <a:schemeClr val="tx1"/>
                </a:solidFill>
              </a:rPr>
              <a:t>N</a:t>
            </a:r>
            <a:r>
              <a:rPr lang="en-US" dirty="0">
                <a:solidFill>
                  <a:schemeClr val="tx1"/>
                </a:solidFill>
              </a:rPr>
              <a:t>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Chair(s)</a:t>
            </a:r>
          </a:p>
        </p:txBody>
      </p:sp>
      <p:sp>
        <p:nvSpPr>
          <p:cNvPr id="41" name="TextBox 40">
            <a:extLst>
              <a:ext uri="{FF2B5EF4-FFF2-40B4-BE49-F238E27FC236}">
                <a16:creationId xmlns:a16="http://schemas.microsoft.com/office/drawing/2014/main" id="{FACAFD8F-4F50-4245-8C61-6A64F1611322}"/>
              </a:ext>
            </a:extLst>
          </p:cNvPr>
          <p:cNvSpPr txBox="1"/>
          <p:nvPr/>
        </p:nvSpPr>
        <p:spPr>
          <a:xfrm>
            <a:off x="3563778" y="4599167"/>
            <a:ext cx="492443" cy="461665"/>
          </a:xfrm>
          <a:prstGeom prst="rect">
            <a:avLst/>
          </a:prstGeom>
          <a:noFill/>
        </p:spPr>
        <p:txBody>
          <a:bodyPr wrap="none" rtlCol="0">
            <a:spAutoFit/>
          </a:bodyPr>
          <a:lstStyle/>
          <a:p>
            <a:r>
              <a:rPr lang="en-US" dirty="0">
                <a:solidFill>
                  <a:schemeClr val="tx1"/>
                </a:solidFill>
              </a:rPr>
              <a:t>…</a:t>
            </a:r>
          </a:p>
        </p:txBody>
      </p:sp>
      <p:sp>
        <p:nvSpPr>
          <p:cNvPr id="42" name="TextBox 41">
            <a:extLst>
              <a:ext uri="{FF2B5EF4-FFF2-40B4-BE49-F238E27FC236}">
                <a16:creationId xmlns:a16="http://schemas.microsoft.com/office/drawing/2014/main" id="{46F2C9AE-D3F6-49B2-90D7-5A66625E074C}"/>
              </a:ext>
            </a:extLst>
          </p:cNvPr>
          <p:cNvSpPr txBox="1"/>
          <p:nvPr/>
        </p:nvSpPr>
        <p:spPr>
          <a:xfrm>
            <a:off x="6431748" y="2167732"/>
            <a:ext cx="2071336" cy="523220"/>
          </a:xfrm>
          <a:prstGeom prst="rect">
            <a:avLst/>
          </a:prstGeom>
          <a:noFill/>
        </p:spPr>
        <p:txBody>
          <a:bodyPr wrap="none" rtlCol="0">
            <a:spAutoFit/>
          </a:bodyPr>
          <a:lstStyle/>
          <a:p>
            <a:r>
              <a:rPr lang="en-US" sz="1400" dirty="0">
                <a:solidFill>
                  <a:schemeClr val="tx1"/>
                </a:solidFill>
              </a:rPr>
              <a:t>Appointed: WG Chair </a:t>
            </a:r>
          </a:p>
          <a:p>
            <a:r>
              <a:rPr lang="en-US" sz="1400" dirty="0">
                <a:solidFill>
                  <a:schemeClr val="tx1"/>
                </a:solidFill>
              </a:rPr>
              <a:t>Confirmed: WG Majority</a:t>
            </a:r>
          </a:p>
        </p:txBody>
      </p:sp>
      <p:sp>
        <p:nvSpPr>
          <p:cNvPr id="43" name="TextBox 42">
            <a:extLst>
              <a:ext uri="{FF2B5EF4-FFF2-40B4-BE49-F238E27FC236}">
                <a16:creationId xmlns:a16="http://schemas.microsoft.com/office/drawing/2014/main" id="{43F67C61-9A7F-4B79-A794-6A121F8457E4}"/>
              </a:ext>
            </a:extLst>
          </p:cNvPr>
          <p:cNvSpPr txBox="1"/>
          <p:nvPr/>
        </p:nvSpPr>
        <p:spPr>
          <a:xfrm>
            <a:off x="6431748" y="2895604"/>
            <a:ext cx="2071336" cy="523220"/>
          </a:xfrm>
          <a:prstGeom prst="rect">
            <a:avLst/>
          </a:prstGeom>
          <a:noFill/>
        </p:spPr>
        <p:txBody>
          <a:bodyPr wrap="none" rtlCol="0">
            <a:spAutoFit/>
          </a:bodyPr>
          <a:lstStyle/>
          <a:p>
            <a:r>
              <a:rPr lang="en-US" sz="1400" dirty="0">
                <a:solidFill>
                  <a:schemeClr val="tx1"/>
                </a:solidFill>
              </a:rPr>
              <a:t>Elected:       TG Majority</a:t>
            </a:r>
          </a:p>
          <a:p>
            <a:r>
              <a:rPr lang="en-US" sz="1400" dirty="0">
                <a:solidFill>
                  <a:schemeClr val="tx1"/>
                </a:solidFill>
              </a:rPr>
              <a:t>Confirmed:  WG Majority</a:t>
            </a:r>
          </a:p>
        </p:txBody>
      </p:sp>
      <p:sp>
        <p:nvSpPr>
          <p:cNvPr id="44" name="TextBox 43">
            <a:extLst>
              <a:ext uri="{FF2B5EF4-FFF2-40B4-BE49-F238E27FC236}">
                <a16:creationId xmlns:a16="http://schemas.microsoft.com/office/drawing/2014/main" id="{B0ED89A0-8EC2-429A-B9F3-F9A05BC47A3F}"/>
              </a:ext>
            </a:extLst>
          </p:cNvPr>
          <p:cNvSpPr txBox="1"/>
          <p:nvPr/>
        </p:nvSpPr>
        <p:spPr>
          <a:xfrm>
            <a:off x="6431748" y="3687757"/>
            <a:ext cx="2010422" cy="523220"/>
          </a:xfrm>
          <a:prstGeom prst="rect">
            <a:avLst/>
          </a:prstGeom>
          <a:noFill/>
        </p:spPr>
        <p:txBody>
          <a:bodyPr wrap="none" rtlCol="0">
            <a:spAutoFit/>
          </a:bodyPr>
          <a:lstStyle/>
          <a:p>
            <a:r>
              <a:rPr lang="en-US" sz="1400" dirty="0">
                <a:solidFill>
                  <a:schemeClr val="tx1"/>
                </a:solidFill>
              </a:rPr>
              <a:t>Appointed: TG Chair</a:t>
            </a:r>
          </a:p>
          <a:p>
            <a:r>
              <a:rPr lang="en-US" sz="1400" dirty="0">
                <a:solidFill>
                  <a:schemeClr val="tx1"/>
                </a:solidFill>
              </a:rPr>
              <a:t>Confirmed: TG Majority</a:t>
            </a:r>
          </a:p>
        </p:txBody>
      </p:sp>
      <p:sp>
        <p:nvSpPr>
          <p:cNvPr id="45" name="TextBox 44">
            <a:extLst>
              <a:ext uri="{FF2B5EF4-FFF2-40B4-BE49-F238E27FC236}">
                <a16:creationId xmlns:a16="http://schemas.microsoft.com/office/drawing/2014/main" id="{6C81672E-9982-4CC8-A59B-FBC38DC52450}"/>
              </a:ext>
            </a:extLst>
          </p:cNvPr>
          <p:cNvSpPr txBox="1"/>
          <p:nvPr/>
        </p:nvSpPr>
        <p:spPr>
          <a:xfrm>
            <a:off x="6431748" y="4658384"/>
            <a:ext cx="2018438" cy="523220"/>
          </a:xfrm>
          <a:prstGeom prst="rect">
            <a:avLst/>
          </a:prstGeom>
          <a:noFill/>
        </p:spPr>
        <p:txBody>
          <a:bodyPr wrap="square" rtlCol="0">
            <a:spAutoFit/>
          </a:bodyPr>
          <a:lstStyle/>
          <a:p>
            <a:r>
              <a:rPr lang="en-US" sz="1400" dirty="0">
                <a:solidFill>
                  <a:schemeClr val="tx1"/>
                </a:solidFill>
              </a:rPr>
              <a:t>Decided:     TG Members</a:t>
            </a:r>
          </a:p>
          <a:p>
            <a:r>
              <a:rPr lang="en-US" sz="1400" dirty="0">
                <a:solidFill>
                  <a:schemeClr val="tx1"/>
                </a:solidFill>
              </a:rPr>
              <a:t>Confirmed: TG Majority</a:t>
            </a:r>
          </a:p>
        </p:txBody>
      </p:sp>
      <p:sp>
        <p:nvSpPr>
          <p:cNvPr id="27" name="TextBox 26">
            <a:extLst>
              <a:ext uri="{FF2B5EF4-FFF2-40B4-BE49-F238E27FC236}">
                <a16:creationId xmlns:a16="http://schemas.microsoft.com/office/drawing/2014/main" id="{C07F9D84-7E8F-4002-BF3B-5C78AF58FA40}"/>
              </a:ext>
            </a:extLst>
          </p:cNvPr>
          <p:cNvSpPr txBox="1"/>
          <p:nvPr/>
        </p:nvSpPr>
        <p:spPr>
          <a:xfrm>
            <a:off x="3563778" y="2951458"/>
            <a:ext cx="492443" cy="461665"/>
          </a:xfrm>
          <a:prstGeom prst="rect">
            <a:avLst/>
          </a:prstGeom>
          <a:noFill/>
        </p:spPr>
        <p:txBody>
          <a:bodyPr wrap="none" rtlCol="0">
            <a:spAutoFit/>
          </a:bodyPr>
          <a:lstStyle/>
          <a:p>
            <a:r>
              <a:rPr lang="en-US" dirty="0">
                <a:solidFill>
                  <a:schemeClr val="tx1"/>
                </a:solidFill>
              </a:rPr>
              <a:t>…</a:t>
            </a:r>
          </a:p>
        </p:txBody>
      </p:sp>
    </p:spTree>
    <p:extLst>
      <p:ext uri="{BB962C8B-B14F-4D97-AF65-F5344CB8AC3E}">
        <p14:creationId xmlns:p14="http://schemas.microsoft.com/office/powerpoint/2010/main" val="337495424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6ADC85-E89F-5B65-0CA2-A439946F2818}"/>
              </a:ext>
            </a:extLst>
          </p:cNvPr>
          <p:cNvSpPr>
            <a:spLocks noGrp="1"/>
          </p:cNvSpPr>
          <p:nvPr>
            <p:ph type="title"/>
          </p:nvPr>
        </p:nvSpPr>
        <p:spPr/>
        <p:txBody>
          <a:bodyPr/>
          <a:lstStyle/>
          <a:p>
            <a:r>
              <a:rPr lang="en-US" dirty="0">
                <a:solidFill>
                  <a:schemeClr val="tx1"/>
                </a:solidFill>
              </a:rPr>
              <a:t>Call for TGbn officers</a:t>
            </a:r>
            <a:endParaRPr lang="en-US" dirty="0"/>
          </a:p>
        </p:txBody>
      </p:sp>
      <p:sp>
        <p:nvSpPr>
          <p:cNvPr id="3" name="Content Placeholder 2">
            <a:extLst>
              <a:ext uri="{FF2B5EF4-FFF2-40B4-BE49-F238E27FC236}">
                <a16:creationId xmlns:a16="http://schemas.microsoft.com/office/drawing/2014/main" id="{09FACBBB-F323-999C-C847-ACC3CF5DD8C6}"/>
              </a:ext>
            </a:extLst>
          </p:cNvPr>
          <p:cNvSpPr>
            <a:spLocks noGrp="1"/>
          </p:cNvSpPr>
          <p:nvPr>
            <p:ph idx="1"/>
          </p:nvPr>
        </p:nvSpPr>
        <p:spPr/>
        <p:txBody>
          <a:bodyPr/>
          <a:lstStyle/>
          <a:p>
            <a:pPr>
              <a:buFont typeface="Arial" panose="020B0604020202020204" pitchFamily="34" charset="0"/>
              <a:buChar char="•"/>
            </a:pPr>
            <a:r>
              <a:rPr lang="en-US" dirty="0"/>
              <a:t>Call for TGbn officers’ nominations</a:t>
            </a:r>
          </a:p>
          <a:p>
            <a:pPr lvl="1">
              <a:buFont typeface="Arial" panose="020B0604020202020204" pitchFamily="34" charset="0"/>
              <a:buChar char="•"/>
            </a:pPr>
            <a:r>
              <a:rPr lang="en-US" dirty="0"/>
              <a:t>TGbn Vice-chair candidates</a:t>
            </a:r>
          </a:p>
          <a:p>
            <a:pPr lvl="1">
              <a:buFont typeface="Arial" panose="020B0604020202020204" pitchFamily="34" charset="0"/>
              <a:buChar char="•"/>
            </a:pPr>
            <a:r>
              <a:rPr lang="en-US" dirty="0"/>
              <a:t>TGbn Technical Editor</a:t>
            </a:r>
          </a:p>
          <a:p>
            <a:pPr lvl="1">
              <a:buFont typeface="Arial" panose="020B0604020202020204" pitchFamily="34" charset="0"/>
              <a:buChar char="•"/>
            </a:pPr>
            <a:r>
              <a:rPr lang="en-US" dirty="0"/>
              <a:t>TGbn Secretary</a:t>
            </a:r>
          </a:p>
          <a:p>
            <a:endParaRPr lang="en-US" dirty="0"/>
          </a:p>
        </p:txBody>
      </p:sp>
      <p:sp>
        <p:nvSpPr>
          <p:cNvPr id="4" name="Slide Number Placeholder 3">
            <a:extLst>
              <a:ext uri="{FF2B5EF4-FFF2-40B4-BE49-F238E27FC236}">
                <a16:creationId xmlns:a16="http://schemas.microsoft.com/office/drawing/2014/main" id="{D8063087-CD16-A696-4806-62D2F03B1C60}"/>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7B9A38CC-CEC3-ED0D-8969-A004F5709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687DD8A-3727-344A-FF12-9DB780057CB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40438627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D8E8C5-E60C-BAD9-3129-7CE26DC02108}"/>
              </a:ext>
            </a:extLst>
          </p:cNvPr>
          <p:cNvSpPr>
            <a:spLocks noGrp="1"/>
          </p:cNvSpPr>
          <p:nvPr>
            <p:ph type="title"/>
          </p:nvPr>
        </p:nvSpPr>
        <p:spPr/>
        <p:txBody>
          <a:bodyPr/>
          <a:lstStyle/>
          <a:p>
            <a:r>
              <a:rPr lang="en-US" dirty="0"/>
              <a:t>TG Timeline</a:t>
            </a:r>
          </a:p>
        </p:txBody>
      </p:sp>
      <p:sp>
        <p:nvSpPr>
          <p:cNvPr id="3" name="Content Placeholder 2">
            <a:extLst>
              <a:ext uri="{FF2B5EF4-FFF2-40B4-BE49-F238E27FC236}">
                <a16:creationId xmlns:a16="http://schemas.microsoft.com/office/drawing/2014/main" id="{15DE4AB5-D1B3-A65E-4867-25522047FEC6}"/>
              </a:ext>
            </a:extLst>
          </p:cNvPr>
          <p:cNvSpPr>
            <a:spLocks noGrp="1"/>
          </p:cNvSpPr>
          <p:nvPr>
            <p:ph idx="1"/>
          </p:nvPr>
        </p:nvSpPr>
        <p:spPr/>
        <p:txBody>
          <a:bodyPr/>
          <a:lstStyle/>
          <a:p>
            <a:pPr>
              <a:buFont typeface="Arial" panose="020B0604020202020204" pitchFamily="34" charset="0"/>
              <a:buChar char="•"/>
            </a:pPr>
            <a:r>
              <a:rPr lang="en-GB" altLang="en-US" sz="2000" dirty="0"/>
              <a:t>Approval of PAR &amp; CSD: July 2023</a:t>
            </a:r>
          </a:p>
          <a:p>
            <a:pPr>
              <a:buFont typeface="Arial" panose="020B0604020202020204" pitchFamily="34" charset="0"/>
              <a:buChar char="•"/>
            </a:pPr>
            <a:r>
              <a:rPr lang="en-GB" altLang="en-US" sz="2000" dirty="0"/>
              <a:t>Initial TG meeting: November 2023</a:t>
            </a:r>
          </a:p>
          <a:p>
            <a:pPr>
              <a:buFont typeface="Arial" panose="020B0604020202020204" pitchFamily="34" charset="0"/>
              <a:buChar char="•"/>
            </a:pPr>
            <a:r>
              <a:rPr lang="en-GB" altLang="en-US" sz="2000" dirty="0"/>
              <a:t>Initial Working Group Letter Ballot: &lt;&gt;</a:t>
            </a:r>
          </a:p>
          <a:p>
            <a:pPr>
              <a:buFont typeface="Arial" panose="020B0604020202020204" pitchFamily="34" charset="0"/>
              <a:buChar char="•"/>
            </a:pPr>
            <a:r>
              <a:rPr lang="en-GB" altLang="en-US" sz="2000" dirty="0"/>
              <a:t>Re-circulation Working Group Letter Ballot: &lt;&gt;</a:t>
            </a:r>
          </a:p>
          <a:p>
            <a:pPr>
              <a:buFont typeface="Arial" panose="020B0604020202020204" pitchFamily="34" charset="0"/>
              <a:buChar char="•"/>
            </a:pPr>
            <a:r>
              <a:rPr lang="en-GB" altLang="en-US" sz="2000" dirty="0"/>
              <a:t>Form Sponsor Ballot Pool: &lt;&gt;</a:t>
            </a:r>
          </a:p>
          <a:p>
            <a:pPr>
              <a:buFont typeface="Arial" panose="020B0604020202020204" pitchFamily="34" charset="0"/>
              <a:buChar char="•"/>
            </a:pPr>
            <a:r>
              <a:rPr lang="en-GB" altLang="en-US" sz="2000" dirty="0"/>
              <a:t>Mandatory Draft Review: &lt;&gt;</a:t>
            </a:r>
            <a:endParaRPr lang="en-GB" altLang="en-US" sz="2000" b="0" dirty="0"/>
          </a:p>
          <a:p>
            <a:pPr>
              <a:buFont typeface="Arial" panose="020B0604020202020204" pitchFamily="34" charset="0"/>
              <a:buChar char="•"/>
            </a:pPr>
            <a:r>
              <a:rPr lang="en-GB" altLang="en-US" sz="2000" dirty="0">
                <a:solidFill>
                  <a:schemeClr val="tx2"/>
                </a:solidFill>
              </a:rPr>
              <a:t>Initial Sponsor Ballot: </a:t>
            </a:r>
            <a:r>
              <a:rPr lang="en-GB" altLang="en-US" sz="2000" dirty="0"/>
              <a:t>&lt;&gt;</a:t>
            </a:r>
            <a:endParaRPr lang="en-GB" altLang="en-US" sz="2000" dirty="0">
              <a:solidFill>
                <a:schemeClr val="tx2"/>
              </a:solidFill>
            </a:endParaRPr>
          </a:p>
          <a:p>
            <a:pPr>
              <a:buFont typeface="Arial" panose="020B0604020202020204" pitchFamily="34" charset="0"/>
              <a:buChar char="•"/>
            </a:pPr>
            <a:r>
              <a:rPr lang="en-GB" altLang="en-US" sz="2000" dirty="0">
                <a:solidFill>
                  <a:schemeClr val="tx2"/>
                </a:solidFill>
              </a:rPr>
              <a:t>Sponsor Ballot Recirculation</a:t>
            </a:r>
            <a:r>
              <a:rPr lang="en-GB" altLang="en-US" sz="2000" dirty="0"/>
              <a:t>: &lt;&gt;</a:t>
            </a:r>
          </a:p>
          <a:p>
            <a:pPr>
              <a:buFont typeface="Arial" panose="020B0604020202020204" pitchFamily="34" charset="0"/>
              <a:buChar char="•"/>
            </a:pPr>
            <a:r>
              <a:rPr lang="en-GB" altLang="en-US" sz="2000" dirty="0"/>
              <a:t>Final WG Approval: &lt;&gt;</a:t>
            </a:r>
          </a:p>
          <a:p>
            <a:pPr>
              <a:buFont typeface="Arial" panose="020B0604020202020204" pitchFamily="34" charset="0"/>
              <a:buChar char="•"/>
            </a:pPr>
            <a:r>
              <a:rPr lang="en-GB" altLang="en-US" sz="2000" dirty="0"/>
              <a:t>Final EC Approval: &lt;&gt;</a:t>
            </a:r>
            <a:endParaRPr lang="en-GB" altLang="en-US" sz="2000" dirty="0">
              <a:solidFill>
                <a:srgbClr val="FF0000"/>
              </a:solidFill>
            </a:endParaRPr>
          </a:p>
          <a:p>
            <a:pPr>
              <a:buFont typeface="Arial" panose="020B0604020202020204" pitchFamily="34" charset="0"/>
              <a:buChar char="•"/>
            </a:pPr>
            <a:r>
              <a:rPr lang="en-GB" altLang="en-US" sz="2000" dirty="0"/>
              <a:t>RevCom/Standards Board Approval: </a:t>
            </a:r>
            <a:r>
              <a:rPr lang="en-GB" altLang="en-US" sz="2000" dirty="0">
                <a:solidFill>
                  <a:schemeClr val="tx1"/>
                </a:solidFill>
              </a:rPr>
              <a:t>&lt;&gt;</a:t>
            </a:r>
          </a:p>
          <a:p>
            <a:endParaRPr lang="en-US" sz="2000" dirty="0"/>
          </a:p>
        </p:txBody>
      </p:sp>
      <p:sp>
        <p:nvSpPr>
          <p:cNvPr id="4" name="Slide Number Placeholder 3">
            <a:extLst>
              <a:ext uri="{FF2B5EF4-FFF2-40B4-BE49-F238E27FC236}">
                <a16:creationId xmlns:a16="http://schemas.microsoft.com/office/drawing/2014/main" id="{CD74312F-1AE9-DF1C-8047-0309D95F9FA1}"/>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A91FD58-FD9B-E785-8191-43221661119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0A5DC50-7BA9-66A8-E5DC-F76301DEBE14}"/>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2278842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6209EC-42B3-FF0D-ECCA-125A80DC904A}"/>
              </a:ext>
            </a:extLst>
          </p:cNvPr>
          <p:cNvSpPr>
            <a:spLocks noGrp="1"/>
          </p:cNvSpPr>
          <p:nvPr>
            <p:ph type="title"/>
          </p:nvPr>
        </p:nvSpPr>
        <p:spPr/>
        <p:txBody>
          <a:bodyPr/>
          <a:lstStyle/>
          <a:p>
            <a:r>
              <a:rPr lang="en-US" dirty="0"/>
              <a:t>Timeline/TG Documents</a:t>
            </a:r>
          </a:p>
        </p:txBody>
      </p:sp>
      <p:sp>
        <p:nvSpPr>
          <p:cNvPr id="3" name="Content Placeholder 2">
            <a:extLst>
              <a:ext uri="{FF2B5EF4-FFF2-40B4-BE49-F238E27FC236}">
                <a16:creationId xmlns:a16="http://schemas.microsoft.com/office/drawing/2014/main" id="{4750E56A-D14B-EE31-8EFC-E472E5AB62EE}"/>
              </a:ext>
            </a:extLst>
          </p:cNvPr>
          <p:cNvSpPr>
            <a:spLocks noGrp="1"/>
          </p:cNvSpPr>
          <p:nvPr>
            <p:ph idx="1"/>
          </p:nvPr>
        </p:nvSpPr>
        <p:spPr/>
        <p:txBody>
          <a:bodyPr/>
          <a:lstStyle/>
          <a:p>
            <a:pPr>
              <a:buFont typeface="Arial" panose="020B0604020202020204" pitchFamily="34" charset="0"/>
              <a:buChar char="•"/>
            </a:pPr>
            <a:r>
              <a:rPr lang="en-US" sz="1800" b="0" dirty="0">
                <a:solidFill>
                  <a:srgbClr val="00B050"/>
                </a:solidFill>
                <a:hlinkClick r:id="rId2">
                  <a:extLst>
                    <a:ext uri="{A12FA001-AC4F-418D-AE19-62706E023703}">
                      <ahyp:hlinkClr xmlns:ahyp="http://schemas.microsoft.com/office/drawing/2018/hyperlinkcolor" val="tx"/>
                    </a:ext>
                  </a:extLst>
                </a:hlinkClick>
              </a:rPr>
              <a:t>1931</a:t>
            </a:r>
            <a:r>
              <a:rPr lang="en-US" sz="1800" b="0" dirty="0">
                <a:solidFill>
                  <a:srgbClr val="00B050"/>
                </a:solidFill>
              </a:rPr>
              <a:t> TGbn proposed Timeline 					Laurent Cariou</a:t>
            </a:r>
          </a:p>
          <a:p>
            <a:pPr>
              <a:buFont typeface="Arial" panose="020B0604020202020204" pitchFamily="34" charset="0"/>
              <a:buChar char="•"/>
            </a:pPr>
            <a:r>
              <a:rPr lang="en-US" sz="1800" b="0" dirty="0">
                <a:solidFill>
                  <a:srgbClr val="00B050"/>
                </a:solidFill>
                <a:hlinkClick r:id="rId3">
                  <a:extLst>
                    <a:ext uri="{A12FA001-AC4F-418D-AE19-62706E023703}">
                      <ahyp:hlinkClr xmlns:ahyp="http://schemas.microsoft.com/office/drawing/2018/hyperlinkcolor" val="tx"/>
                    </a:ext>
                  </a:extLst>
                </a:hlinkClick>
              </a:rPr>
              <a:t>1987</a:t>
            </a:r>
            <a:r>
              <a:rPr lang="en-US" sz="1800" b="0" dirty="0">
                <a:solidFill>
                  <a:srgbClr val="00B050"/>
                </a:solidFill>
              </a:rPr>
              <a:t> 802-11bn-selection-procedure 				Alfred Asterjadhi </a:t>
            </a:r>
          </a:p>
          <a:p>
            <a:pPr>
              <a:buFont typeface="Arial" panose="020B0604020202020204" pitchFamily="34" charset="0"/>
              <a:buChar char="•"/>
            </a:pPr>
            <a:r>
              <a:rPr lang="en-US" sz="1800" b="0" dirty="0">
                <a:solidFill>
                  <a:srgbClr val="00B050"/>
                </a:solidFill>
                <a:hlinkClick r:id="rId4">
                  <a:extLst>
                    <a:ext uri="{A12FA001-AC4F-418D-AE19-62706E023703}">
                      <ahyp:hlinkClr xmlns:ahyp="http://schemas.microsoft.com/office/drawing/2018/hyperlinkcolor" val="tx"/>
                    </a:ext>
                  </a:extLst>
                </a:hlinkClick>
              </a:rPr>
              <a:t>2030</a:t>
            </a:r>
            <a:r>
              <a:rPr lang="en-US" sz="1800" b="0" dirty="0">
                <a:solidFill>
                  <a:srgbClr val="00B050"/>
                </a:solidFill>
              </a:rPr>
              <a:t> Proposed 802.11bn Functional Requirements	Ming Gan</a:t>
            </a:r>
          </a:p>
        </p:txBody>
      </p:sp>
      <p:sp>
        <p:nvSpPr>
          <p:cNvPr id="4" name="Slide Number Placeholder 3">
            <a:extLst>
              <a:ext uri="{FF2B5EF4-FFF2-40B4-BE49-F238E27FC236}">
                <a16:creationId xmlns:a16="http://schemas.microsoft.com/office/drawing/2014/main" id="{CD5B051E-68A4-5FD6-768D-FD9549DF965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752CAD86-D5FA-1BB0-AA63-6F0BCC0FDA4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2B6FD5B-BAC4-C7F5-8536-7C013E5D3F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6764994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800" b="0" dirty="0">
                <a:solidFill>
                  <a:srgbClr val="00B050"/>
                </a:solidFill>
                <a:hlinkClick r:id="rId2">
                  <a:extLst>
                    <a:ext uri="{A12FA001-AC4F-418D-AE19-62706E023703}">
                      <ahyp:hlinkClr xmlns:ahyp="http://schemas.microsoft.com/office/drawing/2018/hyperlinkcolor" val="tx"/>
                    </a:ext>
                  </a:extLst>
                </a:hlinkClick>
              </a:rPr>
              <a:t>1835</a:t>
            </a:r>
            <a:r>
              <a:rPr lang="en-US" sz="1800" b="0" dirty="0">
                <a:solidFill>
                  <a:srgbClr val="00B050"/>
                </a:solidFill>
              </a:rPr>
              <a:t> AP Power Management 						</a:t>
            </a:r>
            <a:r>
              <a:rPr lang="en-US" sz="1800" b="0" dirty="0" err="1">
                <a:solidFill>
                  <a:srgbClr val="00B050"/>
                </a:solidFill>
              </a:rPr>
              <a:t>Yongsen</a:t>
            </a:r>
            <a:r>
              <a:rPr lang="en-US" sz="1800" b="0" dirty="0">
                <a:solidFill>
                  <a:srgbClr val="00B050"/>
                </a:solidFill>
              </a:rPr>
              <a:t> Ma </a:t>
            </a:r>
          </a:p>
          <a:p>
            <a:pPr>
              <a:buFont typeface="Arial" panose="020B0604020202020204" pitchFamily="34" charset="0"/>
              <a:buChar char="•"/>
            </a:pPr>
            <a:r>
              <a:rPr lang="en-US" sz="1800" b="0" dirty="0">
                <a:solidFill>
                  <a:srgbClr val="00B050"/>
                </a:solidFill>
                <a:hlinkClick r:id="rId3">
                  <a:extLst>
                    <a:ext uri="{A12FA001-AC4F-418D-AE19-62706E023703}">
                      <ahyp:hlinkClr xmlns:ahyp="http://schemas.microsoft.com/office/drawing/2018/hyperlinkcolor" val="tx"/>
                    </a:ext>
                  </a:extLst>
                </a:hlinkClick>
              </a:rPr>
              <a:t>1838</a:t>
            </a:r>
            <a:r>
              <a:rPr lang="en-US" sz="1800" b="0" dirty="0">
                <a:solidFill>
                  <a:srgbClr val="00B050"/>
                </a:solidFill>
              </a:rPr>
              <a:t> Follow up on the Relay Transmission 			Dongguk Lim</a:t>
            </a:r>
          </a:p>
          <a:p>
            <a:pPr>
              <a:buFont typeface="Arial" panose="020B0604020202020204" pitchFamily="34" charset="0"/>
              <a:buChar char="•"/>
            </a:pPr>
            <a:r>
              <a:rPr lang="en-US" sz="1800" b="0" dirty="0">
                <a:solidFill>
                  <a:srgbClr val="00B050"/>
                </a:solidFill>
                <a:hlinkClick r:id="rId4">
                  <a:extLst>
                    <a:ext uri="{A12FA001-AC4F-418D-AE19-62706E023703}">
                      <ahyp:hlinkClr xmlns:ahyp="http://schemas.microsoft.com/office/drawing/2018/hyperlinkcolor" val="tx"/>
                    </a:ext>
                  </a:extLst>
                </a:hlinkClick>
              </a:rPr>
              <a:t>1839</a:t>
            </a:r>
            <a:r>
              <a:rPr lang="en-US" sz="1800" b="0" dirty="0">
                <a:solidFill>
                  <a:srgbClr val="00B050"/>
                </a:solidFill>
              </a:rPr>
              <a:t> Evaluation for the Relay Transmission 			Dongguk Lim</a:t>
            </a: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328754713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8694102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800" b="0" dirty="0">
                <a:solidFill>
                  <a:srgbClr val="00B050"/>
                </a:solidFill>
                <a:hlinkClick r:id="rId2">
                  <a:extLst>
                    <a:ext uri="{A12FA001-AC4F-418D-AE19-62706E023703}">
                      <ahyp:hlinkClr xmlns:ahyp="http://schemas.microsoft.com/office/drawing/2018/hyperlinkcolor" val="tx"/>
                    </a:ext>
                  </a:extLst>
                </a:hlinkClick>
              </a:rPr>
              <a:t>1839</a:t>
            </a:r>
            <a:r>
              <a:rPr lang="en-US" sz="1800" b="0" dirty="0">
                <a:solidFill>
                  <a:srgbClr val="00B050"/>
                </a:solidFill>
              </a:rPr>
              <a:t> Evaluation for the Relay Transmission 		Dongguk Lim [Q&amp;A]</a:t>
            </a:r>
          </a:p>
          <a:p>
            <a:pPr>
              <a:buFont typeface="Arial" panose="020B0604020202020204" pitchFamily="34" charset="0"/>
              <a:buChar char="•"/>
            </a:pPr>
            <a:r>
              <a:rPr lang="en-US" sz="1800" b="0" dirty="0">
                <a:solidFill>
                  <a:srgbClr val="00B050"/>
                </a:solidFill>
                <a:hlinkClick r:id="rId3">
                  <a:extLst>
                    <a:ext uri="{A12FA001-AC4F-418D-AE19-62706E023703}">
                      <ahyp:hlinkClr xmlns:ahyp="http://schemas.microsoft.com/office/drawing/2018/hyperlinkcolor" val="tx"/>
                    </a:ext>
                  </a:extLst>
                </a:hlinkClick>
              </a:rPr>
              <a:t>1888</a:t>
            </a:r>
            <a:r>
              <a:rPr lang="en-US" sz="1800" b="0" dirty="0">
                <a:solidFill>
                  <a:srgbClr val="00B050"/>
                </a:solidFill>
              </a:rPr>
              <a:t> MAC Header Protection - follow-up 		Abhishek Patil</a:t>
            </a:r>
          </a:p>
          <a:p>
            <a:pPr>
              <a:buFont typeface="Arial" panose="020B0604020202020204" pitchFamily="34" charset="0"/>
              <a:buChar char="•"/>
            </a:pPr>
            <a:r>
              <a:rPr lang="en-US" sz="1800" b="0" dirty="0">
                <a:solidFill>
                  <a:srgbClr val="00B050"/>
                </a:solidFill>
                <a:hlinkClick r:id="rId4">
                  <a:extLst>
                    <a:ext uri="{A12FA001-AC4F-418D-AE19-62706E023703}">
                      <ahyp:hlinkClr xmlns:ahyp="http://schemas.microsoft.com/office/drawing/2018/hyperlinkcolor" val="tx"/>
                    </a:ext>
                  </a:extLst>
                </a:hlinkClick>
              </a:rPr>
              <a:t>1908</a:t>
            </a:r>
            <a:r>
              <a:rPr lang="en-US" sz="1800" b="0" dirty="0">
                <a:solidFill>
                  <a:srgbClr val="00B050"/>
                </a:solidFill>
              </a:rPr>
              <a:t> Seamless Roaming Procedure 			</a:t>
            </a:r>
            <a:r>
              <a:rPr lang="en-US" sz="1800" b="0" dirty="0" err="1">
                <a:solidFill>
                  <a:srgbClr val="00B050"/>
                </a:solidFill>
              </a:rPr>
              <a:t>Yelin</a:t>
            </a:r>
            <a:r>
              <a:rPr lang="en-US" sz="1800" b="0" dirty="0">
                <a:solidFill>
                  <a:srgbClr val="00B050"/>
                </a:solidFill>
              </a:rPr>
              <a:t> Yoon</a:t>
            </a:r>
          </a:p>
          <a:p>
            <a:pPr>
              <a:buFont typeface="Arial" panose="020B0604020202020204" pitchFamily="34" charset="0"/>
              <a:buChar char="•"/>
            </a:pPr>
            <a:r>
              <a:rPr lang="en-US" sz="1800" b="0" dirty="0">
                <a:solidFill>
                  <a:srgbClr val="00B050"/>
                </a:solidFill>
                <a:hlinkClick r:id="rId5">
                  <a:extLst>
                    <a:ext uri="{A12FA001-AC4F-418D-AE19-62706E023703}">
                      <ahyp:hlinkClr xmlns:ahyp="http://schemas.microsoft.com/office/drawing/2018/hyperlinkcolor" val="tx"/>
                    </a:ext>
                  </a:extLst>
                </a:hlinkClick>
              </a:rPr>
              <a:t>1910</a:t>
            </a:r>
            <a:r>
              <a:rPr lang="en-US" sz="1800" b="0" dirty="0">
                <a:solidFill>
                  <a:srgbClr val="00B050"/>
                </a:solidFill>
              </a:rPr>
              <a:t> Coordinated TDMA (Follow up) 			</a:t>
            </a:r>
            <a:r>
              <a:rPr lang="en-US" sz="1800" b="0" dirty="0" err="1">
                <a:solidFill>
                  <a:srgbClr val="00B050"/>
                </a:solidFill>
              </a:rPr>
              <a:t>GeonHwan</a:t>
            </a:r>
            <a:r>
              <a:rPr lang="en-US" sz="1800" b="0" dirty="0">
                <a:solidFill>
                  <a:srgbClr val="00B050"/>
                </a:solidFill>
              </a:rPr>
              <a:t> Kim</a:t>
            </a:r>
          </a:p>
          <a:p>
            <a:pPr>
              <a:buFont typeface="Arial" panose="020B0604020202020204" pitchFamily="34" charset="0"/>
              <a:buChar char="•"/>
            </a:pPr>
            <a:r>
              <a:rPr lang="en-US" sz="1800" b="0" dirty="0">
                <a:solidFill>
                  <a:srgbClr val="00B050"/>
                </a:solidFill>
                <a:hlinkClick r:id="rId6">
                  <a:extLst>
                    <a:ext uri="{A12FA001-AC4F-418D-AE19-62706E023703}">
                      <ahyp:hlinkClr xmlns:ahyp="http://schemas.microsoft.com/office/drawing/2018/hyperlinkcolor" val="tx"/>
                    </a:ext>
                  </a:extLst>
                </a:hlinkClick>
              </a:rPr>
              <a:t>1911</a:t>
            </a:r>
            <a:r>
              <a:rPr lang="en-US" sz="1800" b="0" dirty="0">
                <a:solidFill>
                  <a:srgbClr val="00B050"/>
                </a:solidFill>
              </a:rPr>
              <a:t> Secondary Channel Access and Frame TX 	</a:t>
            </a:r>
            <a:r>
              <a:rPr lang="en-US" sz="1800" b="0" dirty="0" err="1">
                <a:solidFill>
                  <a:srgbClr val="00B050"/>
                </a:solidFill>
              </a:rPr>
              <a:t>Dongju</a:t>
            </a:r>
            <a:r>
              <a:rPr lang="en-US" sz="1800" b="0" dirty="0">
                <a:solidFill>
                  <a:srgbClr val="00B050"/>
                </a:solidFill>
              </a:rPr>
              <a:t> Cha</a:t>
            </a:r>
          </a:p>
          <a:p>
            <a:pPr>
              <a:buFont typeface="Arial" panose="020B0604020202020204" pitchFamily="34" charset="0"/>
              <a:buChar char="•"/>
            </a:pPr>
            <a:r>
              <a:rPr lang="en-US" sz="1800" b="0" dirty="0">
                <a:solidFill>
                  <a:schemeClr val="bg1">
                    <a:lumMod val="65000"/>
                  </a:schemeClr>
                </a:solidFill>
                <a:hlinkClick r:id="rId7">
                  <a:extLst>
                    <a:ext uri="{A12FA001-AC4F-418D-AE19-62706E023703}">
                      <ahyp:hlinkClr xmlns:ahyp="http://schemas.microsoft.com/office/drawing/2018/hyperlinkcolor" val="tx"/>
                    </a:ext>
                  </a:extLst>
                </a:hlinkClick>
              </a:rPr>
              <a:t>1914</a:t>
            </a:r>
            <a:r>
              <a:rPr lang="en-US" sz="1800" b="0" dirty="0">
                <a:solidFill>
                  <a:schemeClr val="bg1">
                    <a:lumMod val="65000"/>
                  </a:schemeClr>
                </a:solidFill>
              </a:rPr>
              <a:t> Enhanced Security Considerations in UHR 	</a:t>
            </a:r>
            <a:r>
              <a:rPr lang="en-US" sz="1800" b="0" dirty="0" err="1">
                <a:solidFill>
                  <a:schemeClr val="bg1">
                    <a:lumMod val="65000"/>
                  </a:schemeClr>
                </a:solidFill>
              </a:rPr>
              <a:t>SunHee</a:t>
            </a:r>
            <a:r>
              <a:rPr lang="en-US" sz="1800" b="0" dirty="0">
                <a:solidFill>
                  <a:schemeClr val="bg1">
                    <a:lumMod val="65000"/>
                  </a:schemeClr>
                </a:solidFill>
              </a:rPr>
              <a:t> Baek</a:t>
            </a: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6032648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Final Call for TGbn Officers</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95953055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6ADC85-E89F-5B65-0CA2-A439946F2818}"/>
              </a:ext>
            </a:extLst>
          </p:cNvPr>
          <p:cNvSpPr>
            <a:spLocks noGrp="1"/>
          </p:cNvSpPr>
          <p:nvPr>
            <p:ph type="title"/>
          </p:nvPr>
        </p:nvSpPr>
        <p:spPr/>
        <p:txBody>
          <a:bodyPr/>
          <a:lstStyle/>
          <a:p>
            <a:r>
              <a:rPr lang="en-US" dirty="0">
                <a:solidFill>
                  <a:schemeClr val="tx1"/>
                </a:solidFill>
              </a:rPr>
              <a:t>Final Call for TGbn officers</a:t>
            </a:r>
            <a:endParaRPr lang="en-US" dirty="0"/>
          </a:p>
        </p:txBody>
      </p:sp>
      <p:sp>
        <p:nvSpPr>
          <p:cNvPr id="3" name="Content Placeholder 2">
            <a:extLst>
              <a:ext uri="{FF2B5EF4-FFF2-40B4-BE49-F238E27FC236}">
                <a16:creationId xmlns:a16="http://schemas.microsoft.com/office/drawing/2014/main" id="{09FACBBB-F323-999C-C847-ACC3CF5DD8C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dirty="0"/>
              <a:t>Call for TGbn officers’ nominations</a:t>
            </a:r>
          </a:p>
          <a:p>
            <a:pPr lvl="1">
              <a:buFont typeface="Arial" panose="020B0604020202020204" pitchFamily="34" charset="0"/>
              <a:buChar char="•"/>
            </a:pPr>
            <a:r>
              <a:rPr lang="en-US" dirty="0"/>
              <a:t>TGbn Vice-chair candidates</a:t>
            </a:r>
          </a:p>
          <a:p>
            <a:pPr lvl="2">
              <a:buFont typeface="Arial" panose="020B0604020202020204" pitchFamily="34" charset="0"/>
              <a:buChar char="•"/>
            </a:pPr>
            <a:r>
              <a:rPr lang="en-US" dirty="0"/>
              <a:t>Jianhan Liu</a:t>
            </a:r>
          </a:p>
          <a:p>
            <a:pPr lvl="2">
              <a:buFont typeface="Arial" panose="020B0604020202020204" pitchFamily="34" charset="0"/>
              <a:buChar char="•"/>
            </a:pPr>
            <a:r>
              <a:rPr lang="en-US" dirty="0"/>
              <a:t>Laurent Cariou</a:t>
            </a:r>
          </a:p>
          <a:p>
            <a:pPr lvl="2">
              <a:buFont typeface="Arial" panose="020B0604020202020204" pitchFamily="34" charset="0"/>
              <a:buChar char="•"/>
            </a:pPr>
            <a:r>
              <a:rPr lang="en-US" dirty="0"/>
              <a:t>Kiseon Ryu</a:t>
            </a:r>
          </a:p>
          <a:p>
            <a:pPr lvl="2">
              <a:buFont typeface="Arial" panose="020B0604020202020204" pitchFamily="34" charset="0"/>
              <a:buChar char="•"/>
            </a:pPr>
            <a:r>
              <a:rPr lang="en-US" dirty="0"/>
              <a:t>Rubayet Shafin</a:t>
            </a:r>
          </a:p>
          <a:p>
            <a:pPr lvl="2">
              <a:buFont typeface="Arial" panose="020B0604020202020204" pitchFamily="34" charset="0"/>
              <a:buChar char="•"/>
            </a:pPr>
            <a:r>
              <a:rPr lang="en-US" dirty="0"/>
              <a:t>Matthew Fischer</a:t>
            </a:r>
          </a:p>
          <a:p>
            <a:pPr lvl="1">
              <a:buFont typeface="Arial" panose="020B0604020202020204" pitchFamily="34" charset="0"/>
              <a:buChar char="•"/>
            </a:pPr>
            <a:r>
              <a:rPr lang="en-US" dirty="0"/>
              <a:t>TGbn Technical Editor</a:t>
            </a:r>
          </a:p>
          <a:p>
            <a:pPr lvl="2">
              <a:buFont typeface="Arial" panose="020B0604020202020204" pitchFamily="34" charset="0"/>
              <a:buChar char="•"/>
            </a:pPr>
            <a:r>
              <a:rPr lang="en-US" dirty="0"/>
              <a:t>Ross Jian Yu</a:t>
            </a:r>
          </a:p>
          <a:p>
            <a:pPr lvl="1">
              <a:buFont typeface="Arial" panose="020B0604020202020204" pitchFamily="34" charset="0"/>
              <a:buChar char="•"/>
            </a:pPr>
            <a:r>
              <a:rPr lang="en-US" dirty="0"/>
              <a:t>TGbn Secretary</a:t>
            </a:r>
          </a:p>
          <a:p>
            <a:pPr lvl="2">
              <a:buFont typeface="Arial" panose="020B0604020202020204" pitchFamily="34" charset="0"/>
              <a:buChar char="•"/>
            </a:pPr>
            <a:r>
              <a:rPr lang="en-US" dirty="0"/>
              <a:t>Yusuke Asai</a:t>
            </a:r>
          </a:p>
          <a:p>
            <a:pPr>
              <a:buFont typeface="Arial" panose="020B0604020202020204" pitchFamily="34" charset="0"/>
              <a:buChar char="•"/>
            </a:pPr>
            <a:r>
              <a:rPr lang="en-US" dirty="0"/>
              <a:t>Call is closed</a:t>
            </a:r>
          </a:p>
          <a:p>
            <a:pPr>
              <a:buFont typeface="Arial" panose="020B0604020202020204" pitchFamily="34" charset="0"/>
              <a:buChar char="•"/>
            </a:pPr>
            <a:endParaRPr lang="en-US" dirty="0"/>
          </a:p>
          <a:p>
            <a:endParaRPr lang="en-US" dirty="0"/>
          </a:p>
        </p:txBody>
      </p:sp>
      <p:sp>
        <p:nvSpPr>
          <p:cNvPr id="4" name="Slide Number Placeholder 3">
            <a:extLst>
              <a:ext uri="{FF2B5EF4-FFF2-40B4-BE49-F238E27FC236}">
                <a16:creationId xmlns:a16="http://schemas.microsoft.com/office/drawing/2014/main" id="{D8063087-CD16-A696-4806-62D2F03B1C60}"/>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7B9A38CC-CEC3-ED0D-8969-A004F5709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687DD8A-3727-344A-FF12-9DB780057CB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25469509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600" b="0" dirty="0">
                <a:solidFill>
                  <a:srgbClr val="00B050"/>
                </a:solidFill>
                <a:hlinkClick r:id="rId2">
                  <a:extLst>
                    <a:ext uri="{A12FA001-AC4F-418D-AE19-62706E023703}">
                      <ahyp:hlinkClr xmlns:ahyp="http://schemas.microsoft.com/office/drawing/2018/hyperlinkcolor" val="tx"/>
                    </a:ext>
                  </a:extLst>
                </a:hlinkClick>
              </a:rPr>
              <a:t>1911</a:t>
            </a:r>
            <a:r>
              <a:rPr lang="en-US" sz="1600" b="0" dirty="0">
                <a:solidFill>
                  <a:srgbClr val="00B050"/>
                </a:solidFill>
              </a:rPr>
              <a:t> Secondary Channel Access and Frame TX 			</a:t>
            </a:r>
            <a:r>
              <a:rPr lang="en-US" sz="1600" b="0" dirty="0" err="1">
                <a:solidFill>
                  <a:srgbClr val="00B050"/>
                </a:solidFill>
              </a:rPr>
              <a:t>Dongju</a:t>
            </a:r>
            <a:r>
              <a:rPr lang="en-US" sz="1600" b="0" dirty="0">
                <a:solidFill>
                  <a:srgbClr val="00B050"/>
                </a:solidFill>
              </a:rPr>
              <a:t> Cha	[Q&amp;A]</a:t>
            </a:r>
          </a:p>
          <a:p>
            <a:pPr>
              <a:buFont typeface="Arial" panose="020B0604020202020204" pitchFamily="34" charset="0"/>
              <a:buChar char="•"/>
            </a:pPr>
            <a:r>
              <a:rPr lang="en-US" sz="1600" b="0" dirty="0">
                <a:solidFill>
                  <a:srgbClr val="00B050"/>
                </a:solidFill>
                <a:hlinkClick r:id="rId3">
                  <a:extLst>
                    <a:ext uri="{A12FA001-AC4F-418D-AE19-62706E023703}">
                      <ahyp:hlinkClr xmlns:ahyp="http://schemas.microsoft.com/office/drawing/2018/hyperlinkcolor" val="tx"/>
                    </a:ext>
                  </a:extLst>
                </a:hlinkClick>
              </a:rPr>
              <a:t>1914</a:t>
            </a:r>
            <a:r>
              <a:rPr lang="en-US" sz="1600" b="0" dirty="0">
                <a:solidFill>
                  <a:srgbClr val="00B050"/>
                </a:solidFill>
              </a:rPr>
              <a:t> Enhanced Security Considerations in UHR 			</a:t>
            </a:r>
            <a:r>
              <a:rPr lang="en-US" sz="1600" b="0" dirty="0" err="1">
                <a:solidFill>
                  <a:srgbClr val="00B050"/>
                </a:solidFill>
              </a:rPr>
              <a:t>SunHee</a:t>
            </a:r>
            <a:r>
              <a:rPr lang="en-US" sz="1600" b="0" dirty="0">
                <a:solidFill>
                  <a:srgbClr val="00B050"/>
                </a:solidFill>
              </a:rPr>
              <a:t> Baek</a:t>
            </a:r>
          </a:p>
          <a:p>
            <a:pPr>
              <a:buFont typeface="Arial" panose="020B0604020202020204" pitchFamily="34" charset="0"/>
              <a:buChar char="•"/>
            </a:pPr>
            <a:r>
              <a:rPr lang="en-US" sz="1600" b="0" dirty="0">
                <a:solidFill>
                  <a:srgbClr val="00B050"/>
                </a:solidFill>
                <a:hlinkClick r:id="rId4">
                  <a:extLst>
                    <a:ext uri="{A12FA001-AC4F-418D-AE19-62706E023703}">
                      <ahyp:hlinkClr xmlns:ahyp="http://schemas.microsoft.com/office/drawing/2018/hyperlinkcolor" val="tx"/>
                    </a:ext>
                  </a:extLst>
                </a:hlinkClick>
              </a:rPr>
              <a:t>1929</a:t>
            </a:r>
            <a:r>
              <a:rPr lang="en-US" sz="1600" b="0" dirty="0">
                <a:solidFill>
                  <a:srgbClr val="00B050"/>
                </a:solidFill>
              </a:rPr>
              <a:t> Peer-to-peer (P2P) Resource Management 			Rubayet Shafin</a:t>
            </a:r>
          </a:p>
          <a:p>
            <a:pPr>
              <a:buFont typeface="Arial" panose="020B0604020202020204" pitchFamily="34" charset="0"/>
              <a:buChar char="•"/>
            </a:pPr>
            <a:r>
              <a:rPr lang="en-US" sz="1600" b="0" dirty="0">
                <a:solidFill>
                  <a:srgbClr val="00B050"/>
                </a:solidFill>
                <a:hlinkClick r:id="rId5">
                  <a:extLst>
                    <a:ext uri="{A12FA001-AC4F-418D-AE19-62706E023703}">
                      <ahyp:hlinkClr xmlns:ahyp="http://schemas.microsoft.com/office/drawing/2018/hyperlinkcolor" val="tx"/>
                    </a:ext>
                  </a:extLst>
                </a:hlinkClick>
              </a:rPr>
              <a:t>1942</a:t>
            </a:r>
            <a:r>
              <a:rPr lang="en-US" sz="1600" b="0" dirty="0">
                <a:solidFill>
                  <a:srgbClr val="00B050"/>
                </a:solidFill>
              </a:rPr>
              <a:t> Inter-PPDU Low Power Listening Scheme 			</a:t>
            </a:r>
            <a:r>
              <a:rPr lang="en-US" sz="1600" b="0" dirty="0" err="1">
                <a:solidFill>
                  <a:srgbClr val="00B050"/>
                </a:solidFill>
              </a:rPr>
              <a:t>Yunsi</a:t>
            </a:r>
            <a:r>
              <a:rPr lang="en-US" sz="1600" b="0" dirty="0">
                <a:solidFill>
                  <a:srgbClr val="00B050"/>
                </a:solidFill>
              </a:rPr>
              <a:t> Ma</a:t>
            </a:r>
          </a:p>
          <a:p>
            <a:pPr>
              <a:buFont typeface="Arial" panose="020B0604020202020204" pitchFamily="34" charset="0"/>
              <a:buChar char="•"/>
            </a:pPr>
            <a:r>
              <a:rPr lang="en-US" sz="1600" b="0" dirty="0">
                <a:solidFill>
                  <a:srgbClr val="00B050"/>
                </a:solidFill>
                <a:hlinkClick r:id="rId6">
                  <a:extLst>
                    <a:ext uri="{A12FA001-AC4F-418D-AE19-62706E023703}">
                      <ahyp:hlinkClr xmlns:ahyp="http://schemas.microsoft.com/office/drawing/2018/hyperlinkcolor" val="tx"/>
                    </a:ext>
                  </a:extLst>
                </a:hlinkClick>
              </a:rPr>
              <a:t>1953</a:t>
            </a:r>
            <a:r>
              <a:rPr lang="en-US" sz="1600" b="0" dirty="0">
                <a:solidFill>
                  <a:srgbClr val="00B050"/>
                </a:solidFill>
              </a:rPr>
              <a:t> Two Dimensional Resource Allocation 				Srinivas Kandala</a:t>
            </a:r>
          </a:p>
          <a:p>
            <a:pPr>
              <a:buFont typeface="Arial" panose="020B0604020202020204" pitchFamily="34" charset="0"/>
              <a:buChar char="•"/>
            </a:pPr>
            <a:r>
              <a:rPr lang="en-US" sz="1600" b="0" dirty="0">
                <a:solidFill>
                  <a:srgbClr val="00B050"/>
                </a:solidFill>
                <a:hlinkClick r:id="rId7">
                  <a:extLst>
                    <a:ext uri="{A12FA001-AC4F-418D-AE19-62706E023703}">
                      <ahyp:hlinkClr xmlns:ahyp="http://schemas.microsoft.com/office/drawing/2018/hyperlinkcolor" val="tx"/>
                    </a:ext>
                  </a:extLst>
                </a:hlinkClick>
              </a:rPr>
              <a:t>1954</a:t>
            </a:r>
            <a:r>
              <a:rPr lang="en-US" sz="1600" b="0" dirty="0">
                <a:solidFill>
                  <a:srgbClr val="00B050"/>
                </a:solidFill>
              </a:rPr>
              <a:t> Two Dimensional A-PPDU 						Srinivas Kandala</a:t>
            </a: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414759043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Thursday Joint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TG officers’ election</a:t>
            </a:r>
          </a:p>
          <a:p>
            <a:pPr lvl="0">
              <a:buFont typeface="Arial" panose="020B0604020202020204" pitchFamily="34" charset="0"/>
              <a:buChar char="•"/>
            </a:pPr>
            <a:r>
              <a:rPr lang="en-GB" sz="1600" dirty="0"/>
              <a:t>Proposed TG structure</a:t>
            </a:r>
          </a:p>
          <a:p>
            <a:pPr lvl="0">
              <a:buFont typeface="Arial" panose="020B0604020202020204" pitchFamily="34" charset="0"/>
              <a:buChar char="•"/>
            </a:pPr>
            <a:r>
              <a:rPr lang="en-GB" sz="1600" dirty="0"/>
              <a:t>TG documents</a:t>
            </a:r>
          </a:p>
          <a:p>
            <a:pPr lvl="0">
              <a:buFont typeface="Arial" panose="020B0604020202020204" pitchFamily="34" charset="0"/>
              <a:buChar char="•"/>
            </a:pPr>
            <a:r>
              <a:rPr lang="en-GB" sz="1600" dirty="0"/>
              <a:t>Submissions</a:t>
            </a:r>
          </a:p>
          <a:p>
            <a:pPr>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09536131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BF0099-710A-BAAF-B8BC-7014BCF7814C}"/>
              </a:ext>
            </a:extLst>
          </p:cNvPr>
          <p:cNvSpPr>
            <a:spLocks noGrp="1"/>
          </p:cNvSpPr>
          <p:nvPr>
            <p:ph type="title"/>
          </p:nvPr>
        </p:nvSpPr>
        <p:spPr/>
        <p:txBody>
          <a:bodyPr/>
          <a:lstStyle/>
          <a:p>
            <a:r>
              <a:rPr lang="en-US" altLang="en-US" sz="3200" dirty="0"/>
              <a:t>Proposed TG structure</a:t>
            </a:r>
            <a:endParaRPr lang="en-US" dirty="0"/>
          </a:p>
        </p:txBody>
      </p:sp>
      <p:sp>
        <p:nvSpPr>
          <p:cNvPr id="3" name="Content Placeholder 2">
            <a:extLst>
              <a:ext uri="{FF2B5EF4-FFF2-40B4-BE49-F238E27FC236}">
                <a16:creationId xmlns:a16="http://schemas.microsoft.com/office/drawing/2014/main" id="{7E162DB6-C4EE-DEDE-51EE-E544B03CE3D6}"/>
              </a:ext>
            </a:extLst>
          </p:cNvPr>
          <p:cNvSpPr>
            <a:spLocks noGrp="1"/>
          </p:cNvSpPr>
          <p:nvPr>
            <p:ph idx="1"/>
          </p:nvPr>
        </p:nvSpPr>
        <p:spPr>
          <a:xfrm>
            <a:off x="685800" y="4907598"/>
            <a:ext cx="7770813" cy="1550503"/>
          </a:xfrm>
        </p:spPr>
        <p:txBody>
          <a:bodyPr/>
          <a:lstStyle/>
          <a:p>
            <a:pPr>
              <a:buFont typeface="Arial" panose="020B0604020202020204" pitchFamily="34" charset="0"/>
              <a:buChar char="•"/>
            </a:pPr>
            <a:r>
              <a:rPr lang="en-US" sz="1800" dirty="0"/>
              <a:t>Election of </a:t>
            </a:r>
            <a:r>
              <a:rPr lang="en-US" sz="1800" dirty="0" err="1"/>
              <a:t>TGbn</a:t>
            </a:r>
            <a:r>
              <a:rPr lang="en-US" sz="1800" dirty="0"/>
              <a:t> Vice Chairs: see next slides</a:t>
            </a:r>
          </a:p>
          <a:p>
            <a:pPr>
              <a:buFont typeface="Arial" panose="020B0604020202020204" pitchFamily="34" charset="0"/>
              <a:buChar char="•"/>
            </a:pPr>
            <a:r>
              <a:rPr lang="en-US" sz="1800" dirty="0"/>
              <a:t>Appointed </a:t>
            </a:r>
            <a:r>
              <a:rPr lang="en-US" sz="1800" dirty="0" err="1"/>
              <a:t>TGbn</a:t>
            </a:r>
            <a:r>
              <a:rPr lang="en-US" sz="1800" dirty="0"/>
              <a:t> Secretary: </a:t>
            </a:r>
            <a:r>
              <a:rPr lang="en-US" sz="1800" i="1" dirty="0"/>
              <a:t>Yusuke Asai</a:t>
            </a:r>
          </a:p>
          <a:p>
            <a:pPr>
              <a:buFont typeface="Arial" panose="020B0604020202020204" pitchFamily="34" charset="0"/>
              <a:buChar char="•"/>
            </a:pPr>
            <a:r>
              <a:rPr lang="en-US" sz="1800" dirty="0"/>
              <a:t>Appointed </a:t>
            </a:r>
            <a:r>
              <a:rPr lang="en-US" sz="1800" dirty="0" err="1"/>
              <a:t>TGbn</a:t>
            </a:r>
            <a:r>
              <a:rPr lang="en-US" sz="1800" dirty="0"/>
              <a:t> Technical Editor: </a:t>
            </a:r>
            <a:r>
              <a:rPr lang="en-US" sz="1800" i="1" dirty="0"/>
              <a:t>Ross Jian Yu</a:t>
            </a:r>
          </a:p>
          <a:p>
            <a:pPr>
              <a:buFont typeface="Arial" panose="020B0604020202020204" pitchFamily="34" charset="0"/>
              <a:buChar char="•"/>
            </a:pPr>
            <a:r>
              <a:rPr lang="en-US" sz="1800" dirty="0"/>
              <a:t>Number of Ad-</a:t>
            </a:r>
            <a:r>
              <a:rPr lang="en-US" sz="1800" dirty="0" err="1"/>
              <a:t>Hocs</a:t>
            </a:r>
            <a:r>
              <a:rPr lang="en-US" sz="1800" dirty="0"/>
              <a:t>: see next slides; ad-hoc chairs election in January</a:t>
            </a:r>
          </a:p>
          <a:p>
            <a:pPr>
              <a:buFont typeface="Arial" panose="020B0604020202020204" pitchFamily="34" charset="0"/>
              <a:buChar char="•"/>
            </a:pPr>
            <a:endParaRPr lang="en-US" sz="1800" dirty="0">
              <a:solidFill>
                <a:schemeClr val="tx1"/>
              </a:solidFill>
            </a:endParaRPr>
          </a:p>
        </p:txBody>
      </p:sp>
      <p:sp>
        <p:nvSpPr>
          <p:cNvPr id="4" name="Slide Number Placeholder 3">
            <a:extLst>
              <a:ext uri="{FF2B5EF4-FFF2-40B4-BE49-F238E27FC236}">
                <a16:creationId xmlns:a16="http://schemas.microsoft.com/office/drawing/2014/main" id="{F5228BC6-93DC-E86D-56F5-FCC94FAE3ACD}"/>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25274CA5-98D1-9AB7-D76B-F90AA1FC645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E8F84CA-CDAF-7D4D-1373-B2A0C8023D7F}"/>
              </a:ext>
            </a:extLst>
          </p:cNvPr>
          <p:cNvSpPr>
            <a:spLocks noGrp="1"/>
          </p:cNvSpPr>
          <p:nvPr>
            <p:ph type="dt" idx="15"/>
          </p:nvPr>
        </p:nvSpPr>
        <p:spPr/>
        <p:txBody>
          <a:bodyPr/>
          <a:lstStyle/>
          <a:p>
            <a:r>
              <a:rPr lang="en-US" dirty="0"/>
              <a:t>November 2023</a:t>
            </a:r>
            <a:endParaRPr lang="en-GB" dirty="0"/>
          </a:p>
        </p:txBody>
      </p:sp>
      <p:sp>
        <p:nvSpPr>
          <p:cNvPr id="27" name="Rectangle 26">
            <a:extLst>
              <a:ext uri="{FF2B5EF4-FFF2-40B4-BE49-F238E27FC236}">
                <a16:creationId xmlns:a16="http://schemas.microsoft.com/office/drawing/2014/main" id="{AD164314-5698-B432-9DAF-F810082BC987}"/>
              </a:ext>
            </a:extLst>
          </p:cNvPr>
          <p:cNvSpPr/>
          <p:nvPr/>
        </p:nvSpPr>
        <p:spPr bwMode="auto">
          <a:xfrm>
            <a:off x="1981200" y="1668099"/>
            <a:ext cx="2109782" cy="507185"/>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TGbn Chair</a:t>
            </a:r>
            <a:endParaRPr kumimoji="0" lang="en-US" sz="2400" b="0" i="0" u="none" strike="noStrike" cap="none" normalizeH="0" baseline="0" dirty="0">
              <a:ln>
                <a:noFill/>
              </a:ln>
              <a:solidFill>
                <a:schemeClr val="tx1"/>
              </a:solidFill>
              <a:effectLst/>
            </a:endParaRPr>
          </a:p>
        </p:txBody>
      </p:sp>
      <p:sp>
        <p:nvSpPr>
          <p:cNvPr id="28" name="Rectangle 27">
            <a:extLst>
              <a:ext uri="{FF2B5EF4-FFF2-40B4-BE49-F238E27FC236}">
                <a16:creationId xmlns:a16="http://schemas.microsoft.com/office/drawing/2014/main" id="{3EC9BE70-49C4-81A3-FBC0-C006755770B4}"/>
              </a:ext>
            </a:extLst>
          </p:cNvPr>
          <p:cNvSpPr/>
          <p:nvPr/>
        </p:nvSpPr>
        <p:spPr bwMode="auto">
          <a:xfrm>
            <a:off x="596317" y="2444271"/>
            <a:ext cx="1905000"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1</a:t>
            </a:r>
            <a:r>
              <a:rPr lang="en-US" baseline="30000" dirty="0">
                <a:solidFill>
                  <a:schemeClr val="tx1"/>
                </a:solidFill>
              </a:rPr>
              <a:t>st</a:t>
            </a:r>
            <a:r>
              <a:rPr lang="en-US" dirty="0">
                <a:solidFill>
                  <a:schemeClr val="tx1"/>
                </a:solidFill>
              </a:rPr>
              <a:t> Vice Chair</a:t>
            </a:r>
            <a:endParaRPr kumimoji="0" lang="en-US" sz="2400" b="0" i="0" u="none" strike="noStrike" cap="none" normalizeH="0" baseline="0" dirty="0">
              <a:ln>
                <a:noFill/>
              </a:ln>
              <a:solidFill>
                <a:schemeClr val="tx1"/>
              </a:solidFill>
              <a:effectLst/>
            </a:endParaRPr>
          </a:p>
        </p:txBody>
      </p:sp>
      <p:sp>
        <p:nvSpPr>
          <p:cNvPr id="29" name="Rectangle 28">
            <a:extLst>
              <a:ext uri="{FF2B5EF4-FFF2-40B4-BE49-F238E27FC236}">
                <a16:creationId xmlns:a16="http://schemas.microsoft.com/office/drawing/2014/main" id="{0174FD4B-0062-38F9-7952-472B4809E829}"/>
              </a:ext>
            </a:extLst>
          </p:cNvPr>
          <p:cNvSpPr/>
          <p:nvPr/>
        </p:nvSpPr>
        <p:spPr bwMode="auto">
          <a:xfrm>
            <a:off x="3529928" y="2443572"/>
            <a:ext cx="2060006"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i="1" dirty="0">
                <a:solidFill>
                  <a:schemeClr val="tx1"/>
                </a:solidFill>
              </a:rPr>
              <a:t>K</a:t>
            </a:r>
            <a:r>
              <a:rPr lang="en-US" baseline="30000" dirty="0">
                <a:solidFill>
                  <a:schemeClr val="tx1"/>
                </a:solidFill>
              </a:rPr>
              <a:t>th</a:t>
            </a:r>
            <a:r>
              <a:rPr lang="en-US" dirty="0">
                <a:solidFill>
                  <a:schemeClr val="tx1"/>
                </a:solidFill>
              </a:rPr>
              <a:t> Vice Chair</a:t>
            </a:r>
            <a:endParaRPr kumimoji="0" lang="en-US" sz="2400" b="0" i="0" u="none" strike="noStrike" cap="none" normalizeH="0" baseline="0" dirty="0">
              <a:ln>
                <a:noFill/>
              </a:ln>
              <a:solidFill>
                <a:schemeClr val="tx1"/>
              </a:solidFill>
              <a:effectLst/>
            </a:endParaRPr>
          </a:p>
        </p:txBody>
      </p:sp>
      <p:sp>
        <p:nvSpPr>
          <p:cNvPr id="30" name="Rectangle 29">
            <a:extLst>
              <a:ext uri="{FF2B5EF4-FFF2-40B4-BE49-F238E27FC236}">
                <a16:creationId xmlns:a16="http://schemas.microsoft.com/office/drawing/2014/main" id="{CEA92E66-B76B-6E11-E40B-3442555451EB}"/>
              </a:ext>
            </a:extLst>
          </p:cNvPr>
          <p:cNvSpPr/>
          <p:nvPr/>
        </p:nvSpPr>
        <p:spPr bwMode="auto">
          <a:xfrm>
            <a:off x="596317" y="3255409"/>
            <a:ext cx="1905000"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Secretary</a:t>
            </a:r>
            <a:endParaRPr kumimoji="0" lang="en-US" sz="2400" b="0" i="0" u="none" strike="noStrike" cap="none" normalizeH="0" baseline="0" dirty="0">
              <a:ln>
                <a:noFill/>
              </a:ln>
              <a:solidFill>
                <a:schemeClr val="tx1"/>
              </a:solidFill>
              <a:effectLst/>
            </a:endParaRPr>
          </a:p>
        </p:txBody>
      </p:sp>
      <p:sp>
        <p:nvSpPr>
          <p:cNvPr id="31" name="Rectangle 30">
            <a:extLst>
              <a:ext uri="{FF2B5EF4-FFF2-40B4-BE49-F238E27FC236}">
                <a16:creationId xmlns:a16="http://schemas.microsoft.com/office/drawing/2014/main" id="{DF467BB2-7CAF-5571-92AC-6957755B822E}"/>
              </a:ext>
            </a:extLst>
          </p:cNvPr>
          <p:cNvSpPr/>
          <p:nvPr/>
        </p:nvSpPr>
        <p:spPr bwMode="auto">
          <a:xfrm>
            <a:off x="3526382" y="3255409"/>
            <a:ext cx="2050918"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Editor</a:t>
            </a:r>
            <a:endParaRPr kumimoji="0" lang="en-US" sz="2400" b="0" i="0" u="none" strike="noStrike" cap="none" normalizeH="0" baseline="0" dirty="0">
              <a:ln>
                <a:noFill/>
              </a:ln>
              <a:solidFill>
                <a:schemeClr val="tx1"/>
              </a:solidFill>
              <a:effectLst/>
            </a:endParaRPr>
          </a:p>
        </p:txBody>
      </p:sp>
      <p:cxnSp>
        <p:nvCxnSpPr>
          <p:cNvPr id="32" name="Straight Connector 31">
            <a:extLst>
              <a:ext uri="{FF2B5EF4-FFF2-40B4-BE49-F238E27FC236}">
                <a16:creationId xmlns:a16="http://schemas.microsoft.com/office/drawing/2014/main" id="{12144DC9-D6CE-7844-CC6E-934966071850}"/>
              </a:ext>
            </a:extLst>
          </p:cNvPr>
          <p:cNvCxnSpPr>
            <a:cxnSpLocks/>
            <a:stCxn id="27" idx="2"/>
          </p:cNvCxnSpPr>
          <p:nvPr/>
        </p:nvCxnSpPr>
        <p:spPr bwMode="auto">
          <a:xfrm>
            <a:off x="3036091" y="2175284"/>
            <a:ext cx="0" cy="1727608"/>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3" name="Straight Connector 32">
            <a:extLst>
              <a:ext uri="{FF2B5EF4-FFF2-40B4-BE49-F238E27FC236}">
                <a16:creationId xmlns:a16="http://schemas.microsoft.com/office/drawing/2014/main" id="{8A821D82-C5D5-167D-80A9-CE2FA1BF75B1}"/>
              </a:ext>
            </a:extLst>
          </p:cNvPr>
          <p:cNvCxnSpPr>
            <a:cxnSpLocks/>
          </p:cNvCxnSpPr>
          <p:nvPr/>
        </p:nvCxnSpPr>
        <p:spPr bwMode="auto">
          <a:xfrm>
            <a:off x="1548817" y="3902892"/>
            <a:ext cx="1485900"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4" name="Straight Connector 33">
            <a:extLst>
              <a:ext uri="{FF2B5EF4-FFF2-40B4-BE49-F238E27FC236}">
                <a16:creationId xmlns:a16="http://schemas.microsoft.com/office/drawing/2014/main" id="{BC80FA6D-4DA0-7E85-BCB4-9671DFD9EC79}"/>
              </a:ext>
            </a:extLst>
          </p:cNvPr>
          <p:cNvCxnSpPr>
            <a:cxnSpLocks/>
          </p:cNvCxnSpPr>
          <p:nvPr/>
        </p:nvCxnSpPr>
        <p:spPr bwMode="auto">
          <a:xfrm>
            <a:off x="3034717" y="3902892"/>
            <a:ext cx="1517124"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5" name="Straight Connector 34">
            <a:extLst>
              <a:ext uri="{FF2B5EF4-FFF2-40B4-BE49-F238E27FC236}">
                <a16:creationId xmlns:a16="http://schemas.microsoft.com/office/drawing/2014/main" id="{1B7A5278-8512-9BB0-B924-1C672EA6DEFB}"/>
              </a:ext>
            </a:extLst>
          </p:cNvPr>
          <p:cNvCxnSpPr>
            <a:cxnSpLocks/>
          </p:cNvCxnSpPr>
          <p:nvPr/>
        </p:nvCxnSpPr>
        <p:spPr bwMode="auto">
          <a:xfrm>
            <a:off x="2492229" y="3465482"/>
            <a:ext cx="1034153" cy="699"/>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6" name="Straight Connector 35">
            <a:extLst>
              <a:ext uri="{FF2B5EF4-FFF2-40B4-BE49-F238E27FC236}">
                <a16:creationId xmlns:a16="http://schemas.microsoft.com/office/drawing/2014/main" id="{90602702-43E6-BBC6-D77B-A9522C75FC90}"/>
              </a:ext>
            </a:extLst>
          </p:cNvPr>
          <p:cNvCxnSpPr>
            <a:cxnSpLocks/>
          </p:cNvCxnSpPr>
          <p:nvPr/>
        </p:nvCxnSpPr>
        <p:spPr bwMode="auto">
          <a:xfrm>
            <a:off x="2501317" y="2643992"/>
            <a:ext cx="1034153" cy="699"/>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7" name="Straight Connector 36">
            <a:extLst>
              <a:ext uri="{FF2B5EF4-FFF2-40B4-BE49-F238E27FC236}">
                <a16:creationId xmlns:a16="http://schemas.microsoft.com/office/drawing/2014/main" id="{091E4C38-F72E-F81D-1F7E-338C7BA89085}"/>
              </a:ext>
            </a:extLst>
          </p:cNvPr>
          <p:cNvCxnSpPr>
            <a:cxnSpLocks/>
          </p:cNvCxnSpPr>
          <p:nvPr/>
        </p:nvCxnSpPr>
        <p:spPr bwMode="auto">
          <a:xfrm>
            <a:off x="1548817" y="3902892"/>
            <a:ext cx="0" cy="7620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8" name="Straight Connector 37">
            <a:extLst>
              <a:ext uri="{FF2B5EF4-FFF2-40B4-BE49-F238E27FC236}">
                <a16:creationId xmlns:a16="http://schemas.microsoft.com/office/drawing/2014/main" id="{3B6899DB-ED58-B255-A561-7917FB042564}"/>
              </a:ext>
            </a:extLst>
          </p:cNvPr>
          <p:cNvCxnSpPr>
            <a:cxnSpLocks/>
          </p:cNvCxnSpPr>
          <p:nvPr/>
        </p:nvCxnSpPr>
        <p:spPr bwMode="auto">
          <a:xfrm>
            <a:off x="4558717" y="3902892"/>
            <a:ext cx="0" cy="7620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39" name="Rectangle 38">
            <a:extLst>
              <a:ext uri="{FF2B5EF4-FFF2-40B4-BE49-F238E27FC236}">
                <a16:creationId xmlns:a16="http://schemas.microsoft.com/office/drawing/2014/main" id="{80E7BD7A-CCAB-E170-653E-16F6FA46B5F7}"/>
              </a:ext>
            </a:extLst>
          </p:cNvPr>
          <p:cNvSpPr/>
          <p:nvPr/>
        </p:nvSpPr>
        <p:spPr bwMode="auto">
          <a:xfrm>
            <a:off x="596317" y="3977977"/>
            <a:ext cx="1905000" cy="76311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Ad-Hoc </a:t>
            </a:r>
            <a:r>
              <a:rPr lang="en-US" i="1" dirty="0">
                <a:solidFill>
                  <a:schemeClr val="tx1"/>
                </a:solidFill>
              </a:rPr>
              <a:t>1</a:t>
            </a:r>
            <a:r>
              <a:rPr lang="en-US" dirty="0">
                <a:solidFill>
                  <a:schemeClr val="tx1"/>
                </a:solidFill>
              </a:rPr>
              <a:t>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a:ln>
                  <a:noFill/>
                </a:ln>
                <a:solidFill>
                  <a:schemeClr val="tx1"/>
                </a:solidFill>
                <a:effectLst/>
              </a:rPr>
              <a:t>Chair(s)</a:t>
            </a:r>
          </a:p>
        </p:txBody>
      </p:sp>
      <p:sp>
        <p:nvSpPr>
          <p:cNvPr id="40" name="Rectangle 39">
            <a:extLst>
              <a:ext uri="{FF2B5EF4-FFF2-40B4-BE49-F238E27FC236}">
                <a16:creationId xmlns:a16="http://schemas.microsoft.com/office/drawing/2014/main" id="{70D9DA70-EDF6-2461-3828-F54206DD8F5A}"/>
              </a:ext>
            </a:extLst>
          </p:cNvPr>
          <p:cNvSpPr/>
          <p:nvPr/>
        </p:nvSpPr>
        <p:spPr bwMode="auto">
          <a:xfrm>
            <a:off x="3558860" y="3977977"/>
            <a:ext cx="2018438" cy="763105"/>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Ad-Hoc </a:t>
            </a:r>
            <a:r>
              <a:rPr lang="en-US" i="1" dirty="0">
                <a:solidFill>
                  <a:schemeClr val="tx1"/>
                </a:solidFill>
              </a:rPr>
              <a:t>N</a:t>
            </a:r>
            <a:r>
              <a:rPr lang="en-US" dirty="0">
                <a:solidFill>
                  <a:schemeClr val="tx1"/>
                </a:solidFill>
              </a:rPr>
              <a:t>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Chair(s)</a:t>
            </a:r>
          </a:p>
        </p:txBody>
      </p:sp>
      <p:sp>
        <p:nvSpPr>
          <p:cNvPr id="41" name="TextBox 40">
            <a:extLst>
              <a:ext uri="{FF2B5EF4-FFF2-40B4-BE49-F238E27FC236}">
                <a16:creationId xmlns:a16="http://schemas.microsoft.com/office/drawing/2014/main" id="{D1AB0E8F-D130-F15E-78A3-253DA0FD6DE8}"/>
              </a:ext>
            </a:extLst>
          </p:cNvPr>
          <p:cNvSpPr txBox="1"/>
          <p:nvPr/>
        </p:nvSpPr>
        <p:spPr>
          <a:xfrm>
            <a:off x="2788495" y="4082455"/>
            <a:ext cx="492443" cy="461665"/>
          </a:xfrm>
          <a:prstGeom prst="rect">
            <a:avLst/>
          </a:prstGeom>
          <a:noFill/>
        </p:spPr>
        <p:txBody>
          <a:bodyPr wrap="none" rtlCol="0">
            <a:spAutoFit/>
          </a:bodyPr>
          <a:lstStyle/>
          <a:p>
            <a:r>
              <a:rPr lang="en-US" dirty="0">
                <a:solidFill>
                  <a:schemeClr val="tx1"/>
                </a:solidFill>
              </a:rPr>
              <a:t>…</a:t>
            </a:r>
          </a:p>
        </p:txBody>
      </p:sp>
      <p:sp>
        <p:nvSpPr>
          <p:cNvPr id="42" name="TextBox 41">
            <a:extLst>
              <a:ext uri="{FF2B5EF4-FFF2-40B4-BE49-F238E27FC236}">
                <a16:creationId xmlns:a16="http://schemas.microsoft.com/office/drawing/2014/main" id="{97465CAD-A08D-6D49-C0F3-BC6E639BF40F}"/>
              </a:ext>
            </a:extLst>
          </p:cNvPr>
          <p:cNvSpPr txBox="1"/>
          <p:nvPr/>
        </p:nvSpPr>
        <p:spPr>
          <a:xfrm>
            <a:off x="5656465" y="1651020"/>
            <a:ext cx="2071336" cy="523220"/>
          </a:xfrm>
          <a:prstGeom prst="rect">
            <a:avLst/>
          </a:prstGeom>
          <a:noFill/>
        </p:spPr>
        <p:txBody>
          <a:bodyPr wrap="none" rtlCol="0">
            <a:spAutoFit/>
          </a:bodyPr>
          <a:lstStyle/>
          <a:p>
            <a:r>
              <a:rPr lang="en-US" sz="1400" dirty="0">
                <a:solidFill>
                  <a:schemeClr val="tx1"/>
                </a:solidFill>
              </a:rPr>
              <a:t>Appointed: WG Chair </a:t>
            </a:r>
          </a:p>
          <a:p>
            <a:r>
              <a:rPr lang="en-US" sz="1400" dirty="0">
                <a:solidFill>
                  <a:schemeClr val="tx1"/>
                </a:solidFill>
              </a:rPr>
              <a:t>Confirmed: WG Majority</a:t>
            </a:r>
          </a:p>
        </p:txBody>
      </p:sp>
      <p:sp>
        <p:nvSpPr>
          <p:cNvPr id="43" name="TextBox 42">
            <a:extLst>
              <a:ext uri="{FF2B5EF4-FFF2-40B4-BE49-F238E27FC236}">
                <a16:creationId xmlns:a16="http://schemas.microsoft.com/office/drawing/2014/main" id="{EE251143-074F-73AE-DD32-8546830D6706}"/>
              </a:ext>
            </a:extLst>
          </p:cNvPr>
          <p:cNvSpPr txBox="1"/>
          <p:nvPr/>
        </p:nvSpPr>
        <p:spPr>
          <a:xfrm>
            <a:off x="5656465" y="2378892"/>
            <a:ext cx="2071336" cy="523220"/>
          </a:xfrm>
          <a:prstGeom prst="rect">
            <a:avLst/>
          </a:prstGeom>
          <a:noFill/>
        </p:spPr>
        <p:txBody>
          <a:bodyPr wrap="none" rtlCol="0">
            <a:spAutoFit/>
          </a:bodyPr>
          <a:lstStyle/>
          <a:p>
            <a:r>
              <a:rPr lang="en-US" sz="1400" dirty="0">
                <a:solidFill>
                  <a:schemeClr val="tx1"/>
                </a:solidFill>
              </a:rPr>
              <a:t>Elected:       TG Majority</a:t>
            </a:r>
          </a:p>
          <a:p>
            <a:r>
              <a:rPr lang="en-US" sz="1400" dirty="0">
                <a:solidFill>
                  <a:schemeClr val="tx1"/>
                </a:solidFill>
              </a:rPr>
              <a:t>Confirmed:  WG Majority</a:t>
            </a:r>
          </a:p>
        </p:txBody>
      </p:sp>
      <p:sp>
        <p:nvSpPr>
          <p:cNvPr id="44" name="TextBox 43">
            <a:extLst>
              <a:ext uri="{FF2B5EF4-FFF2-40B4-BE49-F238E27FC236}">
                <a16:creationId xmlns:a16="http://schemas.microsoft.com/office/drawing/2014/main" id="{54566CFA-0C3A-5FEF-1CED-C8BBF389DD84}"/>
              </a:ext>
            </a:extLst>
          </p:cNvPr>
          <p:cNvSpPr txBox="1"/>
          <p:nvPr/>
        </p:nvSpPr>
        <p:spPr>
          <a:xfrm>
            <a:off x="5656465" y="3171045"/>
            <a:ext cx="2010422" cy="523220"/>
          </a:xfrm>
          <a:prstGeom prst="rect">
            <a:avLst/>
          </a:prstGeom>
          <a:noFill/>
        </p:spPr>
        <p:txBody>
          <a:bodyPr wrap="none" rtlCol="0">
            <a:spAutoFit/>
          </a:bodyPr>
          <a:lstStyle/>
          <a:p>
            <a:r>
              <a:rPr lang="en-US" sz="1400" dirty="0">
                <a:solidFill>
                  <a:schemeClr val="tx1"/>
                </a:solidFill>
              </a:rPr>
              <a:t>Appointed: TG Chair</a:t>
            </a:r>
          </a:p>
          <a:p>
            <a:r>
              <a:rPr lang="en-US" sz="1400" dirty="0">
                <a:solidFill>
                  <a:schemeClr val="tx1"/>
                </a:solidFill>
              </a:rPr>
              <a:t>Confirmed: TG Majority</a:t>
            </a:r>
          </a:p>
        </p:txBody>
      </p:sp>
      <p:sp>
        <p:nvSpPr>
          <p:cNvPr id="45" name="TextBox 44">
            <a:extLst>
              <a:ext uri="{FF2B5EF4-FFF2-40B4-BE49-F238E27FC236}">
                <a16:creationId xmlns:a16="http://schemas.microsoft.com/office/drawing/2014/main" id="{D4431F83-3116-1D1F-FAC6-C14F94A4ED37}"/>
              </a:ext>
            </a:extLst>
          </p:cNvPr>
          <p:cNvSpPr txBox="1"/>
          <p:nvPr/>
        </p:nvSpPr>
        <p:spPr>
          <a:xfrm>
            <a:off x="5656465" y="4141672"/>
            <a:ext cx="2018438" cy="523220"/>
          </a:xfrm>
          <a:prstGeom prst="rect">
            <a:avLst/>
          </a:prstGeom>
          <a:noFill/>
        </p:spPr>
        <p:txBody>
          <a:bodyPr wrap="square" rtlCol="0">
            <a:spAutoFit/>
          </a:bodyPr>
          <a:lstStyle/>
          <a:p>
            <a:r>
              <a:rPr lang="en-US" sz="1400" dirty="0">
                <a:solidFill>
                  <a:schemeClr val="tx1"/>
                </a:solidFill>
              </a:rPr>
              <a:t>Decided:     TG Members</a:t>
            </a:r>
          </a:p>
          <a:p>
            <a:r>
              <a:rPr lang="en-US" sz="1400" dirty="0">
                <a:solidFill>
                  <a:schemeClr val="tx1"/>
                </a:solidFill>
              </a:rPr>
              <a:t>Confirmed: TG Majority</a:t>
            </a:r>
          </a:p>
        </p:txBody>
      </p:sp>
      <p:sp>
        <p:nvSpPr>
          <p:cNvPr id="46" name="TextBox 45">
            <a:extLst>
              <a:ext uri="{FF2B5EF4-FFF2-40B4-BE49-F238E27FC236}">
                <a16:creationId xmlns:a16="http://schemas.microsoft.com/office/drawing/2014/main" id="{D67EA743-2364-4D74-191A-0CF53044F85C}"/>
              </a:ext>
            </a:extLst>
          </p:cNvPr>
          <p:cNvSpPr txBox="1"/>
          <p:nvPr/>
        </p:nvSpPr>
        <p:spPr>
          <a:xfrm>
            <a:off x="2788495" y="2434746"/>
            <a:ext cx="492443" cy="461665"/>
          </a:xfrm>
          <a:prstGeom prst="rect">
            <a:avLst/>
          </a:prstGeom>
          <a:noFill/>
        </p:spPr>
        <p:txBody>
          <a:bodyPr wrap="none" rtlCol="0">
            <a:spAutoFit/>
          </a:bodyPr>
          <a:lstStyle/>
          <a:p>
            <a:r>
              <a:rPr lang="en-US" dirty="0">
                <a:solidFill>
                  <a:schemeClr val="tx1"/>
                </a:solidFill>
              </a:rPr>
              <a:t>…</a:t>
            </a:r>
          </a:p>
        </p:txBody>
      </p:sp>
    </p:spTree>
    <p:extLst>
      <p:ext uri="{BB962C8B-B14F-4D97-AF65-F5344CB8AC3E}">
        <p14:creationId xmlns:p14="http://schemas.microsoft.com/office/powerpoint/2010/main" val="345611642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2AFF9-EE91-4495-AD19-D176D326A64A}"/>
              </a:ext>
            </a:extLst>
          </p:cNvPr>
          <p:cNvSpPr>
            <a:spLocks noGrp="1"/>
          </p:cNvSpPr>
          <p:nvPr>
            <p:ph type="title"/>
          </p:nvPr>
        </p:nvSpPr>
        <p:spPr/>
        <p:txBody>
          <a:bodyPr/>
          <a:lstStyle/>
          <a:p>
            <a:r>
              <a:rPr lang="en-US" dirty="0"/>
              <a:t>Confirm TGbn Secretary</a:t>
            </a:r>
          </a:p>
        </p:txBody>
      </p:sp>
      <p:sp>
        <p:nvSpPr>
          <p:cNvPr id="3" name="Content Placeholder 2">
            <a:extLst>
              <a:ext uri="{FF2B5EF4-FFF2-40B4-BE49-F238E27FC236}">
                <a16:creationId xmlns:a16="http://schemas.microsoft.com/office/drawing/2014/main" id="{378C09F9-EFB3-46BE-A578-7E95656B8281}"/>
              </a:ext>
            </a:extLst>
          </p:cNvPr>
          <p:cNvSpPr>
            <a:spLocks noGrp="1"/>
          </p:cNvSpPr>
          <p:nvPr>
            <p:ph idx="1"/>
          </p:nvPr>
        </p:nvSpPr>
        <p:spPr/>
        <p:txBody>
          <a:bodyPr/>
          <a:lstStyle/>
          <a:p>
            <a:pPr>
              <a:buFont typeface="Arial" panose="020B0604020202020204" pitchFamily="34" charset="0"/>
              <a:buChar char="•"/>
            </a:pPr>
            <a:r>
              <a:rPr lang="en-US" sz="2000" dirty="0"/>
              <a:t>Move to confirm Yusuke Asai as TGbn Secretary</a:t>
            </a:r>
          </a:p>
          <a:p>
            <a:pPr>
              <a:buFont typeface="Arial" panose="020B0604020202020204" pitchFamily="34" charset="0"/>
              <a:buChar char="•"/>
            </a:pPr>
            <a:endParaRPr lang="en-US" sz="2000" dirty="0"/>
          </a:p>
          <a:p>
            <a:pPr marL="0" indent="0"/>
            <a:r>
              <a:rPr lang="en-US" sz="2000" dirty="0"/>
              <a:t>Move: Tomoko Adachi					Second: Jay Yang</a:t>
            </a:r>
          </a:p>
          <a:p>
            <a:pPr>
              <a:buFont typeface="Arial" panose="020B0604020202020204" pitchFamily="34" charset="0"/>
              <a:buChar char="•"/>
            </a:pPr>
            <a:endParaRPr lang="en-US" sz="2000" dirty="0"/>
          </a:p>
          <a:p>
            <a:pPr marL="0" indent="0"/>
            <a:r>
              <a:rPr lang="en-US" sz="2000" dirty="0"/>
              <a:t>Result: </a:t>
            </a:r>
            <a:r>
              <a:rPr lang="en-US" sz="2000" dirty="0">
                <a:highlight>
                  <a:srgbClr val="00FF00"/>
                </a:highlight>
              </a:rPr>
              <a:t>Approved by acclamation. </a:t>
            </a:r>
          </a:p>
        </p:txBody>
      </p:sp>
      <p:sp>
        <p:nvSpPr>
          <p:cNvPr id="4" name="Slide Number Placeholder 3">
            <a:extLst>
              <a:ext uri="{FF2B5EF4-FFF2-40B4-BE49-F238E27FC236}">
                <a16:creationId xmlns:a16="http://schemas.microsoft.com/office/drawing/2014/main" id="{551285AD-1D63-44B0-AF84-40F0A887D037}"/>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3CDC9F1F-E447-4F7E-A137-E639AB77086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49B2D97-9126-488A-BF7F-FC356B5F806F}"/>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15491185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2AFF9-EE91-4495-AD19-D176D326A64A}"/>
              </a:ext>
            </a:extLst>
          </p:cNvPr>
          <p:cNvSpPr>
            <a:spLocks noGrp="1"/>
          </p:cNvSpPr>
          <p:nvPr>
            <p:ph type="title"/>
          </p:nvPr>
        </p:nvSpPr>
        <p:spPr/>
        <p:txBody>
          <a:bodyPr/>
          <a:lstStyle/>
          <a:p>
            <a:r>
              <a:rPr lang="en-US" dirty="0"/>
              <a:t>Confirm TGbn Technical Editor</a:t>
            </a:r>
          </a:p>
        </p:txBody>
      </p:sp>
      <p:sp>
        <p:nvSpPr>
          <p:cNvPr id="3" name="Content Placeholder 2">
            <a:extLst>
              <a:ext uri="{FF2B5EF4-FFF2-40B4-BE49-F238E27FC236}">
                <a16:creationId xmlns:a16="http://schemas.microsoft.com/office/drawing/2014/main" id="{378C09F9-EFB3-46BE-A578-7E95656B8281}"/>
              </a:ext>
            </a:extLst>
          </p:cNvPr>
          <p:cNvSpPr>
            <a:spLocks noGrp="1"/>
          </p:cNvSpPr>
          <p:nvPr>
            <p:ph idx="1"/>
          </p:nvPr>
        </p:nvSpPr>
        <p:spPr/>
        <p:txBody>
          <a:bodyPr/>
          <a:lstStyle/>
          <a:p>
            <a:pPr>
              <a:buFont typeface="Arial" panose="020B0604020202020204" pitchFamily="34" charset="0"/>
              <a:buChar char="•"/>
            </a:pPr>
            <a:r>
              <a:rPr lang="en-US" sz="2000" dirty="0"/>
              <a:t>Move to confirm Ross Jian Yu as TGbn Technical Editor</a:t>
            </a:r>
          </a:p>
          <a:p>
            <a:pPr>
              <a:buFont typeface="Arial" panose="020B0604020202020204" pitchFamily="34" charset="0"/>
              <a:buChar char="•"/>
            </a:pPr>
            <a:endParaRPr lang="en-US" sz="2000" dirty="0"/>
          </a:p>
          <a:p>
            <a:pPr marL="0" indent="0"/>
            <a:r>
              <a:rPr lang="en-US" sz="2000" dirty="0"/>
              <a:t>Move: Stephen McCann				Second: Bo Sun</a:t>
            </a:r>
          </a:p>
          <a:p>
            <a:pPr>
              <a:buFont typeface="Arial" panose="020B0604020202020204" pitchFamily="34" charset="0"/>
              <a:buChar char="•"/>
            </a:pPr>
            <a:endParaRPr lang="en-US" sz="2000" dirty="0"/>
          </a:p>
          <a:p>
            <a:pPr marL="0" indent="0"/>
            <a:r>
              <a:rPr lang="en-US" sz="2000" dirty="0"/>
              <a:t>Result: </a:t>
            </a:r>
            <a:r>
              <a:rPr lang="en-US" sz="2000" dirty="0">
                <a:highlight>
                  <a:srgbClr val="00FF00"/>
                </a:highlight>
              </a:rPr>
              <a:t>Approved by acclamation.</a:t>
            </a:r>
          </a:p>
        </p:txBody>
      </p:sp>
      <p:sp>
        <p:nvSpPr>
          <p:cNvPr id="4" name="Slide Number Placeholder 3">
            <a:extLst>
              <a:ext uri="{FF2B5EF4-FFF2-40B4-BE49-F238E27FC236}">
                <a16:creationId xmlns:a16="http://schemas.microsoft.com/office/drawing/2014/main" id="{551285AD-1D63-44B0-AF84-40F0A887D037}"/>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CDC9F1F-E447-4F7E-A137-E639AB77086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49B2D97-9126-488A-BF7F-FC356B5F806F}"/>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13949195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11976-0E93-4B96-A3B8-D81447BF9548}"/>
              </a:ext>
            </a:extLst>
          </p:cNvPr>
          <p:cNvSpPr>
            <a:spLocks noGrp="1"/>
          </p:cNvSpPr>
          <p:nvPr>
            <p:ph type="title"/>
          </p:nvPr>
        </p:nvSpPr>
        <p:spPr/>
        <p:txBody>
          <a:bodyPr/>
          <a:lstStyle/>
          <a:p>
            <a:r>
              <a:rPr lang="en-US" dirty="0">
                <a:solidFill>
                  <a:schemeClr val="tx1"/>
                </a:solidFill>
              </a:rPr>
              <a:t>Vice-Chairs Election Process</a:t>
            </a:r>
          </a:p>
        </p:txBody>
      </p:sp>
      <p:sp>
        <p:nvSpPr>
          <p:cNvPr id="3" name="Content Placeholder 2">
            <a:extLst>
              <a:ext uri="{FF2B5EF4-FFF2-40B4-BE49-F238E27FC236}">
                <a16:creationId xmlns:a16="http://schemas.microsoft.com/office/drawing/2014/main" id="{BA81CA66-36C1-4159-BDBE-897A4500503B}"/>
              </a:ext>
            </a:extLst>
          </p:cNvPr>
          <p:cNvSpPr>
            <a:spLocks noGrp="1"/>
          </p:cNvSpPr>
          <p:nvPr>
            <p:ph idx="1"/>
          </p:nvPr>
        </p:nvSpPr>
        <p:spPr>
          <a:xfrm>
            <a:off x="685800" y="2971800"/>
            <a:ext cx="7770813" cy="3495133"/>
          </a:xfrm>
        </p:spPr>
        <p:txBody>
          <a:bodyPr/>
          <a:lstStyle/>
          <a:p>
            <a:pPr>
              <a:buFont typeface="Arial" panose="020B0604020202020204" pitchFamily="34" charset="0"/>
              <a:buChar char="•"/>
            </a:pPr>
            <a:r>
              <a:rPr lang="en-US" sz="2000" dirty="0"/>
              <a:t>How many Vice Chairs?</a:t>
            </a:r>
          </a:p>
          <a:p>
            <a:pPr lvl="1">
              <a:buFont typeface="Arial" panose="020B0604020202020204" pitchFamily="34" charset="0"/>
              <a:buChar char="•"/>
            </a:pPr>
            <a:r>
              <a:rPr lang="en-US" sz="1800" dirty="0"/>
              <a:t>Traditionally TGs have Two Vice Chairs</a:t>
            </a:r>
          </a:p>
          <a:p>
            <a:pPr lvl="1">
              <a:buFont typeface="Arial" panose="020B0604020202020204" pitchFamily="34" charset="0"/>
              <a:buChar char="•"/>
            </a:pPr>
            <a:r>
              <a:rPr lang="en-US" sz="1800" dirty="0" err="1"/>
              <a:t>TGbn</a:t>
            </a:r>
            <a:r>
              <a:rPr lang="en-US" sz="1800" dirty="0"/>
              <a:t> will have 3 Vice Chairs</a:t>
            </a:r>
          </a:p>
          <a:p>
            <a:pPr>
              <a:buFont typeface="Arial" panose="020B0604020202020204" pitchFamily="34" charset="0"/>
              <a:buChar char="•"/>
            </a:pPr>
            <a:r>
              <a:rPr lang="en-US" sz="2000" dirty="0"/>
              <a:t>Proposed Election Process (if K &lt; M)</a:t>
            </a:r>
          </a:p>
          <a:p>
            <a:pPr marL="914400" lvl="1" indent="-457200">
              <a:buFont typeface="+mj-lt"/>
              <a:buAutoNum type="arabicPeriod"/>
            </a:pPr>
            <a:r>
              <a:rPr lang="en-US" sz="1800" b="1" dirty="0"/>
              <a:t>First Voting Round </a:t>
            </a:r>
            <a:r>
              <a:rPr lang="en-US" sz="1800" dirty="0"/>
              <a:t>– Members select K out of M candidates</a:t>
            </a:r>
          </a:p>
          <a:p>
            <a:pPr marL="1314450" lvl="2" indent="-457200">
              <a:buFont typeface="Arial" panose="020B0604020202020204" pitchFamily="34" charset="0"/>
              <a:buChar char="•"/>
            </a:pPr>
            <a:r>
              <a:rPr lang="en-US" sz="1600" dirty="0"/>
              <a:t>1</a:t>
            </a:r>
            <a:r>
              <a:rPr lang="en-US" sz="1600" baseline="30000" dirty="0"/>
              <a:t>st</a:t>
            </a:r>
            <a:r>
              <a:rPr lang="en-US" sz="1600" dirty="0"/>
              <a:t> Vice Chair: Candidate with highest number of votes</a:t>
            </a:r>
          </a:p>
          <a:p>
            <a:pPr marL="1314450" lvl="2" indent="-457200">
              <a:buFont typeface="Arial" panose="020B0604020202020204" pitchFamily="34" charset="0"/>
              <a:buChar char="•"/>
            </a:pPr>
            <a:r>
              <a:rPr lang="en-US" sz="1600" dirty="0"/>
              <a:t>K</a:t>
            </a:r>
            <a:r>
              <a:rPr lang="en-US" sz="1600" baseline="30000" dirty="0"/>
              <a:t>th</a:t>
            </a:r>
            <a:r>
              <a:rPr lang="en-US" sz="1600" dirty="0"/>
              <a:t> Vice Chair: Candidate with K</a:t>
            </a:r>
            <a:r>
              <a:rPr lang="en-US" sz="1600" baseline="30000" dirty="0"/>
              <a:t>th</a:t>
            </a:r>
            <a:r>
              <a:rPr lang="en-US" sz="1600" dirty="0"/>
              <a:t> highest number of votes</a:t>
            </a:r>
          </a:p>
          <a:p>
            <a:pPr marL="914400" lvl="1" indent="-457200">
              <a:buFont typeface="+mj-lt"/>
              <a:buAutoNum type="arabicPeriod"/>
            </a:pPr>
            <a:r>
              <a:rPr lang="en-US" sz="1800" b="1" dirty="0"/>
              <a:t>Draw Round (optional) </a:t>
            </a:r>
            <a:r>
              <a:rPr lang="en-US" sz="1800" dirty="0"/>
              <a:t>– If &gt;1 candidates get same # of votes</a:t>
            </a:r>
          </a:p>
          <a:p>
            <a:pPr marL="1314450" lvl="2" indent="-457200">
              <a:buFont typeface="Arial" panose="020B0604020202020204" pitchFamily="34" charset="0"/>
              <a:buChar char="•"/>
            </a:pPr>
            <a:r>
              <a:rPr lang="en-US" sz="1600" dirty="0"/>
              <a:t>Members select one out of the X candidates</a:t>
            </a:r>
          </a:p>
          <a:p>
            <a:pPr marL="914400" lvl="1" indent="-457200">
              <a:buFont typeface="+mj-lt"/>
              <a:buAutoNum type="arabicPeriod"/>
            </a:pPr>
            <a:r>
              <a:rPr lang="en-US" sz="1800" b="1" dirty="0"/>
              <a:t>Final Round</a:t>
            </a:r>
            <a:r>
              <a:rPr lang="en-US" sz="1800" dirty="0"/>
              <a:t> – Approve selected Vice Chairs with TG majority</a:t>
            </a:r>
          </a:p>
          <a:p>
            <a:pPr marL="1314450" lvl="2" indent="-457200">
              <a:buFont typeface="Arial" panose="020B0604020202020204" pitchFamily="34" charset="0"/>
              <a:buChar char="•"/>
            </a:pPr>
            <a:r>
              <a:rPr lang="en-US" sz="1600" dirty="0"/>
              <a:t>See next slide</a:t>
            </a:r>
          </a:p>
          <a:p>
            <a:pPr marL="1314450" lvl="2" indent="-457200">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F71B57A3-3F86-4486-8E0C-DCE1A8196601}"/>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90985E17-6660-42FA-AE10-CC449CE2A11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F6BFB3-F3CC-4290-AD44-409A0CB3DC2A}"/>
              </a:ext>
            </a:extLst>
          </p:cNvPr>
          <p:cNvSpPr>
            <a:spLocks noGrp="1"/>
          </p:cNvSpPr>
          <p:nvPr>
            <p:ph type="dt" idx="15"/>
          </p:nvPr>
        </p:nvSpPr>
        <p:spPr/>
        <p:txBody>
          <a:bodyPr/>
          <a:lstStyle/>
          <a:p>
            <a:r>
              <a:rPr lang="en-US" dirty="0"/>
              <a:t>November 2023</a:t>
            </a:r>
            <a:endParaRPr lang="en-GB" dirty="0"/>
          </a:p>
        </p:txBody>
      </p:sp>
      <p:sp>
        <p:nvSpPr>
          <p:cNvPr id="7" name="Rectangle 6">
            <a:extLst>
              <a:ext uri="{FF2B5EF4-FFF2-40B4-BE49-F238E27FC236}">
                <a16:creationId xmlns:a16="http://schemas.microsoft.com/office/drawing/2014/main" id="{9F4C402B-74E5-41C2-882B-EC6665999EB9}"/>
              </a:ext>
            </a:extLst>
          </p:cNvPr>
          <p:cNvSpPr/>
          <p:nvPr/>
        </p:nvSpPr>
        <p:spPr bwMode="auto">
          <a:xfrm>
            <a:off x="3581400" y="1828800"/>
            <a:ext cx="1600200" cy="4572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t>Election</a:t>
            </a: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8" name="TextBox 7">
            <a:extLst>
              <a:ext uri="{FF2B5EF4-FFF2-40B4-BE49-F238E27FC236}">
                <a16:creationId xmlns:a16="http://schemas.microsoft.com/office/drawing/2014/main" id="{429C9BA3-3C86-43CE-B239-85DCA47D38B7}"/>
              </a:ext>
            </a:extLst>
          </p:cNvPr>
          <p:cNvSpPr txBox="1"/>
          <p:nvPr/>
        </p:nvSpPr>
        <p:spPr>
          <a:xfrm>
            <a:off x="1605661" y="1545760"/>
            <a:ext cx="1241045" cy="1077218"/>
          </a:xfrm>
          <a:prstGeom prst="rect">
            <a:avLst/>
          </a:prstGeom>
          <a:noFill/>
        </p:spPr>
        <p:txBody>
          <a:bodyPr wrap="none" rtlCol="0">
            <a:spAutoFit/>
          </a:bodyPr>
          <a:lstStyle/>
          <a:p>
            <a:r>
              <a:rPr lang="en-US" sz="1600" dirty="0">
                <a:solidFill>
                  <a:schemeClr val="tx1"/>
                </a:solidFill>
              </a:rPr>
              <a:t>Candidate 1</a:t>
            </a:r>
          </a:p>
          <a:p>
            <a:r>
              <a:rPr lang="en-US" sz="1600" dirty="0">
                <a:solidFill>
                  <a:schemeClr val="tx1"/>
                </a:solidFill>
              </a:rPr>
              <a:t>Candidate 2,</a:t>
            </a:r>
          </a:p>
          <a:p>
            <a:r>
              <a:rPr lang="en-US" sz="1600" dirty="0">
                <a:solidFill>
                  <a:schemeClr val="tx1"/>
                </a:solidFill>
              </a:rPr>
              <a:t>       …</a:t>
            </a:r>
          </a:p>
          <a:p>
            <a:r>
              <a:rPr lang="en-US" sz="1600" dirty="0">
                <a:solidFill>
                  <a:schemeClr val="tx1"/>
                </a:solidFill>
              </a:rPr>
              <a:t>Candidate </a:t>
            </a:r>
            <a:r>
              <a:rPr lang="en-US" sz="1600" i="1" dirty="0">
                <a:solidFill>
                  <a:schemeClr val="tx1"/>
                </a:solidFill>
              </a:rPr>
              <a:t>M</a:t>
            </a:r>
          </a:p>
        </p:txBody>
      </p:sp>
      <p:cxnSp>
        <p:nvCxnSpPr>
          <p:cNvPr id="10" name="Straight Arrow Connector 9">
            <a:extLst>
              <a:ext uri="{FF2B5EF4-FFF2-40B4-BE49-F238E27FC236}">
                <a16:creationId xmlns:a16="http://schemas.microsoft.com/office/drawing/2014/main" id="{04EB6131-348E-4C18-8E67-4DBC0B5ED133}"/>
              </a:ext>
            </a:extLst>
          </p:cNvPr>
          <p:cNvCxnSpPr>
            <a:cxnSpLocks/>
          </p:cNvCxnSpPr>
          <p:nvPr/>
        </p:nvCxnSpPr>
        <p:spPr bwMode="auto">
          <a:xfrm>
            <a:off x="2819400" y="1713707"/>
            <a:ext cx="762000" cy="19129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2" name="Straight Arrow Connector 11">
            <a:extLst>
              <a:ext uri="{FF2B5EF4-FFF2-40B4-BE49-F238E27FC236}">
                <a16:creationId xmlns:a16="http://schemas.microsoft.com/office/drawing/2014/main" id="{17C40E9A-EBFD-4DE5-85D1-DD5B14C40C82}"/>
              </a:ext>
            </a:extLst>
          </p:cNvPr>
          <p:cNvCxnSpPr>
            <a:cxnSpLocks/>
            <a:stCxn id="8" idx="3"/>
            <a:endCxn id="7" idx="1"/>
          </p:cNvCxnSpPr>
          <p:nvPr/>
        </p:nvCxnSpPr>
        <p:spPr bwMode="auto">
          <a:xfrm flipV="1">
            <a:off x="2846706" y="2057400"/>
            <a:ext cx="734694" cy="2696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4" name="Straight Arrow Connector 13">
            <a:extLst>
              <a:ext uri="{FF2B5EF4-FFF2-40B4-BE49-F238E27FC236}">
                <a16:creationId xmlns:a16="http://schemas.microsoft.com/office/drawing/2014/main" id="{85DB6F37-18BB-4C62-A09C-9CD229DF9D79}"/>
              </a:ext>
            </a:extLst>
          </p:cNvPr>
          <p:cNvCxnSpPr>
            <a:cxnSpLocks/>
          </p:cNvCxnSpPr>
          <p:nvPr/>
        </p:nvCxnSpPr>
        <p:spPr bwMode="auto">
          <a:xfrm flipV="1">
            <a:off x="2819400" y="2209800"/>
            <a:ext cx="762000" cy="26760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8" name="Straight Arrow Connector 17">
            <a:extLst>
              <a:ext uri="{FF2B5EF4-FFF2-40B4-BE49-F238E27FC236}">
                <a16:creationId xmlns:a16="http://schemas.microsoft.com/office/drawing/2014/main" id="{0CCE06A2-EC98-48B7-B058-D75774F2CE35}"/>
              </a:ext>
            </a:extLst>
          </p:cNvPr>
          <p:cNvCxnSpPr>
            <a:cxnSpLocks/>
            <a:endCxn id="19" idx="1"/>
          </p:cNvCxnSpPr>
          <p:nvPr/>
        </p:nvCxnSpPr>
        <p:spPr bwMode="auto">
          <a:xfrm flipV="1">
            <a:off x="5181600" y="1843516"/>
            <a:ext cx="570706" cy="96425"/>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9" name="TextBox 18">
            <a:extLst>
              <a:ext uri="{FF2B5EF4-FFF2-40B4-BE49-F238E27FC236}">
                <a16:creationId xmlns:a16="http://schemas.microsoft.com/office/drawing/2014/main" id="{1C33C7F0-11A2-4C85-95B6-09A7734B464D}"/>
              </a:ext>
            </a:extLst>
          </p:cNvPr>
          <p:cNvSpPr txBox="1"/>
          <p:nvPr/>
        </p:nvSpPr>
        <p:spPr>
          <a:xfrm>
            <a:off x="5752306" y="1643461"/>
            <a:ext cx="1589731" cy="400110"/>
          </a:xfrm>
          <a:prstGeom prst="rect">
            <a:avLst/>
          </a:prstGeom>
          <a:noFill/>
        </p:spPr>
        <p:txBody>
          <a:bodyPr wrap="none" rtlCol="0">
            <a:spAutoFit/>
          </a:bodyPr>
          <a:lstStyle/>
          <a:p>
            <a:r>
              <a:rPr lang="en-US" sz="2000" dirty="0">
                <a:solidFill>
                  <a:schemeClr val="tx1"/>
                </a:solidFill>
              </a:rPr>
              <a:t>1</a:t>
            </a:r>
            <a:r>
              <a:rPr lang="en-US" sz="2000" baseline="30000" dirty="0">
                <a:solidFill>
                  <a:schemeClr val="tx1"/>
                </a:solidFill>
              </a:rPr>
              <a:t>st</a:t>
            </a:r>
            <a:r>
              <a:rPr lang="en-US" sz="2000" dirty="0">
                <a:solidFill>
                  <a:schemeClr val="tx1"/>
                </a:solidFill>
              </a:rPr>
              <a:t> Vice Chair</a:t>
            </a:r>
          </a:p>
        </p:txBody>
      </p:sp>
      <p:sp>
        <p:nvSpPr>
          <p:cNvPr id="20" name="TextBox 19">
            <a:extLst>
              <a:ext uri="{FF2B5EF4-FFF2-40B4-BE49-F238E27FC236}">
                <a16:creationId xmlns:a16="http://schemas.microsoft.com/office/drawing/2014/main" id="{54A334F1-B2BC-434D-9A70-B11D2D947D49}"/>
              </a:ext>
            </a:extLst>
          </p:cNvPr>
          <p:cNvSpPr txBox="1"/>
          <p:nvPr/>
        </p:nvSpPr>
        <p:spPr>
          <a:xfrm>
            <a:off x="5752306" y="2085776"/>
            <a:ext cx="1665071" cy="400110"/>
          </a:xfrm>
          <a:prstGeom prst="rect">
            <a:avLst/>
          </a:prstGeom>
          <a:noFill/>
        </p:spPr>
        <p:txBody>
          <a:bodyPr wrap="none" rtlCol="0">
            <a:spAutoFit/>
          </a:bodyPr>
          <a:lstStyle/>
          <a:p>
            <a:r>
              <a:rPr lang="en-US" sz="2000" dirty="0">
                <a:solidFill>
                  <a:schemeClr val="tx1"/>
                </a:solidFill>
              </a:rPr>
              <a:t>K</a:t>
            </a:r>
            <a:r>
              <a:rPr lang="en-US" sz="2000" baseline="30000" dirty="0">
                <a:solidFill>
                  <a:schemeClr val="tx1"/>
                </a:solidFill>
              </a:rPr>
              <a:t>th</a:t>
            </a:r>
            <a:r>
              <a:rPr lang="en-US" sz="2000" dirty="0">
                <a:solidFill>
                  <a:schemeClr val="tx1"/>
                </a:solidFill>
              </a:rPr>
              <a:t> Vice Chair</a:t>
            </a:r>
          </a:p>
        </p:txBody>
      </p:sp>
      <p:cxnSp>
        <p:nvCxnSpPr>
          <p:cNvPr id="21" name="Straight Arrow Connector 20">
            <a:extLst>
              <a:ext uri="{FF2B5EF4-FFF2-40B4-BE49-F238E27FC236}">
                <a16:creationId xmlns:a16="http://schemas.microsoft.com/office/drawing/2014/main" id="{788A6050-8573-476E-9E1A-0E657EC2D7A6}"/>
              </a:ext>
            </a:extLst>
          </p:cNvPr>
          <p:cNvCxnSpPr>
            <a:cxnSpLocks/>
            <a:endCxn id="20" idx="1"/>
          </p:cNvCxnSpPr>
          <p:nvPr/>
        </p:nvCxnSpPr>
        <p:spPr bwMode="auto">
          <a:xfrm>
            <a:off x="5181600" y="2168625"/>
            <a:ext cx="570706" cy="11720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279748913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298B84-17EB-45AB-BE96-4B7F93A6C49E}"/>
              </a:ext>
            </a:extLst>
          </p:cNvPr>
          <p:cNvSpPr>
            <a:spLocks noGrp="1"/>
          </p:cNvSpPr>
          <p:nvPr>
            <p:ph type="title"/>
          </p:nvPr>
        </p:nvSpPr>
        <p:spPr/>
        <p:txBody>
          <a:bodyPr/>
          <a:lstStyle/>
          <a:p>
            <a:r>
              <a:rPr lang="en-US" dirty="0"/>
              <a:t>Straw Poll</a:t>
            </a:r>
          </a:p>
        </p:txBody>
      </p:sp>
      <p:sp>
        <p:nvSpPr>
          <p:cNvPr id="3" name="Content Placeholder 2">
            <a:extLst>
              <a:ext uri="{FF2B5EF4-FFF2-40B4-BE49-F238E27FC236}">
                <a16:creationId xmlns:a16="http://schemas.microsoft.com/office/drawing/2014/main" id="{51071C49-1A0A-4042-AC24-650B6E8F8906}"/>
              </a:ext>
            </a:extLst>
          </p:cNvPr>
          <p:cNvSpPr>
            <a:spLocks noGrp="1"/>
          </p:cNvSpPr>
          <p:nvPr>
            <p:ph idx="1"/>
          </p:nvPr>
        </p:nvSpPr>
        <p:spPr/>
        <p:txBody>
          <a:bodyPr/>
          <a:lstStyle/>
          <a:p>
            <a:pPr>
              <a:buFont typeface="Arial" panose="020B0604020202020204" pitchFamily="34" charset="0"/>
              <a:buChar char="•"/>
            </a:pPr>
            <a:r>
              <a:rPr lang="en-US" dirty="0"/>
              <a:t>How many Vice Chairs do you prefer for TGbn?</a:t>
            </a:r>
          </a:p>
          <a:p>
            <a:pPr lvl="1">
              <a:buFont typeface="Arial" panose="020B0604020202020204" pitchFamily="34" charset="0"/>
              <a:buChar char="•"/>
            </a:pPr>
            <a:r>
              <a:rPr lang="en-US" dirty="0"/>
              <a:t>Option 1: One: 				4</a:t>
            </a:r>
          </a:p>
          <a:p>
            <a:pPr lvl="1">
              <a:buFont typeface="Arial" panose="020B0604020202020204" pitchFamily="34" charset="0"/>
              <a:buChar char="•"/>
            </a:pPr>
            <a:r>
              <a:rPr lang="en-US" dirty="0"/>
              <a:t>Option 2: Two (+1)			92</a:t>
            </a:r>
          </a:p>
          <a:p>
            <a:pPr lvl="1">
              <a:buFont typeface="Arial" panose="020B0604020202020204" pitchFamily="34" charset="0"/>
              <a:buChar char="•"/>
            </a:pPr>
            <a:r>
              <a:rPr lang="en-US" dirty="0"/>
              <a:t>Option 3: Three (+6)			171</a:t>
            </a:r>
          </a:p>
          <a:p>
            <a:pPr marL="457200" lvl="1" indent="0"/>
            <a:endParaRPr lang="en-US" dirty="0"/>
          </a:p>
        </p:txBody>
      </p:sp>
      <p:sp>
        <p:nvSpPr>
          <p:cNvPr id="4" name="Slide Number Placeholder 3">
            <a:extLst>
              <a:ext uri="{FF2B5EF4-FFF2-40B4-BE49-F238E27FC236}">
                <a16:creationId xmlns:a16="http://schemas.microsoft.com/office/drawing/2014/main" id="{60B4725F-A4F9-4B24-AA50-9DF3F0A59A15}"/>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77F67370-5A68-4850-AEAA-14215FEFF1A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E58CE14-50D0-4B4F-BDFA-A47EE0858BBD}"/>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2467833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25AF4-37DB-4E29-AD72-7631882AA2E6}"/>
              </a:ext>
            </a:extLst>
          </p:cNvPr>
          <p:cNvSpPr>
            <a:spLocks noGrp="1"/>
          </p:cNvSpPr>
          <p:nvPr>
            <p:ph type="title"/>
          </p:nvPr>
        </p:nvSpPr>
        <p:spPr>
          <a:xfrm>
            <a:off x="685800" y="685800"/>
            <a:ext cx="7770813" cy="1065213"/>
          </a:xfrm>
        </p:spPr>
        <p:txBody>
          <a:bodyPr/>
          <a:lstStyle/>
          <a:p>
            <a:r>
              <a:rPr lang="en-US" dirty="0"/>
              <a:t>Candidates for Vice Chair(s)</a:t>
            </a:r>
          </a:p>
        </p:txBody>
      </p:sp>
      <p:sp>
        <p:nvSpPr>
          <p:cNvPr id="3" name="Content Placeholder 2">
            <a:extLst>
              <a:ext uri="{FF2B5EF4-FFF2-40B4-BE49-F238E27FC236}">
                <a16:creationId xmlns:a16="http://schemas.microsoft.com/office/drawing/2014/main" id="{6AF5FB04-E4D8-4FCF-BED4-5561E8929E9D}"/>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2000" dirty="0"/>
              <a:t>Jianhan Liu</a:t>
            </a:r>
          </a:p>
          <a:p>
            <a:pPr>
              <a:buFont typeface="Arial" panose="020B0604020202020204" pitchFamily="34" charset="0"/>
              <a:buChar char="•"/>
            </a:pPr>
            <a:r>
              <a:rPr lang="en-US" sz="2000" dirty="0"/>
              <a:t>Laurent Cariou</a:t>
            </a:r>
          </a:p>
          <a:p>
            <a:pPr>
              <a:buFont typeface="Arial" panose="020B0604020202020204" pitchFamily="34" charset="0"/>
              <a:buChar char="•"/>
            </a:pPr>
            <a:r>
              <a:rPr lang="en-US" sz="2000" dirty="0"/>
              <a:t>Kiseon Ryu</a:t>
            </a:r>
          </a:p>
          <a:p>
            <a:pPr>
              <a:buFont typeface="Arial" panose="020B0604020202020204" pitchFamily="34" charset="0"/>
              <a:buChar char="•"/>
            </a:pPr>
            <a:r>
              <a:rPr lang="en-US" sz="2000" dirty="0"/>
              <a:t>Rubayet Shafin</a:t>
            </a:r>
          </a:p>
          <a:p>
            <a:pPr>
              <a:buFont typeface="Arial" panose="020B0604020202020204" pitchFamily="34" charset="0"/>
              <a:buChar char="•"/>
            </a:pPr>
            <a:r>
              <a:rPr lang="en-US" sz="2000" dirty="0"/>
              <a:t>Matthew Fischer</a:t>
            </a:r>
          </a:p>
        </p:txBody>
      </p:sp>
      <p:sp>
        <p:nvSpPr>
          <p:cNvPr id="4" name="Slide Number Placeholder 3">
            <a:extLst>
              <a:ext uri="{FF2B5EF4-FFF2-40B4-BE49-F238E27FC236}">
                <a16:creationId xmlns:a16="http://schemas.microsoft.com/office/drawing/2014/main" id="{0477C608-959A-4343-A862-7F0AE3E7DC5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85245317-723B-42B2-A794-968C592B5BB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1FA71E5-6162-469C-B001-42737D5D1DD6}"/>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14686410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November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25AF4-37DB-4E29-AD72-7631882AA2E6}"/>
              </a:ext>
            </a:extLst>
          </p:cNvPr>
          <p:cNvSpPr>
            <a:spLocks noGrp="1"/>
          </p:cNvSpPr>
          <p:nvPr>
            <p:ph type="title"/>
          </p:nvPr>
        </p:nvSpPr>
        <p:spPr>
          <a:xfrm>
            <a:off x="685800" y="685800"/>
            <a:ext cx="7770813" cy="1065213"/>
          </a:xfrm>
        </p:spPr>
        <p:txBody>
          <a:bodyPr/>
          <a:lstStyle/>
          <a:p>
            <a:r>
              <a:rPr lang="en-US" dirty="0"/>
              <a:t>Vice Chair Election Results</a:t>
            </a:r>
          </a:p>
        </p:txBody>
      </p:sp>
      <p:sp>
        <p:nvSpPr>
          <p:cNvPr id="3" name="Content Placeholder 2">
            <a:extLst>
              <a:ext uri="{FF2B5EF4-FFF2-40B4-BE49-F238E27FC236}">
                <a16:creationId xmlns:a16="http://schemas.microsoft.com/office/drawing/2014/main" id="{6AF5FB04-E4D8-4FCF-BED4-5561E8929E9D}"/>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2000" dirty="0">
                <a:solidFill>
                  <a:srgbClr val="00B050"/>
                </a:solidFill>
              </a:rPr>
              <a:t>Jianhan Liu					167</a:t>
            </a:r>
          </a:p>
          <a:p>
            <a:pPr>
              <a:buFont typeface="Arial" panose="020B0604020202020204" pitchFamily="34" charset="0"/>
              <a:buChar char="•"/>
            </a:pPr>
            <a:r>
              <a:rPr lang="en-US" sz="2000" dirty="0">
                <a:solidFill>
                  <a:srgbClr val="00B050"/>
                </a:solidFill>
              </a:rPr>
              <a:t>Laurent Cariou				187</a:t>
            </a:r>
          </a:p>
          <a:p>
            <a:pPr>
              <a:buFont typeface="Arial" panose="020B0604020202020204" pitchFamily="34" charset="0"/>
              <a:buChar char="•"/>
            </a:pPr>
            <a:r>
              <a:rPr lang="en-US" sz="2000" dirty="0">
                <a:solidFill>
                  <a:srgbClr val="00B050"/>
                </a:solidFill>
              </a:rPr>
              <a:t>Kiseon Ryu					167</a:t>
            </a:r>
          </a:p>
          <a:p>
            <a:pPr>
              <a:buFont typeface="Arial" panose="020B0604020202020204" pitchFamily="34" charset="0"/>
              <a:buChar char="•"/>
            </a:pPr>
            <a:r>
              <a:rPr lang="en-US" sz="2000" dirty="0"/>
              <a:t>Rubayet Shafin				101</a:t>
            </a:r>
          </a:p>
          <a:p>
            <a:pPr>
              <a:buFont typeface="Arial" panose="020B0604020202020204" pitchFamily="34" charset="0"/>
              <a:buChar char="•"/>
            </a:pPr>
            <a:r>
              <a:rPr lang="en-US" sz="2000" dirty="0"/>
              <a:t>Matthew Fischer				154</a:t>
            </a:r>
          </a:p>
          <a:p>
            <a:pPr marL="800100" lvl="1" indent="-342900">
              <a:buFont typeface="Arial" panose="020B0604020202020204" pitchFamily="34" charset="0"/>
              <a:buChar char="•"/>
            </a:pPr>
            <a:endParaRPr lang="en-US" sz="1800" dirty="0"/>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0477C608-959A-4343-A862-7F0AE3E7DC5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85245317-723B-42B2-A794-968C592B5BB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1FA71E5-6162-469C-B001-42737D5D1DD6}"/>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390231421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F72B65-374B-4C05-B0E2-23CE84EC74E2}"/>
              </a:ext>
            </a:extLst>
          </p:cNvPr>
          <p:cNvSpPr>
            <a:spLocks noGrp="1"/>
          </p:cNvSpPr>
          <p:nvPr>
            <p:ph type="title"/>
          </p:nvPr>
        </p:nvSpPr>
        <p:spPr/>
        <p:txBody>
          <a:bodyPr/>
          <a:lstStyle/>
          <a:p>
            <a:r>
              <a:rPr lang="en-US" dirty="0">
                <a:solidFill>
                  <a:schemeClr val="tx1"/>
                </a:solidFill>
              </a:rPr>
              <a:t>Confirm TGbn 1</a:t>
            </a:r>
            <a:r>
              <a:rPr lang="en-US" baseline="30000" dirty="0">
                <a:solidFill>
                  <a:schemeClr val="tx1"/>
                </a:solidFill>
              </a:rPr>
              <a:t>st</a:t>
            </a:r>
            <a:r>
              <a:rPr lang="en-US" dirty="0">
                <a:solidFill>
                  <a:schemeClr val="tx1"/>
                </a:solidFill>
              </a:rPr>
              <a:t> Vice Chair</a:t>
            </a:r>
          </a:p>
        </p:txBody>
      </p:sp>
      <p:sp>
        <p:nvSpPr>
          <p:cNvPr id="3" name="Content Placeholder 2">
            <a:extLst>
              <a:ext uri="{FF2B5EF4-FFF2-40B4-BE49-F238E27FC236}">
                <a16:creationId xmlns:a16="http://schemas.microsoft.com/office/drawing/2014/main" id="{DD7A2A78-6606-4876-B528-2E87465C44BF}"/>
              </a:ext>
            </a:extLst>
          </p:cNvPr>
          <p:cNvSpPr>
            <a:spLocks noGrp="1"/>
          </p:cNvSpPr>
          <p:nvPr>
            <p:ph idx="1"/>
          </p:nvPr>
        </p:nvSpPr>
        <p:spPr/>
        <p:txBody>
          <a:bodyPr/>
          <a:lstStyle/>
          <a:p>
            <a:pPr>
              <a:buFont typeface="Arial" panose="020B0604020202020204" pitchFamily="34" charset="0"/>
              <a:buChar char="•"/>
            </a:pPr>
            <a:r>
              <a:rPr lang="en-US" sz="2000" dirty="0"/>
              <a:t>Move to confirm Laurent </a:t>
            </a:r>
            <a:r>
              <a:rPr lang="en-US" sz="2000" dirty="0" err="1"/>
              <a:t>Cariou</a:t>
            </a:r>
            <a:r>
              <a:rPr lang="en-US" sz="2000" dirty="0"/>
              <a:t> as TGbn </a:t>
            </a:r>
            <a:r>
              <a:rPr lang="en-US" sz="2000" i="1" dirty="0"/>
              <a:t>1</a:t>
            </a:r>
            <a:r>
              <a:rPr lang="en-US" sz="2000" i="1" baseline="30000" dirty="0"/>
              <a:t>st</a:t>
            </a:r>
            <a:r>
              <a:rPr lang="en-US" sz="2000" dirty="0"/>
              <a:t> Vice Chair</a:t>
            </a:r>
          </a:p>
          <a:p>
            <a:pPr>
              <a:buFont typeface="Arial" panose="020B0604020202020204" pitchFamily="34" charset="0"/>
              <a:buChar char="•"/>
            </a:pPr>
            <a:endParaRPr lang="en-US" sz="2000" dirty="0"/>
          </a:p>
          <a:p>
            <a:pPr marL="0" indent="0"/>
            <a:r>
              <a:rPr lang="en-US" sz="2000" dirty="0"/>
              <a:t>Move: 	Robert Stacey			Second: Sean Coffey</a:t>
            </a:r>
          </a:p>
          <a:p>
            <a:pPr>
              <a:buFont typeface="Arial" panose="020B0604020202020204" pitchFamily="34" charset="0"/>
              <a:buChar char="•"/>
            </a:pPr>
            <a:endParaRPr lang="en-US" sz="2000" dirty="0"/>
          </a:p>
          <a:p>
            <a:pPr marL="0" indent="0"/>
            <a:r>
              <a:rPr lang="en-US" sz="2000" dirty="0"/>
              <a:t>Result: </a:t>
            </a:r>
            <a:r>
              <a:rPr lang="en-US" sz="2000" dirty="0">
                <a:highlight>
                  <a:srgbClr val="00FF00"/>
                </a:highlight>
              </a:rPr>
              <a:t>Approved by acclamation </a:t>
            </a:r>
          </a:p>
        </p:txBody>
      </p:sp>
      <p:sp>
        <p:nvSpPr>
          <p:cNvPr id="4" name="Slide Number Placeholder 3">
            <a:extLst>
              <a:ext uri="{FF2B5EF4-FFF2-40B4-BE49-F238E27FC236}">
                <a16:creationId xmlns:a16="http://schemas.microsoft.com/office/drawing/2014/main" id="{CFCECA2F-1C4B-4D8C-B7BF-24C36AE659F5}"/>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9713B57A-98A0-42E2-8F7D-F202F13B62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DB0654B-7099-4BC7-B432-DB45A3BA6A05}"/>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045876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F72B65-374B-4C05-B0E2-23CE84EC74E2}"/>
              </a:ext>
            </a:extLst>
          </p:cNvPr>
          <p:cNvSpPr>
            <a:spLocks noGrp="1"/>
          </p:cNvSpPr>
          <p:nvPr>
            <p:ph type="title"/>
          </p:nvPr>
        </p:nvSpPr>
        <p:spPr/>
        <p:txBody>
          <a:bodyPr/>
          <a:lstStyle/>
          <a:p>
            <a:r>
              <a:rPr lang="en-US" dirty="0">
                <a:solidFill>
                  <a:schemeClr val="tx1"/>
                </a:solidFill>
              </a:rPr>
              <a:t>Confirm </a:t>
            </a:r>
            <a:r>
              <a:rPr lang="en-US" dirty="0" err="1">
                <a:solidFill>
                  <a:schemeClr val="tx1"/>
                </a:solidFill>
              </a:rPr>
              <a:t>TGbn</a:t>
            </a:r>
            <a:r>
              <a:rPr lang="en-US" dirty="0">
                <a:solidFill>
                  <a:schemeClr val="tx1"/>
                </a:solidFill>
              </a:rPr>
              <a:t> 2</a:t>
            </a:r>
            <a:r>
              <a:rPr lang="en-US" baseline="30000" dirty="0">
                <a:solidFill>
                  <a:schemeClr val="tx1"/>
                </a:solidFill>
              </a:rPr>
              <a:t>nd </a:t>
            </a:r>
            <a:r>
              <a:rPr lang="en-US" dirty="0">
                <a:solidFill>
                  <a:schemeClr val="tx1"/>
                </a:solidFill>
              </a:rPr>
              <a:t>Vice Chair</a:t>
            </a:r>
          </a:p>
        </p:txBody>
      </p:sp>
      <p:sp>
        <p:nvSpPr>
          <p:cNvPr id="3" name="Content Placeholder 2">
            <a:extLst>
              <a:ext uri="{FF2B5EF4-FFF2-40B4-BE49-F238E27FC236}">
                <a16:creationId xmlns:a16="http://schemas.microsoft.com/office/drawing/2014/main" id="{DD7A2A78-6606-4876-B528-2E87465C44BF}"/>
              </a:ext>
            </a:extLst>
          </p:cNvPr>
          <p:cNvSpPr>
            <a:spLocks noGrp="1"/>
          </p:cNvSpPr>
          <p:nvPr>
            <p:ph idx="1"/>
          </p:nvPr>
        </p:nvSpPr>
        <p:spPr/>
        <p:txBody>
          <a:bodyPr/>
          <a:lstStyle/>
          <a:p>
            <a:pPr>
              <a:buFont typeface="Arial" panose="020B0604020202020204" pitchFamily="34" charset="0"/>
              <a:buChar char="•"/>
            </a:pPr>
            <a:r>
              <a:rPr lang="en-US" sz="2000" dirty="0"/>
              <a:t>Move to confirm Jianhan Liu as </a:t>
            </a:r>
            <a:r>
              <a:rPr lang="en-US" sz="2000" dirty="0" err="1"/>
              <a:t>TGbn</a:t>
            </a:r>
            <a:r>
              <a:rPr lang="en-US" sz="2000" dirty="0"/>
              <a:t> </a:t>
            </a:r>
            <a:r>
              <a:rPr lang="en-US" sz="2000" i="1" dirty="0"/>
              <a:t>2</a:t>
            </a:r>
            <a:r>
              <a:rPr lang="en-US" sz="2000" i="1" baseline="30000" dirty="0"/>
              <a:t>nd</a:t>
            </a:r>
            <a:r>
              <a:rPr lang="en-US" sz="2000" i="1" dirty="0"/>
              <a:t> </a:t>
            </a:r>
            <a:r>
              <a:rPr lang="en-US" sz="2000" dirty="0"/>
              <a:t>Vice Chair</a:t>
            </a:r>
          </a:p>
          <a:p>
            <a:pPr>
              <a:buFont typeface="Arial" panose="020B0604020202020204" pitchFamily="34" charset="0"/>
              <a:buChar char="•"/>
            </a:pPr>
            <a:endParaRPr lang="en-US" sz="2000" dirty="0"/>
          </a:p>
          <a:p>
            <a:pPr marL="0" indent="0"/>
            <a:r>
              <a:rPr lang="en-US" sz="2000" dirty="0"/>
              <a:t>Move: Ross Jian Yu				Second: Bo Sun</a:t>
            </a:r>
          </a:p>
          <a:p>
            <a:pPr>
              <a:buFont typeface="Arial" panose="020B0604020202020204" pitchFamily="34" charset="0"/>
              <a:buChar char="•"/>
            </a:pPr>
            <a:endParaRPr lang="en-US" sz="2000" dirty="0"/>
          </a:p>
          <a:p>
            <a:pPr marL="0" indent="0"/>
            <a:r>
              <a:rPr lang="en-US" sz="2000" dirty="0"/>
              <a:t>Result: </a:t>
            </a:r>
            <a:r>
              <a:rPr lang="en-US" sz="2000" dirty="0">
                <a:highlight>
                  <a:srgbClr val="00FF00"/>
                </a:highlight>
              </a:rPr>
              <a:t>Approved by acclamation</a:t>
            </a:r>
          </a:p>
        </p:txBody>
      </p:sp>
      <p:sp>
        <p:nvSpPr>
          <p:cNvPr id="4" name="Slide Number Placeholder 3">
            <a:extLst>
              <a:ext uri="{FF2B5EF4-FFF2-40B4-BE49-F238E27FC236}">
                <a16:creationId xmlns:a16="http://schemas.microsoft.com/office/drawing/2014/main" id="{CFCECA2F-1C4B-4D8C-B7BF-24C36AE659F5}"/>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9713B57A-98A0-42E2-8F7D-F202F13B62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DB0654B-7099-4BC7-B432-DB45A3BA6A05}"/>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3077140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F72B65-374B-4C05-B0E2-23CE84EC74E2}"/>
              </a:ext>
            </a:extLst>
          </p:cNvPr>
          <p:cNvSpPr>
            <a:spLocks noGrp="1"/>
          </p:cNvSpPr>
          <p:nvPr>
            <p:ph type="title"/>
          </p:nvPr>
        </p:nvSpPr>
        <p:spPr/>
        <p:txBody>
          <a:bodyPr/>
          <a:lstStyle/>
          <a:p>
            <a:r>
              <a:rPr lang="en-US" dirty="0">
                <a:solidFill>
                  <a:schemeClr val="tx1"/>
                </a:solidFill>
              </a:rPr>
              <a:t>Confirm </a:t>
            </a:r>
            <a:r>
              <a:rPr lang="en-US" dirty="0" err="1">
                <a:solidFill>
                  <a:schemeClr val="tx1"/>
                </a:solidFill>
              </a:rPr>
              <a:t>TGbn</a:t>
            </a:r>
            <a:r>
              <a:rPr lang="en-US" dirty="0">
                <a:solidFill>
                  <a:schemeClr val="tx1"/>
                </a:solidFill>
              </a:rPr>
              <a:t> 3</a:t>
            </a:r>
            <a:r>
              <a:rPr lang="en-US" baseline="30000" dirty="0">
                <a:solidFill>
                  <a:schemeClr val="tx1"/>
                </a:solidFill>
              </a:rPr>
              <a:t>rd</a:t>
            </a:r>
            <a:r>
              <a:rPr lang="en-US" dirty="0">
                <a:solidFill>
                  <a:schemeClr val="tx1"/>
                </a:solidFill>
              </a:rPr>
              <a:t> Vice Chair</a:t>
            </a:r>
          </a:p>
        </p:txBody>
      </p:sp>
      <p:sp>
        <p:nvSpPr>
          <p:cNvPr id="3" name="Content Placeholder 2">
            <a:extLst>
              <a:ext uri="{FF2B5EF4-FFF2-40B4-BE49-F238E27FC236}">
                <a16:creationId xmlns:a16="http://schemas.microsoft.com/office/drawing/2014/main" id="{DD7A2A78-6606-4876-B528-2E87465C44BF}"/>
              </a:ext>
            </a:extLst>
          </p:cNvPr>
          <p:cNvSpPr>
            <a:spLocks noGrp="1"/>
          </p:cNvSpPr>
          <p:nvPr>
            <p:ph idx="1"/>
          </p:nvPr>
        </p:nvSpPr>
        <p:spPr/>
        <p:txBody>
          <a:bodyPr/>
          <a:lstStyle/>
          <a:p>
            <a:pPr>
              <a:buFont typeface="Arial" panose="020B0604020202020204" pitchFamily="34" charset="0"/>
              <a:buChar char="•"/>
            </a:pPr>
            <a:r>
              <a:rPr lang="en-US" sz="2000" dirty="0"/>
              <a:t>Move to confirm Kiseon Ryu as </a:t>
            </a:r>
            <a:r>
              <a:rPr lang="en-US" sz="2000" dirty="0" err="1"/>
              <a:t>TGbn</a:t>
            </a:r>
            <a:r>
              <a:rPr lang="en-US" sz="2000" dirty="0"/>
              <a:t> </a:t>
            </a:r>
            <a:r>
              <a:rPr lang="en-US" sz="2000" i="1" dirty="0"/>
              <a:t>3</a:t>
            </a:r>
            <a:r>
              <a:rPr lang="en-US" sz="2000" i="1" baseline="30000" dirty="0"/>
              <a:t>rd</a:t>
            </a:r>
            <a:r>
              <a:rPr lang="en-US" sz="2000" i="1" dirty="0"/>
              <a:t> </a:t>
            </a:r>
            <a:r>
              <a:rPr lang="en-US" sz="2000" dirty="0"/>
              <a:t>Vice Chair</a:t>
            </a:r>
          </a:p>
          <a:p>
            <a:pPr>
              <a:buFont typeface="Arial" panose="020B0604020202020204" pitchFamily="34" charset="0"/>
              <a:buChar char="•"/>
            </a:pPr>
            <a:endParaRPr lang="en-US" sz="2000" dirty="0"/>
          </a:p>
          <a:p>
            <a:pPr marL="0" indent="0"/>
            <a:r>
              <a:rPr lang="en-US" sz="2000" dirty="0"/>
              <a:t>Move: Sai Nanda				Second: </a:t>
            </a:r>
            <a:r>
              <a:rPr lang="en-US" sz="2000" dirty="0" err="1"/>
              <a:t>Xiaofei</a:t>
            </a:r>
            <a:r>
              <a:rPr lang="en-US" sz="2000" dirty="0"/>
              <a:t> Wang</a:t>
            </a:r>
          </a:p>
          <a:p>
            <a:pPr>
              <a:buFont typeface="Arial" panose="020B0604020202020204" pitchFamily="34" charset="0"/>
              <a:buChar char="•"/>
            </a:pPr>
            <a:endParaRPr lang="en-US" sz="2000" dirty="0"/>
          </a:p>
          <a:p>
            <a:pPr marL="0" indent="0"/>
            <a:r>
              <a:rPr lang="en-US" sz="2000" dirty="0"/>
              <a:t>Result: </a:t>
            </a:r>
            <a:r>
              <a:rPr lang="en-US" sz="2000" dirty="0">
                <a:highlight>
                  <a:srgbClr val="00FF00"/>
                </a:highlight>
              </a:rPr>
              <a:t>Approved by acclamation</a:t>
            </a:r>
          </a:p>
        </p:txBody>
      </p:sp>
      <p:sp>
        <p:nvSpPr>
          <p:cNvPr id="4" name="Slide Number Placeholder 3">
            <a:extLst>
              <a:ext uri="{FF2B5EF4-FFF2-40B4-BE49-F238E27FC236}">
                <a16:creationId xmlns:a16="http://schemas.microsoft.com/office/drawing/2014/main" id="{CFCECA2F-1C4B-4D8C-B7BF-24C36AE659F5}"/>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9713B57A-98A0-42E2-8F7D-F202F13B62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DB0654B-7099-4BC7-B432-DB45A3BA6A05}"/>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28906085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11976-0E93-4B96-A3B8-D81447BF9548}"/>
              </a:ext>
            </a:extLst>
          </p:cNvPr>
          <p:cNvSpPr>
            <a:spLocks noGrp="1"/>
          </p:cNvSpPr>
          <p:nvPr>
            <p:ph type="title"/>
          </p:nvPr>
        </p:nvSpPr>
        <p:spPr/>
        <p:txBody>
          <a:bodyPr/>
          <a:lstStyle/>
          <a:p>
            <a:r>
              <a:rPr lang="en-US" dirty="0"/>
              <a:t>Proposed TG Structure</a:t>
            </a:r>
          </a:p>
        </p:txBody>
      </p:sp>
      <p:sp>
        <p:nvSpPr>
          <p:cNvPr id="3" name="Content Placeholder 2">
            <a:extLst>
              <a:ext uri="{FF2B5EF4-FFF2-40B4-BE49-F238E27FC236}">
                <a16:creationId xmlns:a16="http://schemas.microsoft.com/office/drawing/2014/main" id="{BA81CA66-36C1-4159-BDBE-897A4500503B}"/>
              </a:ext>
            </a:extLst>
          </p:cNvPr>
          <p:cNvSpPr>
            <a:spLocks noGrp="1"/>
          </p:cNvSpPr>
          <p:nvPr>
            <p:ph idx="1"/>
          </p:nvPr>
        </p:nvSpPr>
        <p:spPr>
          <a:xfrm>
            <a:off x="685800" y="4443008"/>
            <a:ext cx="7770813" cy="2032397"/>
          </a:xfrm>
        </p:spPr>
        <p:txBody>
          <a:bodyPr/>
          <a:lstStyle/>
          <a:p>
            <a:pPr>
              <a:buFont typeface="Arial" panose="020B0604020202020204" pitchFamily="34" charset="0"/>
              <a:buChar char="•"/>
            </a:pPr>
            <a:r>
              <a:rPr lang="en-US" sz="1600" dirty="0"/>
              <a:t>Determine the number of ad-hoc groups</a:t>
            </a:r>
          </a:p>
          <a:p>
            <a:pPr marL="800100" lvl="1" indent="-342900">
              <a:buFont typeface="Arial" panose="020B0604020202020204" pitchFamily="34" charset="0"/>
              <a:buChar char="•"/>
            </a:pPr>
            <a:r>
              <a:rPr lang="en-US" sz="1400" dirty="0"/>
              <a:t>Two ad-hoc groups (MAC and PHY) seemed to work fine in TGbe</a:t>
            </a:r>
          </a:p>
          <a:p>
            <a:pPr>
              <a:buFont typeface="Arial" panose="020B0604020202020204" pitchFamily="34" charset="0"/>
              <a:buChar char="•"/>
            </a:pPr>
            <a:r>
              <a:rPr lang="en-US" sz="1600" dirty="0"/>
              <a:t>Determine how many chairs for each ad-hoc group</a:t>
            </a:r>
          </a:p>
          <a:p>
            <a:pPr marL="800100" lvl="1" indent="-342900">
              <a:buFont typeface="Arial" panose="020B0604020202020204" pitchFamily="34" charset="0"/>
              <a:buChar char="•"/>
            </a:pPr>
            <a:r>
              <a:rPr lang="en-US" sz="1400" dirty="0"/>
              <a:t>Two ad-hoc chairs seemed to work fine in TGbe</a:t>
            </a:r>
          </a:p>
          <a:p>
            <a:pPr>
              <a:buFont typeface="Arial" panose="020B0604020202020204" pitchFamily="34" charset="0"/>
              <a:buChar char="•"/>
            </a:pPr>
            <a:r>
              <a:rPr lang="en-US" sz="1600" dirty="0"/>
              <a:t>Call for chairs for each ad-hoc group</a:t>
            </a:r>
          </a:p>
          <a:p>
            <a:pPr marL="800100" lvl="1" indent="-342900">
              <a:buFont typeface="Arial" panose="020B0604020202020204" pitchFamily="34" charset="0"/>
              <a:buChar char="•"/>
            </a:pPr>
            <a:r>
              <a:rPr lang="en-US" sz="1400" dirty="0"/>
              <a:t>Elections to be held in a January F2F</a:t>
            </a:r>
          </a:p>
        </p:txBody>
      </p:sp>
      <p:sp>
        <p:nvSpPr>
          <p:cNvPr id="4" name="Slide Number Placeholder 3">
            <a:extLst>
              <a:ext uri="{FF2B5EF4-FFF2-40B4-BE49-F238E27FC236}">
                <a16:creationId xmlns:a16="http://schemas.microsoft.com/office/drawing/2014/main" id="{F71B57A3-3F86-4486-8E0C-DCE1A8196601}"/>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90985E17-6660-42FA-AE10-CC449CE2A11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F6BFB3-F3CC-4290-AD44-409A0CB3DC2A}"/>
              </a:ext>
            </a:extLst>
          </p:cNvPr>
          <p:cNvSpPr>
            <a:spLocks noGrp="1"/>
          </p:cNvSpPr>
          <p:nvPr>
            <p:ph type="dt" idx="15"/>
          </p:nvPr>
        </p:nvSpPr>
        <p:spPr/>
        <p:txBody>
          <a:bodyPr/>
          <a:lstStyle/>
          <a:p>
            <a:r>
              <a:rPr lang="en-US" dirty="0"/>
              <a:t>November 2023</a:t>
            </a:r>
            <a:endParaRPr lang="en-GB" dirty="0"/>
          </a:p>
        </p:txBody>
      </p:sp>
      <p:sp>
        <p:nvSpPr>
          <p:cNvPr id="7" name="Rectangle 6">
            <a:extLst>
              <a:ext uri="{FF2B5EF4-FFF2-40B4-BE49-F238E27FC236}">
                <a16:creationId xmlns:a16="http://schemas.microsoft.com/office/drawing/2014/main" id="{7078CCF3-0DFD-474F-84F0-A806A2715779}"/>
              </a:ext>
            </a:extLst>
          </p:cNvPr>
          <p:cNvSpPr/>
          <p:nvPr/>
        </p:nvSpPr>
        <p:spPr bwMode="auto">
          <a:xfrm>
            <a:off x="3442283" y="1575207"/>
            <a:ext cx="2109782" cy="507185"/>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solidFill>
                  <a:schemeClr val="bg1">
                    <a:lumMod val="85000"/>
                  </a:schemeClr>
                </a:solidFill>
              </a:rPr>
              <a:t>TGbn Chair</a:t>
            </a:r>
          </a:p>
        </p:txBody>
      </p:sp>
      <p:sp>
        <p:nvSpPr>
          <p:cNvPr id="10" name="Rectangle 9">
            <a:extLst>
              <a:ext uri="{FF2B5EF4-FFF2-40B4-BE49-F238E27FC236}">
                <a16:creationId xmlns:a16="http://schemas.microsoft.com/office/drawing/2014/main" id="{EB6BA1F4-3382-4143-A9A9-37725A269D68}"/>
              </a:ext>
            </a:extLst>
          </p:cNvPr>
          <p:cNvSpPr/>
          <p:nvPr/>
        </p:nvSpPr>
        <p:spPr bwMode="auto">
          <a:xfrm>
            <a:off x="2057400" y="2210499"/>
            <a:ext cx="1905000"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sz="2000" dirty="0">
                <a:solidFill>
                  <a:schemeClr val="bg1">
                    <a:lumMod val="85000"/>
                  </a:schemeClr>
                </a:solidFill>
              </a:rPr>
              <a:t>1st Vice Chair</a:t>
            </a:r>
          </a:p>
        </p:txBody>
      </p:sp>
      <p:sp>
        <p:nvSpPr>
          <p:cNvPr id="16" name="Rectangle 15">
            <a:extLst>
              <a:ext uri="{FF2B5EF4-FFF2-40B4-BE49-F238E27FC236}">
                <a16:creationId xmlns:a16="http://schemas.microsoft.com/office/drawing/2014/main" id="{224458F6-EF79-44A1-AB52-DED774BAB2B1}"/>
              </a:ext>
            </a:extLst>
          </p:cNvPr>
          <p:cNvSpPr/>
          <p:nvPr/>
        </p:nvSpPr>
        <p:spPr bwMode="auto">
          <a:xfrm>
            <a:off x="4991011" y="2209800"/>
            <a:ext cx="2060006"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sz="2000" i="1" dirty="0">
                <a:solidFill>
                  <a:schemeClr val="bg1">
                    <a:lumMod val="85000"/>
                  </a:schemeClr>
                </a:solidFill>
              </a:rPr>
              <a:t>K</a:t>
            </a:r>
            <a:r>
              <a:rPr lang="en-US" sz="2000" dirty="0">
                <a:solidFill>
                  <a:schemeClr val="bg1">
                    <a:lumMod val="85000"/>
                  </a:schemeClr>
                </a:solidFill>
              </a:rPr>
              <a:t> Vice Chair</a:t>
            </a:r>
          </a:p>
        </p:txBody>
      </p:sp>
      <p:sp>
        <p:nvSpPr>
          <p:cNvPr id="17" name="Rectangle 16">
            <a:extLst>
              <a:ext uri="{FF2B5EF4-FFF2-40B4-BE49-F238E27FC236}">
                <a16:creationId xmlns:a16="http://schemas.microsoft.com/office/drawing/2014/main" id="{CB176AD6-0C03-4ACE-AD06-F99217FF6AE0}"/>
              </a:ext>
            </a:extLst>
          </p:cNvPr>
          <p:cNvSpPr/>
          <p:nvPr/>
        </p:nvSpPr>
        <p:spPr bwMode="auto">
          <a:xfrm>
            <a:off x="2057400" y="2830920"/>
            <a:ext cx="1905000"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solidFill>
                  <a:schemeClr val="bg1">
                    <a:lumMod val="85000"/>
                  </a:schemeClr>
                </a:solidFill>
              </a:rPr>
              <a:t>Secretary</a:t>
            </a:r>
            <a:endParaRPr kumimoji="0" lang="en-US" sz="2000" b="0" i="0" u="none" strike="noStrike" cap="none" normalizeH="0" baseline="0" dirty="0">
              <a:ln>
                <a:noFill/>
              </a:ln>
              <a:solidFill>
                <a:schemeClr val="bg1">
                  <a:lumMod val="85000"/>
                </a:schemeClr>
              </a:solidFill>
              <a:effectLst/>
            </a:endParaRPr>
          </a:p>
        </p:txBody>
      </p:sp>
      <p:sp>
        <p:nvSpPr>
          <p:cNvPr id="18" name="Rectangle 17">
            <a:extLst>
              <a:ext uri="{FF2B5EF4-FFF2-40B4-BE49-F238E27FC236}">
                <a16:creationId xmlns:a16="http://schemas.microsoft.com/office/drawing/2014/main" id="{AAD6D8B1-12B2-4F5C-9413-EBB9687B8C11}"/>
              </a:ext>
            </a:extLst>
          </p:cNvPr>
          <p:cNvSpPr/>
          <p:nvPr/>
        </p:nvSpPr>
        <p:spPr bwMode="auto">
          <a:xfrm>
            <a:off x="4987465" y="2830920"/>
            <a:ext cx="2050918"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solidFill>
                  <a:schemeClr val="bg1">
                    <a:lumMod val="85000"/>
                  </a:schemeClr>
                </a:solidFill>
              </a:rPr>
              <a:t>Editor</a:t>
            </a:r>
            <a:endParaRPr kumimoji="0" lang="en-US" sz="2000" b="0" i="0" u="none" strike="noStrike" cap="none" normalizeH="0" baseline="0" dirty="0">
              <a:ln>
                <a:noFill/>
              </a:ln>
              <a:solidFill>
                <a:schemeClr val="bg1">
                  <a:lumMod val="85000"/>
                </a:schemeClr>
              </a:solidFill>
              <a:effectLst/>
            </a:endParaRPr>
          </a:p>
        </p:txBody>
      </p:sp>
      <p:cxnSp>
        <p:nvCxnSpPr>
          <p:cNvPr id="20" name="Straight Connector 19">
            <a:extLst>
              <a:ext uri="{FF2B5EF4-FFF2-40B4-BE49-F238E27FC236}">
                <a16:creationId xmlns:a16="http://schemas.microsoft.com/office/drawing/2014/main" id="{BDF28544-5B7F-4D52-B929-ED87F6977CB7}"/>
              </a:ext>
            </a:extLst>
          </p:cNvPr>
          <p:cNvCxnSpPr>
            <a:cxnSpLocks/>
            <a:stCxn id="7" idx="2"/>
          </p:cNvCxnSpPr>
          <p:nvPr/>
        </p:nvCxnSpPr>
        <p:spPr bwMode="auto">
          <a:xfrm>
            <a:off x="4497174" y="2082392"/>
            <a:ext cx="0" cy="1536891"/>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2" name="Straight Connector 21">
            <a:extLst>
              <a:ext uri="{FF2B5EF4-FFF2-40B4-BE49-F238E27FC236}">
                <a16:creationId xmlns:a16="http://schemas.microsoft.com/office/drawing/2014/main" id="{2557210A-D3AB-406E-8196-7DED54CABDDA}"/>
              </a:ext>
            </a:extLst>
          </p:cNvPr>
          <p:cNvCxnSpPr>
            <a:cxnSpLocks/>
          </p:cNvCxnSpPr>
          <p:nvPr/>
        </p:nvCxnSpPr>
        <p:spPr bwMode="auto">
          <a:xfrm>
            <a:off x="3009900" y="3360576"/>
            <a:ext cx="1485900"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4" name="Straight Connector 23">
            <a:extLst>
              <a:ext uri="{FF2B5EF4-FFF2-40B4-BE49-F238E27FC236}">
                <a16:creationId xmlns:a16="http://schemas.microsoft.com/office/drawing/2014/main" id="{1E8AEC08-7ED7-413B-BA5A-174B213F6E61}"/>
              </a:ext>
            </a:extLst>
          </p:cNvPr>
          <p:cNvCxnSpPr>
            <a:cxnSpLocks/>
          </p:cNvCxnSpPr>
          <p:nvPr/>
        </p:nvCxnSpPr>
        <p:spPr bwMode="auto">
          <a:xfrm>
            <a:off x="4495800" y="3360576"/>
            <a:ext cx="1517124"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6" name="Straight Connector 25">
            <a:extLst>
              <a:ext uri="{FF2B5EF4-FFF2-40B4-BE49-F238E27FC236}">
                <a16:creationId xmlns:a16="http://schemas.microsoft.com/office/drawing/2014/main" id="{54BC8E72-CE70-4DD4-939B-D8084A1241C2}"/>
              </a:ext>
            </a:extLst>
          </p:cNvPr>
          <p:cNvCxnSpPr>
            <a:cxnSpLocks/>
          </p:cNvCxnSpPr>
          <p:nvPr/>
        </p:nvCxnSpPr>
        <p:spPr bwMode="auto">
          <a:xfrm>
            <a:off x="3953312" y="3040993"/>
            <a:ext cx="1034153" cy="699"/>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1" name="Straight Connector 30">
            <a:extLst>
              <a:ext uri="{FF2B5EF4-FFF2-40B4-BE49-F238E27FC236}">
                <a16:creationId xmlns:a16="http://schemas.microsoft.com/office/drawing/2014/main" id="{F10E98B3-0841-468A-AF38-367F9BC365C8}"/>
              </a:ext>
            </a:extLst>
          </p:cNvPr>
          <p:cNvCxnSpPr>
            <a:cxnSpLocks/>
          </p:cNvCxnSpPr>
          <p:nvPr/>
        </p:nvCxnSpPr>
        <p:spPr bwMode="auto">
          <a:xfrm>
            <a:off x="3962400" y="2410220"/>
            <a:ext cx="1034153" cy="699"/>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4" name="Straight Connector 33">
            <a:extLst>
              <a:ext uri="{FF2B5EF4-FFF2-40B4-BE49-F238E27FC236}">
                <a16:creationId xmlns:a16="http://schemas.microsoft.com/office/drawing/2014/main" id="{140D117D-7AAD-491C-8B94-3E27D01383EA}"/>
              </a:ext>
            </a:extLst>
          </p:cNvPr>
          <p:cNvCxnSpPr>
            <a:cxnSpLocks/>
          </p:cNvCxnSpPr>
          <p:nvPr/>
        </p:nvCxnSpPr>
        <p:spPr bwMode="auto">
          <a:xfrm>
            <a:off x="3009900" y="3360576"/>
            <a:ext cx="0" cy="7620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7" name="Straight Connector 36">
            <a:extLst>
              <a:ext uri="{FF2B5EF4-FFF2-40B4-BE49-F238E27FC236}">
                <a16:creationId xmlns:a16="http://schemas.microsoft.com/office/drawing/2014/main" id="{321FDFFB-6534-4960-AC3F-6C874DFED11B}"/>
              </a:ext>
            </a:extLst>
          </p:cNvPr>
          <p:cNvCxnSpPr>
            <a:cxnSpLocks/>
          </p:cNvCxnSpPr>
          <p:nvPr/>
        </p:nvCxnSpPr>
        <p:spPr bwMode="auto">
          <a:xfrm>
            <a:off x="6019800" y="3360576"/>
            <a:ext cx="0" cy="7620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38" name="Rectangle 37">
            <a:extLst>
              <a:ext uri="{FF2B5EF4-FFF2-40B4-BE49-F238E27FC236}">
                <a16:creationId xmlns:a16="http://schemas.microsoft.com/office/drawing/2014/main" id="{6047479D-86DB-4979-BD5C-117E9E214BF1}"/>
              </a:ext>
            </a:extLst>
          </p:cNvPr>
          <p:cNvSpPr/>
          <p:nvPr/>
        </p:nvSpPr>
        <p:spPr bwMode="auto">
          <a:xfrm>
            <a:off x="2057400" y="3435662"/>
            <a:ext cx="1905000" cy="679138"/>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solidFill>
                  <a:schemeClr val="tx1"/>
                </a:solidFill>
              </a:rPr>
              <a:t>Ad-Hoc </a:t>
            </a:r>
            <a:r>
              <a:rPr lang="en-US" sz="2000" i="1" dirty="0">
                <a:solidFill>
                  <a:schemeClr val="tx1"/>
                </a:solidFill>
              </a:rPr>
              <a:t>1</a:t>
            </a:r>
            <a:r>
              <a:rPr lang="en-US" sz="2000" dirty="0">
                <a:solidFill>
                  <a:schemeClr val="tx1"/>
                </a:solidFill>
              </a:rPr>
              <a:t>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000" b="0" i="0" u="none" strike="noStrike" cap="none" normalizeH="0" baseline="0" dirty="0">
                <a:ln>
                  <a:noFill/>
                </a:ln>
                <a:solidFill>
                  <a:schemeClr val="tx1"/>
                </a:solidFill>
                <a:effectLst/>
              </a:rPr>
              <a:t>Chair(s)</a:t>
            </a:r>
          </a:p>
        </p:txBody>
      </p:sp>
      <p:sp>
        <p:nvSpPr>
          <p:cNvPr id="39" name="Rectangle 38">
            <a:extLst>
              <a:ext uri="{FF2B5EF4-FFF2-40B4-BE49-F238E27FC236}">
                <a16:creationId xmlns:a16="http://schemas.microsoft.com/office/drawing/2014/main" id="{BE561A9E-344D-44FE-8BB1-F9B2F731BCAA}"/>
              </a:ext>
            </a:extLst>
          </p:cNvPr>
          <p:cNvSpPr/>
          <p:nvPr/>
        </p:nvSpPr>
        <p:spPr bwMode="auto">
          <a:xfrm>
            <a:off x="5019943" y="3435661"/>
            <a:ext cx="2018438" cy="679135"/>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solidFill>
                  <a:schemeClr val="tx1"/>
                </a:solidFill>
              </a:rPr>
              <a:t>Ad-Hoc </a:t>
            </a:r>
            <a:r>
              <a:rPr lang="en-US" sz="2000" i="1" dirty="0">
                <a:solidFill>
                  <a:schemeClr val="tx1"/>
                </a:solidFill>
              </a:rPr>
              <a:t>N</a:t>
            </a:r>
            <a:r>
              <a:rPr lang="en-US" sz="2000" dirty="0">
                <a:solidFill>
                  <a:schemeClr val="tx1"/>
                </a:solidFill>
              </a:rPr>
              <a:t>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solidFill>
                  <a:schemeClr val="tx1"/>
                </a:solidFill>
              </a:rPr>
              <a:t>Chair(s)</a:t>
            </a:r>
          </a:p>
        </p:txBody>
      </p:sp>
      <p:sp>
        <p:nvSpPr>
          <p:cNvPr id="41" name="TextBox 40">
            <a:extLst>
              <a:ext uri="{FF2B5EF4-FFF2-40B4-BE49-F238E27FC236}">
                <a16:creationId xmlns:a16="http://schemas.microsoft.com/office/drawing/2014/main" id="{FACAFD8F-4F50-4245-8C61-6A64F1611322}"/>
              </a:ext>
            </a:extLst>
          </p:cNvPr>
          <p:cNvSpPr txBox="1"/>
          <p:nvPr/>
        </p:nvSpPr>
        <p:spPr>
          <a:xfrm>
            <a:off x="4249578" y="3540139"/>
            <a:ext cx="492443" cy="461665"/>
          </a:xfrm>
          <a:prstGeom prst="rect">
            <a:avLst/>
          </a:prstGeom>
          <a:noFill/>
        </p:spPr>
        <p:txBody>
          <a:bodyPr wrap="none" rtlCol="0">
            <a:spAutoFit/>
          </a:bodyPr>
          <a:lstStyle/>
          <a:p>
            <a:r>
              <a:rPr lang="en-US" dirty="0">
                <a:solidFill>
                  <a:schemeClr val="tx1"/>
                </a:solidFill>
              </a:rPr>
              <a:t>…</a:t>
            </a:r>
          </a:p>
        </p:txBody>
      </p:sp>
      <p:sp>
        <p:nvSpPr>
          <p:cNvPr id="45" name="TextBox 44">
            <a:extLst>
              <a:ext uri="{FF2B5EF4-FFF2-40B4-BE49-F238E27FC236}">
                <a16:creationId xmlns:a16="http://schemas.microsoft.com/office/drawing/2014/main" id="{6C81672E-9982-4CC8-A59B-FBC38DC52450}"/>
              </a:ext>
            </a:extLst>
          </p:cNvPr>
          <p:cNvSpPr txBox="1"/>
          <p:nvPr/>
        </p:nvSpPr>
        <p:spPr>
          <a:xfrm>
            <a:off x="7125562" y="3478584"/>
            <a:ext cx="2018438" cy="523220"/>
          </a:xfrm>
          <a:prstGeom prst="rect">
            <a:avLst/>
          </a:prstGeom>
          <a:noFill/>
        </p:spPr>
        <p:txBody>
          <a:bodyPr wrap="square" rtlCol="0">
            <a:spAutoFit/>
          </a:bodyPr>
          <a:lstStyle/>
          <a:p>
            <a:r>
              <a:rPr lang="en-US" sz="1400" dirty="0">
                <a:solidFill>
                  <a:schemeClr val="tx1"/>
                </a:solidFill>
              </a:rPr>
              <a:t>Decided:     TG Members</a:t>
            </a:r>
          </a:p>
          <a:p>
            <a:r>
              <a:rPr lang="en-US" sz="1400" dirty="0">
                <a:solidFill>
                  <a:schemeClr val="tx1"/>
                </a:solidFill>
              </a:rPr>
              <a:t>Confirmed: TG Majority</a:t>
            </a:r>
          </a:p>
        </p:txBody>
      </p:sp>
    </p:spTree>
    <p:extLst>
      <p:ext uri="{BB962C8B-B14F-4D97-AF65-F5344CB8AC3E}">
        <p14:creationId xmlns:p14="http://schemas.microsoft.com/office/powerpoint/2010/main" val="323838833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675119-F6C5-4C5A-B13D-F123BD7E03BE}"/>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45677BBF-DA2D-4151-83D0-1E20E0563726}"/>
              </a:ext>
            </a:extLst>
          </p:cNvPr>
          <p:cNvSpPr>
            <a:spLocks noGrp="1"/>
          </p:cNvSpPr>
          <p:nvPr>
            <p:ph idx="1"/>
          </p:nvPr>
        </p:nvSpPr>
        <p:spPr/>
        <p:txBody>
          <a:bodyPr/>
          <a:lstStyle/>
          <a:p>
            <a:pPr>
              <a:buFont typeface="Arial" panose="020B0604020202020204" pitchFamily="34" charset="0"/>
              <a:buChar char="•"/>
            </a:pPr>
            <a:r>
              <a:rPr lang="en-US" dirty="0"/>
              <a:t>How many ad-hoc groups do you prefer?</a:t>
            </a:r>
          </a:p>
          <a:p>
            <a:pPr lvl="1">
              <a:buFont typeface="Arial" panose="020B0604020202020204" pitchFamily="34" charset="0"/>
              <a:buChar char="•"/>
            </a:pPr>
            <a:r>
              <a:rPr lang="en-US" dirty="0"/>
              <a:t>Two Ad-hoc groups			187 (+6)</a:t>
            </a:r>
          </a:p>
          <a:p>
            <a:pPr lvl="1">
              <a:buFont typeface="Arial" panose="020B0604020202020204" pitchFamily="34" charset="0"/>
              <a:buChar char="•"/>
            </a:pPr>
            <a:r>
              <a:rPr lang="en-US" dirty="0"/>
              <a:t>Three Ad-hoc groups			37 (+2	)</a:t>
            </a:r>
          </a:p>
          <a:p>
            <a:pPr lvl="1">
              <a:buFont typeface="Arial" panose="020B0604020202020204" pitchFamily="34" charset="0"/>
              <a:buChar char="•"/>
            </a:pPr>
            <a:r>
              <a:rPr lang="en-US" dirty="0"/>
              <a:t>None							4</a:t>
            </a:r>
          </a:p>
          <a:p>
            <a:pPr lvl="1">
              <a:buFont typeface="Arial" panose="020B0604020202020204" pitchFamily="34" charset="0"/>
              <a:buChar char="•"/>
            </a:pPr>
            <a:r>
              <a:rPr lang="en-US" dirty="0"/>
              <a:t>Abstain						13</a:t>
            </a:r>
          </a:p>
        </p:txBody>
      </p:sp>
      <p:sp>
        <p:nvSpPr>
          <p:cNvPr id="4" name="Slide Number Placeholder 3">
            <a:extLst>
              <a:ext uri="{FF2B5EF4-FFF2-40B4-BE49-F238E27FC236}">
                <a16:creationId xmlns:a16="http://schemas.microsoft.com/office/drawing/2014/main" id="{272738EE-8151-48FA-8D5A-2BB5EEB8F961}"/>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444737EB-80D0-4B4C-84F3-23336519716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D5054911-A778-4412-9233-8D9EC955ABAE}"/>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82829911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201023-D319-47E9-A40B-77186EAD192A}"/>
              </a:ext>
            </a:extLst>
          </p:cNvPr>
          <p:cNvSpPr>
            <a:spLocks noGrp="1"/>
          </p:cNvSpPr>
          <p:nvPr>
            <p:ph type="title"/>
          </p:nvPr>
        </p:nvSpPr>
        <p:spPr/>
        <p:txBody>
          <a:bodyPr/>
          <a:lstStyle/>
          <a:p>
            <a:r>
              <a:rPr lang="en-US" dirty="0"/>
              <a:t>Straw Poll 2</a:t>
            </a:r>
          </a:p>
        </p:txBody>
      </p:sp>
      <p:sp>
        <p:nvSpPr>
          <p:cNvPr id="3" name="Content Placeholder 2">
            <a:extLst>
              <a:ext uri="{FF2B5EF4-FFF2-40B4-BE49-F238E27FC236}">
                <a16:creationId xmlns:a16="http://schemas.microsoft.com/office/drawing/2014/main" id="{2144E2DD-B4C9-4455-BF3D-11C5769871AF}"/>
              </a:ext>
            </a:extLst>
          </p:cNvPr>
          <p:cNvSpPr>
            <a:spLocks noGrp="1"/>
          </p:cNvSpPr>
          <p:nvPr>
            <p:ph idx="1"/>
          </p:nvPr>
        </p:nvSpPr>
        <p:spPr/>
        <p:txBody>
          <a:bodyPr/>
          <a:lstStyle/>
          <a:p>
            <a:pPr>
              <a:buFont typeface="Arial" panose="020B0604020202020204" pitchFamily="34" charset="0"/>
              <a:buChar char="•"/>
            </a:pPr>
            <a:r>
              <a:rPr lang="en-US" dirty="0"/>
              <a:t>How many ad-hoc chair(s) do you prefer per ad-hoc group?</a:t>
            </a:r>
          </a:p>
          <a:p>
            <a:pPr lvl="1">
              <a:buFont typeface="Arial" panose="020B0604020202020204" pitchFamily="34" charset="0"/>
              <a:buChar char="•"/>
            </a:pPr>
            <a:r>
              <a:rPr lang="en-US" dirty="0"/>
              <a:t>One ad-hoc chair			36</a:t>
            </a:r>
          </a:p>
          <a:p>
            <a:pPr lvl="1">
              <a:buFont typeface="Arial" panose="020B0604020202020204" pitchFamily="34" charset="0"/>
              <a:buChar char="•"/>
            </a:pPr>
            <a:r>
              <a:rPr lang="en-US" dirty="0">
                <a:solidFill>
                  <a:srgbClr val="00B050"/>
                </a:solidFill>
              </a:rPr>
              <a:t>Two ad-hoc chairs			105</a:t>
            </a:r>
          </a:p>
          <a:p>
            <a:pPr lvl="1">
              <a:buFont typeface="Arial" panose="020B0604020202020204" pitchFamily="34" charset="0"/>
              <a:buChar char="•"/>
            </a:pPr>
            <a:r>
              <a:rPr lang="en-US" dirty="0"/>
              <a:t>Three ad-hoc chairs		97</a:t>
            </a:r>
          </a:p>
          <a:p>
            <a:pPr lvl="1">
              <a:buFont typeface="Arial" panose="020B0604020202020204" pitchFamily="34" charset="0"/>
              <a:buChar char="•"/>
            </a:pPr>
            <a:r>
              <a:rPr lang="en-US" dirty="0"/>
              <a:t>Abstain					15</a:t>
            </a:r>
          </a:p>
        </p:txBody>
      </p:sp>
      <p:sp>
        <p:nvSpPr>
          <p:cNvPr id="4" name="Slide Number Placeholder 3">
            <a:extLst>
              <a:ext uri="{FF2B5EF4-FFF2-40B4-BE49-F238E27FC236}">
                <a16:creationId xmlns:a16="http://schemas.microsoft.com/office/drawing/2014/main" id="{E782EDCB-7899-4015-BC09-556409FEFBD7}"/>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81C4AC04-339C-49EB-8A37-5F6EE5CA03D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ED88F75-1924-4CBC-91FE-4A60A3529046}"/>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28548490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201023-D319-47E9-A40B-77186EAD192A}"/>
              </a:ext>
            </a:extLst>
          </p:cNvPr>
          <p:cNvSpPr>
            <a:spLocks noGrp="1"/>
          </p:cNvSpPr>
          <p:nvPr>
            <p:ph type="title"/>
          </p:nvPr>
        </p:nvSpPr>
        <p:spPr/>
        <p:txBody>
          <a:bodyPr/>
          <a:lstStyle/>
          <a:p>
            <a:r>
              <a:rPr lang="en-US" dirty="0"/>
              <a:t>Straw Poll 3 (pseudo-draw)</a:t>
            </a:r>
          </a:p>
        </p:txBody>
      </p:sp>
      <p:sp>
        <p:nvSpPr>
          <p:cNvPr id="3" name="Content Placeholder 2">
            <a:extLst>
              <a:ext uri="{FF2B5EF4-FFF2-40B4-BE49-F238E27FC236}">
                <a16:creationId xmlns:a16="http://schemas.microsoft.com/office/drawing/2014/main" id="{2144E2DD-B4C9-4455-BF3D-11C5769871AF}"/>
              </a:ext>
            </a:extLst>
          </p:cNvPr>
          <p:cNvSpPr>
            <a:spLocks noGrp="1"/>
          </p:cNvSpPr>
          <p:nvPr>
            <p:ph idx="1"/>
          </p:nvPr>
        </p:nvSpPr>
        <p:spPr/>
        <p:txBody>
          <a:bodyPr/>
          <a:lstStyle/>
          <a:p>
            <a:pPr>
              <a:buFont typeface="Arial" panose="020B0604020202020204" pitchFamily="34" charset="0"/>
              <a:buChar char="•"/>
            </a:pPr>
            <a:r>
              <a:rPr lang="en-US" dirty="0"/>
              <a:t>How many ad-hoc chair(s) do you prefer per ad-hoc group?</a:t>
            </a:r>
          </a:p>
          <a:p>
            <a:pPr lvl="1">
              <a:buFont typeface="Arial" panose="020B0604020202020204" pitchFamily="34" charset="0"/>
              <a:buChar char="•"/>
            </a:pPr>
            <a:r>
              <a:rPr lang="en-US" dirty="0">
                <a:solidFill>
                  <a:schemeClr val="tx1"/>
                </a:solidFill>
              </a:rPr>
              <a:t>Two ad-hoc chairs			 89	</a:t>
            </a:r>
          </a:p>
          <a:p>
            <a:pPr lvl="1">
              <a:buFont typeface="Arial" panose="020B0604020202020204" pitchFamily="34" charset="0"/>
              <a:buChar char="•"/>
            </a:pPr>
            <a:r>
              <a:rPr lang="en-US" dirty="0"/>
              <a:t>Three ad-hoc chairs		 132</a:t>
            </a:r>
          </a:p>
          <a:p>
            <a:pPr lvl="1">
              <a:buFont typeface="Arial" panose="020B0604020202020204" pitchFamily="34" charset="0"/>
              <a:buChar char="•"/>
            </a:pPr>
            <a:r>
              <a:rPr lang="en-US" dirty="0"/>
              <a:t>Abstain					 14			</a:t>
            </a:r>
          </a:p>
        </p:txBody>
      </p:sp>
      <p:sp>
        <p:nvSpPr>
          <p:cNvPr id="4" name="Slide Number Placeholder 3">
            <a:extLst>
              <a:ext uri="{FF2B5EF4-FFF2-40B4-BE49-F238E27FC236}">
                <a16:creationId xmlns:a16="http://schemas.microsoft.com/office/drawing/2014/main" id="{E782EDCB-7899-4015-BC09-556409FEFBD7}"/>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81C4AC04-339C-49EB-8A37-5F6EE5CA03D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ED88F75-1924-4CBC-91FE-4A60A3529046}"/>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78377436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01035B-7F3B-4566-8DC8-16409D4449B5}"/>
              </a:ext>
            </a:extLst>
          </p:cNvPr>
          <p:cNvSpPr>
            <a:spLocks noGrp="1"/>
          </p:cNvSpPr>
          <p:nvPr>
            <p:ph type="title"/>
          </p:nvPr>
        </p:nvSpPr>
        <p:spPr/>
        <p:txBody>
          <a:bodyPr/>
          <a:lstStyle/>
          <a:p>
            <a:r>
              <a:rPr lang="en-US" dirty="0"/>
              <a:t>Ad-Hoc Groups Motion</a:t>
            </a:r>
          </a:p>
        </p:txBody>
      </p:sp>
      <p:sp>
        <p:nvSpPr>
          <p:cNvPr id="3" name="Content Placeholder 2">
            <a:extLst>
              <a:ext uri="{FF2B5EF4-FFF2-40B4-BE49-F238E27FC236}">
                <a16:creationId xmlns:a16="http://schemas.microsoft.com/office/drawing/2014/main" id="{DBB0B390-25E0-4DCA-8553-05206AB88AA8}"/>
              </a:ext>
            </a:extLst>
          </p:cNvPr>
          <p:cNvSpPr>
            <a:spLocks noGrp="1"/>
          </p:cNvSpPr>
          <p:nvPr>
            <p:ph idx="1"/>
          </p:nvPr>
        </p:nvSpPr>
        <p:spPr/>
        <p:txBody>
          <a:bodyPr/>
          <a:lstStyle/>
          <a:p>
            <a:pPr>
              <a:buFont typeface="Arial" panose="020B0604020202020204" pitchFamily="34" charset="0"/>
              <a:buChar char="•"/>
            </a:pPr>
            <a:r>
              <a:rPr lang="en-US" dirty="0"/>
              <a:t>Move to create 2 ad-hoc groups for TGbn</a:t>
            </a:r>
          </a:p>
          <a:p>
            <a:pPr lvl="1">
              <a:buFont typeface="Arial" panose="020B0604020202020204" pitchFamily="34" charset="0"/>
              <a:buChar char="•"/>
            </a:pPr>
            <a:r>
              <a:rPr lang="en-US" dirty="0"/>
              <a:t>One Ad-hoc group for PHY</a:t>
            </a:r>
          </a:p>
          <a:p>
            <a:pPr lvl="1">
              <a:buFont typeface="Arial" panose="020B0604020202020204" pitchFamily="34" charset="0"/>
              <a:buChar char="•"/>
            </a:pPr>
            <a:r>
              <a:rPr lang="en-US" dirty="0"/>
              <a:t>One Ad-hoc group for MAC</a:t>
            </a:r>
          </a:p>
          <a:p>
            <a:pPr marL="57150" indent="0"/>
            <a:r>
              <a:rPr lang="en-US" sz="1800" dirty="0"/>
              <a:t>NOTE-Each ad-hoc group has 3 ad-hoc chairs</a:t>
            </a:r>
          </a:p>
          <a:p>
            <a:pPr marL="57150" indent="0"/>
            <a:endParaRPr lang="en-US" sz="1800" dirty="0"/>
          </a:p>
          <a:p>
            <a:pPr marL="57150" indent="0"/>
            <a:r>
              <a:rPr lang="en-US" sz="1800" dirty="0"/>
              <a:t>Move:  Tuncer </a:t>
            </a:r>
            <a:r>
              <a:rPr lang="en-US" sz="1800" dirty="0" err="1"/>
              <a:t>Baykas</a:t>
            </a:r>
            <a:r>
              <a:rPr lang="en-US" sz="1800" dirty="0"/>
              <a:t>			Second: Bo</a:t>
            </a:r>
          </a:p>
          <a:p>
            <a:pPr marL="57150" indent="0"/>
            <a:r>
              <a:rPr lang="en-US" sz="1800" dirty="0"/>
              <a:t>Discussion: None.</a:t>
            </a:r>
          </a:p>
          <a:p>
            <a:pPr marL="57150" indent="0"/>
            <a:r>
              <a:rPr lang="en-US" sz="1800" dirty="0"/>
              <a:t>Result: </a:t>
            </a:r>
            <a:r>
              <a:rPr lang="en-US" sz="1800" dirty="0">
                <a:highlight>
                  <a:srgbClr val="00FF00"/>
                </a:highlight>
              </a:rPr>
              <a:t>Approved with unanimous consent</a:t>
            </a:r>
          </a:p>
          <a:p>
            <a:endParaRPr lang="en-US" dirty="0"/>
          </a:p>
        </p:txBody>
      </p:sp>
      <p:sp>
        <p:nvSpPr>
          <p:cNvPr id="4" name="Slide Number Placeholder 3">
            <a:extLst>
              <a:ext uri="{FF2B5EF4-FFF2-40B4-BE49-F238E27FC236}">
                <a16:creationId xmlns:a16="http://schemas.microsoft.com/office/drawing/2014/main" id="{AE25AF12-7E23-4C06-B788-EF3F8CEFB761}"/>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062480CD-EF38-418E-AE64-63D71D96A83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5F451C8-01D9-4EA1-9DC5-5D44A4E585A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58776606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599490-C9AC-4AAE-9E1D-B8C9B6211757}"/>
              </a:ext>
            </a:extLst>
          </p:cNvPr>
          <p:cNvSpPr>
            <a:spLocks noGrp="1"/>
          </p:cNvSpPr>
          <p:nvPr>
            <p:ph type="title"/>
          </p:nvPr>
        </p:nvSpPr>
        <p:spPr/>
        <p:txBody>
          <a:bodyPr/>
          <a:lstStyle/>
          <a:p>
            <a:r>
              <a:rPr lang="en-US" dirty="0"/>
              <a:t>TG Documents (cont.)</a:t>
            </a:r>
          </a:p>
        </p:txBody>
      </p:sp>
      <p:sp>
        <p:nvSpPr>
          <p:cNvPr id="3" name="Content Placeholder 2">
            <a:extLst>
              <a:ext uri="{FF2B5EF4-FFF2-40B4-BE49-F238E27FC236}">
                <a16:creationId xmlns:a16="http://schemas.microsoft.com/office/drawing/2014/main" id="{39DA27EA-B4ED-41DE-B613-2353D3E3F678}"/>
              </a:ext>
            </a:extLst>
          </p:cNvPr>
          <p:cNvSpPr>
            <a:spLocks noGrp="1"/>
          </p:cNvSpPr>
          <p:nvPr>
            <p:ph idx="1"/>
          </p:nvPr>
        </p:nvSpPr>
        <p:spPr/>
        <p:txBody>
          <a:bodyPr/>
          <a:lstStyle/>
          <a:p>
            <a:pPr>
              <a:buFont typeface="Arial" panose="020B0604020202020204" pitchFamily="34" charset="0"/>
              <a:buChar char="•"/>
            </a:pPr>
            <a:r>
              <a:rPr lang="en-GB" altLang="en-US" sz="2000" dirty="0"/>
              <a:t>Timeline Discussions</a:t>
            </a:r>
          </a:p>
          <a:p>
            <a:pPr marL="800100" lvl="1" indent="-342900">
              <a:buFont typeface="Arial" panose="020B0604020202020204" pitchFamily="34" charset="0"/>
              <a:buChar char="•"/>
            </a:pPr>
            <a:r>
              <a:rPr lang="en-GB" altLang="en-US" sz="1800" dirty="0">
                <a:solidFill>
                  <a:srgbClr val="00B050"/>
                </a:solidFill>
                <a:hlinkClick r:id="rId2">
                  <a:extLst>
                    <a:ext uri="{A12FA001-AC4F-418D-AE19-62706E023703}">
                      <ahyp:hlinkClr xmlns:ahyp="http://schemas.microsoft.com/office/drawing/2018/hyperlinkcolor" val="tx"/>
                    </a:ext>
                  </a:extLst>
                </a:hlinkClick>
              </a:rPr>
              <a:t>11-23/1931r1</a:t>
            </a:r>
            <a:r>
              <a:rPr lang="en-GB" altLang="en-US" sz="1800" dirty="0">
                <a:solidFill>
                  <a:srgbClr val="00B050"/>
                </a:solidFill>
              </a:rPr>
              <a:t> TGbn proposed Timeline (Laurent Cariou)</a:t>
            </a:r>
          </a:p>
          <a:p>
            <a:pPr>
              <a:buFont typeface="Arial" panose="020B0604020202020204" pitchFamily="34" charset="0"/>
              <a:buChar char="•"/>
            </a:pPr>
            <a:r>
              <a:rPr lang="en-US" sz="2000" dirty="0"/>
              <a:t>Selection Procedure</a:t>
            </a:r>
          </a:p>
          <a:p>
            <a:pPr marL="800100" lvl="1" indent="-342900">
              <a:buFont typeface="Arial" panose="020B0604020202020204" pitchFamily="34" charset="0"/>
              <a:buChar char="•"/>
            </a:pPr>
            <a:r>
              <a:rPr lang="en-US" sz="1800" dirty="0">
                <a:solidFill>
                  <a:srgbClr val="00B050"/>
                </a:solidFill>
                <a:hlinkClick r:id="rId3">
                  <a:extLst>
                    <a:ext uri="{A12FA001-AC4F-418D-AE19-62706E023703}">
                      <ahyp:hlinkClr xmlns:ahyp="http://schemas.microsoft.com/office/drawing/2018/hyperlinkcolor" val="tx"/>
                    </a:ext>
                  </a:extLst>
                </a:hlinkClick>
              </a:rPr>
              <a:t>11-23/1987r0</a:t>
            </a:r>
            <a:r>
              <a:rPr lang="en-US" sz="1800" dirty="0">
                <a:solidFill>
                  <a:srgbClr val="00B050"/>
                </a:solidFill>
              </a:rPr>
              <a:t> 802.11bn selection procedure (Alfred Asterjadhi)</a:t>
            </a:r>
          </a:p>
          <a:p>
            <a:pPr marL="400050">
              <a:buFont typeface="Arial" panose="020B0604020202020204" pitchFamily="34" charset="0"/>
              <a:buChar char="•"/>
            </a:pPr>
            <a:r>
              <a:rPr lang="en-US" sz="2000" dirty="0"/>
              <a:t>Functional Requirements</a:t>
            </a:r>
          </a:p>
          <a:p>
            <a:pPr marL="800100" lvl="1">
              <a:buFont typeface="Arial" panose="020B0604020202020204" pitchFamily="34" charset="0"/>
              <a:buChar char="•"/>
            </a:pPr>
            <a:r>
              <a:rPr lang="en-US" sz="1800" dirty="0">
                <a:solidFill>
                  <a:srgbClr val="00B050"/>
                </a:solidFill>
                <a:hlinkClick r:id="rId4">
                  <a:extLst>
                    <a:ext uri="{A12FA001-AC4F-418D-AE19-62706E023703}">
                      <ahyp:hlinkClr xmlns:ahyp="http://schemas.microsoft.com/office/drawing/2018/hyperlinkcolor" val="tx"/>
                    </a:ext>
                  </a:extLst>
                </a:hlinkClick>
              </a:rPr>
              <a:t>11-23/2030r0</a:t>
            </a:r>
            <a:r>
              <a:rPr lang="en-US" sz="1800" dirty="0">
                <a:solidFill>
                  <a:srgbClr val="00B050"/>
                </a:solidFill>
              </a:rPr>
              <a:t> Proposed 802.11bn Functional Requirements	(Ming Gan )</a:t>
            </a:r>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E2CA189B-3E8D-4E7D-BFCD-C0E59EF25F06}"/>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D2EE9609-3661-4035-ABA1-61FF6B64542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0CD760C-E776-4674-BFC2-A6C452C90E95}"/>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4243316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BD6150-B5AA-4C79-B32B-D49BF01260D2}"/>
              </a:ext>
            </a:extLst>
          </p:cNvPr>
          <p:cNvSpPr>
            <a:spLocks noGrp="1"/>
          </p:cNvSpPr>
          <p:nvPr>
            <p:ph type="title"/>
          </p:nvPr>
        </p:nvSpPr>
        <p:spPr>
          <a:xfrm>
            <a:off x="685800" y="685800"/>
            <a:ext cx="7770813" cy="1065213"/>
          </a:xfrm>
        </p:spPr>
        <p:txBody>
          <a:bodyPr/>
          <a:lstStyle/>
          <a:p>
            <a:r>
              <a:rPr lang="en-US" dirty="0"/>
              <a:t>Timeline Motion</a:t>
            </a:r>
          </a:p>
        </p:txBody>
      </p:sp>
      <p:sp>
        <p:nvSpPr>
          <p:cNvPr id="3" name="Content Placeholder 2">
            <a:extLst>
              <a:ext uri="{FF2B5EF4-FFF2-40B4-BE49-F238E27FC236}">
                <a16:creationId xmlns:a16="http://schemas.microsoft.com/office/drawing/2014/main" id="{20CC051C-D187-46B0-9AE3-8EDB33957B79}"/>
              </a:ext>
            </a:extLst>
          </p:cNvPr>
          <p:cNvSpPr>
            <a:spLocks noGrp="1"/>
          </p:cNvSpPr>
          <p:nvPr>
            <p:ph idx="1"/>
          </p:nvPr>
        </p:nvSpPr>
        <p:spPr>
          <a:xfrm>
            <a:off x="685800" y="1981200"/>
            <a:ext cx="7770813" cy="4494213"/>
          </a:xfrm>
        </p:spPr>
        <p:txBody>
          <a:bodyPr/>
          <a:lstStyle/>
          <a:p>
            <a:r>
              <a:rPr lang="en-US" sz="1800" dirty="0"/>
              <a:t>Move to adopt the following timeline for TGbn</a:t>
            </a:r>
          </a:p>
          <a:p>
            <a:pPr lvl="1">
              <a:buFont typeface="Arial" panose="020B0604020202020204" pitchFamily="34" charset="0"/>
              <a:buChar char="•"/>
            </a:pPr>
            <a:r>
              <a:rPr lang="en-US" altLang="en-US" sz="1600" dirty="0"/>
              <a:t>PAR approved						July 2023</a:t>
            </a:r>
          </a:p>
          <a:p>
            <a:pPr lvl="1">
              <a:buFont typeface="Arial" panose="020B0604020202020204" pitchFamily="34" charset="0"/>
              <a:buChar char="•"/>
            </a:pPr>
            <a:r>
              <a:rPr lang="en-US" altLang="en-US" sz="1600" dirty="0"/>
              <a:t>First TG meeting						Nov 2023</a:t>
            </a:r>
          </a:p>
          <a:p>
            <a:pPr lvl="1">
              <a:buFont typeface="Arial" panose="020B0604020202020204" pitchFamily="34" charset="0"/>
              <a:buChar char="•"/>
            </a:pPr>
            <a:r>
              <a:rPr lang="en-US" altLang="en-US" sz="1600" dirty="0"/>
              <a:t>D0.1 								Jan 2025</a:t>
            </a:r>
          </a:p>
          <a:p>
            <a:pPr lvl="1">
              <a:buFont typeface="Arial" panose="020B0604020202020204" pitchFamily="34" charset="0"/>
              <a:buChar char="•"/>
            </a:pPr>
            <a:r>
              <a:rPr lang="en-US" altLang="en-US" sz="1600" dirty="0"/>
              <a:t>D1.0 Letter Ballot						May 2025</a:t>
            </a:r>
          </a:p>
          <a:p>
            <a:pPr lvl="1">
              <a:buFont typeface="Arial" panose="020B0604020202020204" pitchFamily="34" charset="0"/>
              <a:buChar char="•"/>
            </a:pPr>
            <a:r>
              <a:rPr lang="en-US" altLang="en-US" sz="1600" dirty="0"/>
              <a:t>D2.0 LB 							May 2026</a:t>
            </a:r>
          </a:p>
          <a:p>
            <a:pPr lvl="1">
              <a:buFont typeface="Arial" panose="020B0604020202020204" pitchFamily="34" charset="0"/>
              <a:buChar char="•"/>
            </a:pPr>
            <a:r>
              <a:rPr lang="en-US" altLang="en-US" sz="1600" dirty="0"/>
              <a:t>D3.0 LB 							Jan 2027</a:t>
            </a:r>
          </a:p>
          <a:p>
            <a:pPr lvl="1">
              <a:buFont typeface="Arial" panose="020B0604020202020204" pitchFamily="34" charset="0"/>
              <a:buChar char="•"/>
            </a:pPr>
            <a:r>
              <a:rPr lang="en-US" altLang="en-US" sz="1600" dirty="0"/>
              <a:t>Initial SA ballot (D4.0)					May 2027</a:t>
            </a:r>
          </a:p>
          <a:p>
            <a:pPr lvl="1">
              <a:buFont typeface="Arial" panose="020B0604020202020204" pitchFamily="34" charset="0"/>
              <a:buChar char="•"/>
            </a:pPr>
            <a:r>
              <a:rPr lang="en-US" altLang="en-US" sz="1600" dirty="0"/>
              <a:t>Final 802.11 WG approval				Mar 2028</a:t>
            </a:r>
          </a:p>
          <a:p>
            <a:pPr lvl="1">
              <a:buFont typeface="Arial" panose="020B0604020202020204" pitchFamily="34" charset="0"/>
              <a:buChar char="•"/>
            </a:pPr>
            <a:r>
              <a:rPr lang="en-US" altLang="en-US" sz="1600" dirty="0"/>
              <a:t>802 EC approval						Mar 2028</a:t>
            </a:r>
          </a:p>
          <a:p>
            <a:pPr lvl="1">
              <a:buFont typeface="Arial" panose="020B0604020202020204" pitchFamily="34" charset="0"/>
              <a:buChar char="•"/>
            </a:pPr>
            <a:r>
              <a:rPr lang="en-US" altLang="en-US" sz="1600" dirty="0"/>
              <a:t>RevCom and SASB approval				May 2028</a:t>
            </a:r>
            <a:r>
              <a:rPr lang="en-US" altLang="en-US" sz="1400" dirty="0"/>
              <a:t>	</a:t>
            </a:r>
            <a:endParaRPr lang="en-US" sz="1800" dirty="0"/>
          </a:p>
          <a:p>
            <a:r>
              <a:rPr lang="en-US" sz="1800" dirty="0"/>
              <a:t>Move: Laurent Cariou					Second: Bin Tian</a:t>
            </a:r>
          </a:p>
          <a:p>
            <a:r>
              <a:rPr lang="en-US" sz="1800" dirty="0"/>
              <a:t>Discussion: None.</a:t>
            </a:r>
          </a:p>
          <a:p>
            <a:r>
              <a:rPr lang="en-US" sz="1800" dirty="0"/>
              <a:t>Result: </a:t>
            </a:r>
            <a:r>
              <a:rPr lang="en-US" sz="18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39F4CEC6-FE4D-4BF3-B791-8C41318F7B4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C877FCD2-3E00-48D4-982C-84F82AFD339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BEA6D7-69C5-4556-9BB1-4591BCE7D572}"/>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190995506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4BC9CA-A5B6-4E8B-BAC6-E5C8B88CBB02}"/>
              </a:ext>
            </a:extLst>
          </p:cNvPr>
          <p:cNvSpPr>
            <a:spLocks noGrp="1"/>
          </p:cNvSpPr>
          <p:nvPr>
            <p:ph type="title"/>
          </p:nvPr>
        </p:nvSpPr>
        <p:spPr/>
        <p:txBody>
          <a:bodyPr/>
          <a:lstStyle/>
          <a:p>
            <a:r>
              <a:rPr lang="en-US" dirty="0"/>
              <a:t>Selection Procedure Motion</a:t>
            </a:r>
          </a:p>
        </p:txBody>
      </p:sp>
      <p:sp>
        <p:nvSpPr>
          <p:cNvPr id="3" name="Content Placeholder 2">
            <a:extLst>
              <a:ext uri="{FF2B5EF4-FFF2-40B4-BE49-F238E27FC236}">
                <a16:creationId xmlns:a16="http://schemas.microsoft.com/office/drawing/2014/main" id="{FA20663D-ABC9-4224-908E-120488311D17}"/>
              </a:ext>
            </a:extLst>
          </p:cNvPr>
          <p:cNvSpPr>
            <a:spLocks noGrp="1"/>
          </p:cNvSpPr>
          <p:nvPr>
            <p:ph idx="1"/>
          </p:nvPr>
        </p:nvSpPr>
        <p:spPr/>
        <p:txBody>
          <a:bodyPr/>
          <a:lstStyle/>
          <a:p>
            <a:pPr>
              <a:buFont typeface="Arial" panose="020B0604020202020204" pitchFamily="34" charset="0"/>
              <a:buChar char="•"/>
            </a:pPr>
            <a:r>
              <a:rPr lang="en-US" dirty="0"/>
              <a:t>Move to adopt </a:t>
            </a:r>
            <a:r>
              <a:rPr lang="en-US" dirty="0">
                <a:hlinkClick r:id="rId2"/>
              </a:rPr>
              <a:t>11-23/1987r0</a:t>
            </a:r>
            <a:r>
              <a:rPr lang="en-US" dirty="0"/>
              <a:t> as the selection procedure document for TGbn</a:t>
            </a:r>
          </a:p>
          <a:p>
            <a:pPr>
              <a:buFont typeface="Arial" panose="020B0604020202020204" pitchFamily="34" charset="0"/>
              <a:buChar char="•"/>
            </a:pPr>
            <a:endParaRPr lang="en-US" dirty="0"/>
          </a:p>
          <a:p>
            <a:pPr>
              <a:buFont typeface="Arial" panose="020B0604020202020204" pitchFamily="34" charset="0"/>
              <a:buChar char="•"/>
            </a:pPr>
            <a:endParaRPr lang="en-US" dirty="0"/>
          </a:p>
          <a:p>
            <a:pPr marL="0" indent="0"/>
            <a:r>
              <a:rPr lang="en-US" dirty="0"/>
              <a:t>Move: Bin Tian		Second: Ming Gan</a:t>
            </a:r>
          </a:p>
          <a:p>
            <a:pPr marL="0" indent="0"/>
            <a:r>
              <a:rPr lang="en-US" dirty="0"/>
              <a:t>Discussion: Minor clarification.</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E7A22680-0848-41EE-8211-BFAD6A625920}"/>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0DF02F64-2290-45DC-A0DF-78BAFBAC069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A295A35-999D-4710-8473-E91D00782EF7}"/>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62940220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9C454F-3722-46B0-80B4-0B8C55FFDE76}"/>
              </a:ext>
            </a:extLst>
          </p:cNvPr>
          <p:cNvSpPr>
            <a:spLocks noGrp="1"/>
          </p:cNvSpPr>
          <p:nvPr>
            <p:ph type="title"/>
          </p:nvPr>
        </p:nvSpPr>
        <p:spPr/>
        <p:txBody>
          <a:bodyPr/>
          <a:lstStyle/>
          <a:p>
            <a:r>
              <a:rPr lang="en-US" dirty="0"/>
              <a:t>Functional Requirements Motion</a:t>
            </a:r>
          </a:p>
        </p:txBody>
      </p:sp>
      <p:sp>
        <p:nvSpPr>
          <p:cNvPr id="3" name="Content Placeholder 2">
            <a:extLst>
              <a:ext uri="{FF2B5EF4-FFF2-40B4-BE49-F238E27FC236}">
                <a16:creationId xmlns:a16="http://schemas.microsoft.com/office/drawing/2014/main" id="{02BA561B-8BAF-4EA4-A797-850374784F0E}"/>
              </a:ext>
            </a:extLst>
          </p:cNvPr>
          <p:cNvSpPr>
            <a:spLocks noGrp="1"/>
          </p:cNvSpPr>
          <p:nvPr>
            <p:ph idx="1"/>
          </p:nvPr>
        </p:nvSpPr>
        <p:spPr/>
        <p:txBody>
          <a:bodyPr/>
          <a:lstStyle/>
          <a:p>
            <a:pPr>
              <a:buFont typeface="Arial" panose="020B0604020202020204" pitchFamily="34" charset="0"/>
              <a:buChar char="•"/>
            </a:pPr>
            <a:r>
              <a:rPr lang="en-US" dirty="0"/>
              <a:t>Move to accept </a:t>
            </a:r>
            <a:r>
              <a:rPr lang="en-US" dirty="0">
                <a:hlinkClick r:id="rId2"/>
              </a:rPr>
              <a:t>11-23/2030r1</a:t>
            </a:r>
            <a:r>
              <a:rPr lang="en-US" dirty="0"/>
              <a:t> as the functional requirements document for TGbn</a:t>
            </a:r>
          </a:p>
          <a:p>
            <a:endParaRPr lang="en-US" dirty="0"/>
          </a:p>
          <a:p>
            <a:r>
              <a:rPr lang="en-US" dirty="0"/>
              <a:t>Move:	Srinivas Kandala		Second: Rubayet Shafin</a:t>
            </a:r>
          </a:p>
          <a:p>
            <a:r>
              <a:rPr lang="en-US" dirty="0"/>
              <a:t>Discussion: None.</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02863920-48B3-40ED-9A8D-261EFB84FE77}"/>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CBC71843-1C8F-4AE8-9A65-F58F3685757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9119043-A33A-4FCD-8445-EFEC606B0FF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58660874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600" b="0" dirty="0">
                <a:solidFill>
                  <a:srgbClr val="00B050"/>
                </a:solidFill>
                <a:hlinkClick r:id="rId2">
                  <a:extLst>
                    <a:ext uri="{A12FA001-AC4F-418D-AE19-62706E023703}">
                      <ahyp:hlinkClr xmlns:ahyp="http://schemas.microsoft.com/office/drawing/2018/hyperlinkcolor" val="tx"/>
                    </a:ext>
                  </a:extLst>
                </a:hlinkClick>
              </a:rPr>
              <a:t>1954</a:t>
            </a:r>
            <a:r>
              <a:rPr lang="en-US" sz="1600" b="0" dirty="0">
                <a:solidFill>
                  <a:srgbClr val="00B050"/>
                </a:solidFill>
              </a:rPr>
              <a:t> Two Dimensional A-PPDU 						Srinivas Kandal	[Q&amp;A]</a:t>
            </a:r>
          </a:p>
          <a:p>
            <a:pPr>
              <a:buFont typeface="Arial" panose="020B0604020202020204" pitchFamily="34" charset="0"/>
              <a:buChar char="•"/>
            </a:pPr>
            <a:r>
              <a:rPr lang="en-US" sz="1600" b="0" dirty="0">
                <a:solidFill>
                  <a:srgbClr val="00B050"/>
                </a:solidFill>
                <a:hlinkClick r:id="rId3">
                  <a:extLst>
                    <a:ext uri="{A12FA001-AC4F-418D-AE19-62706E023703}">
                      <ahyp:hlinkClr xmlns:ahyp="http://schemas.microsoft.com/office/drawing/2018/hyperlinkcolor" val="tx"/>
                    </a:ext>
                  </a:extLst>
                </a:hlinkClick>
              </a:rPr>
              <a:t>1969</a:t>
            </a:r>
            <a:r>
              <a:rPr lang="en-US" sz="1600" b="0" dirty="0">
                <a:solidFill>
                  <a:srgbClr val="00B050"/>
                </a:solidFill>
              </a:rPr>
              <a:t> Consideration on UHR Relay Architecture 			Kosuke Aio</a:t>
            </a:r>
          </a:p>
          <a:p>
            <a:pPr>
              <a:buFont typeface="Arial" panose="020B0604020202020204" pitchFamily="34" charset="0"/>
              <a:buChar char="•"/>
            </a:pPr>
            <a:r>
              <a:rPr lang="en-US" sz="1600" b="0" dirty="0">
                <a:solidFill>
                  <a:schemeClr val="bg1">
                    <a:lumMod val="75000"/>
                  </a:schemeClr>
                </a:solidFill>
                <a:hlinkClick r:id="rId4">
                  <a:extLst>
                    <a:ext uri="{A12FA001-AC4F-418D-AE19-62706E023703}">
                      <ahyp:hlinkClr xmlns:ahyp="http://schemas.microsoft.com/office/drawing/2018/hyperlinkcolor" val="tx"/>
                    </a:ext>
                  </a:extLst>
                </a:hlinkClick>
              </a:rPr>
              <a:t>2009</a:t>
            </a:r>
            <a:r>
              <a:rPr lang="en-US" sz="1600" b="0" dirty="0">
                <a:solidFill>
                  <a:schemeClr val="bg1">
                    <a:lumMod val="75000"/>
                  </a:schemeClr>
                </a:solidFill>
              </a:rPr>
              <a:t> Multi-AP for reliability with Coherent and Non-coherent transmissions </a:t>
            </a:r>
          </a:p>
          <a:p>
            <a:pPr marL="0" indent="0"/>
            <a:r>
              <a:rPr lang="en-US" sz="1600" b="0" dirty="0">
                <a:solidFill>
                  <a:schemeClr val="bg1">
                    <a:lumMod val="75000"/>
                  </a:schemeClr>
                </a:solidFill>
              </a:rPr>
              <a:t>												</a:t>
            </a:r>
            <a:r>
              <a:rPr lang="en-US" sz="1600" b="0" dirty="0" err="1">
                <a:solidFill>
                  <a:schemeClr val="bg1">
                    <a:lumMod val="75000"/>
                  </a:schemeClr>
                </a:solidFill>
              </a:rPr>
              <a:t>Yanchun</a:t>
            </a:r>
            <a:r>
              <a:rPr lang="en-US" sz="1600" b="0" dirty="0">
                <a:solidFill>
                  <a:schemeClr val="bg1">
                    <a:lumMod val="75000"/>
                  </a:schemeClr>
                </a:solidFill>
              </a:rPr>
              <a:t> Li</a:t>
            </a:r>
          </a:p>
          <a:p>
            <a:pPr>
              <a:buFont typeface="Arial" panose="020B0604020202020204" pitchFamily="34" charset="0"/>
              <a:buChar char="•"/>
            </a:pPr>
            <a:endParaRPr lang="en-US" sz="1600" b="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181978689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t>Thursday Joint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Jan. 2024</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p:txBody>
          <a:bodyPr/>
          <a:lstStyle/>
          <a:p>
            <a:pPr>
              <a:buFont typeface="Arial" panose="020B0604020202020204" pitchFamily="34" charset="0"/>
              <a:buChar char="•"/>
            </a:pPr>
            <a:r>
              <a:rPr lang="en-US" sz="1800" b="0" dirty="0">
                <a:solidFill>
                  <a:schemeClr val="tx1"/>
                </a:solidFill>
                <a:hlinkClick r:id="rId2">
                  <a:extLst>
                    <a:ext uri="{A12FA001-AC4F-418D-AE19-62706E023703}">
                      <ahyp:hlinkClr xmlns:ahyp="http://schemas.microsoft.com/office/drawing/2018/hyperlinkcolor" val="tx"/>
                    </a:ext>
                  </a:extLst>
                </a:hlinkClick>
              </a:rPr>
              <a:t>1969</a:t>
            </a:r>
            <a:r>
              <a:rPr lang="en-US" sz="1800" b="0" dirty="0">
                <a:solidFill>
                  <a:schemeClr val="tx1"/>
                </a:solidFill>
              </a:rPr>
              <a:t> Consideration on UHR Relay Architecture 		Kosuke Aio	[Q&amp;A]</a:t>
            </a:r>
          </a:p>
          <a:p>
            <a:pPr>
              <a:buFont typeface="Arial" panose="020B0604020202020204" pitchFamily="34" charset="0"/>
              <a:buChar char="•"/>
            </a:pPr>
            <a:r>
              <a:rPr lang="en-US" sz="1800" b="0" dirty="0">
                <a:hlinkClick r:id="rId3"/>
              </a:rPr>
              <a:t>2009</a:t>
            </a:r>
            <a:r>
              <a:rPr lang="en-US" sz="1800" b="0" dirty="0"/>
              <a:t> Multi-AP for reliability with Coherent and Non-coherent transmissions </a:t>
            </a:r>
          </a:p>
          <a:p>
            <a:pPr marL="0" indent="0"/>
            <a:r>
              <a:rPr lang="en-US" sz="1800" b="0" dirty="0"/>
              <a:t>												</a:t>
            </a:r>
            <a:r>
              <a:rPr lang="en-US" sz="1800" b="0" dirty="0" err="1"/>
              <a:t>Yanchun</a:t>
            </a:r>
            <a:r>
              <a:rPr lang="en-US" sz="1800" b="0" dirty="0"/>
              <a:t> Li</a:t>
            </a:r>
          </a:p>
          <a:p>
            <a:pPr marL="285750" indent="-285750">
              <a:buFont typeface="Arial" panose="020B0604020202020204" pitchFamily="34" charset="0"/>
              <a:buChar char="•"/>
            </a:pPr>
            <a:r>
              <a:rPr lang="en-US" sz="1800" b="0" i="0" u="none" strike="noStrike" kern="1200" dirty="0">
                <a:solidFill>
                  <a:srgbClr val="000000"/>
                </a:solidFill>
                <a:effectLst/>
                <a:latin typeface="Times New Roman" panose="02020603050405020304" pitchFamily="18" charset="0"/>
                <a:ea typeface="MS Gothic" panose="020B0609070205080204" pitchFamily="49" charset="-128"/>
                <a:hlinkClick r:id="rId4"/>
              </a:rPr>
              <a:t>1756r0</a:t>
            </a:r>
            <a:r>
              <a:rPr lang="en-US" sz="1800" b="0" i="0" u="none" strike="noStrike" kern="1200" dirty="0">
                <a:solidFill>
                  <a:srgbClr val="000000"/>
                </a:solidFill>
                <a:effectLst/>
                <a:latin typeface="Times New Roman" panose="02020603050405020304" pitchFamily="18" charset="0"/>
                <a:ea typeface="MS Gothic" panose="020B0609070205080204" pitchFamily="49" charset="-128"/>
              </a:rPr>
              <a:t> MIMO Dynamic Polarization Multiplexing and Beamforming: Proposed IEEE802.11bn PHY</a:t>
            </a:r>
            <a:endParaRPr lang="en-US" sz="1800" b="0" i="0" u="none" strike="noStrike" dirty="0">
              <a:effectLst/>
              <a:latin typeface="Arial" panose="020B0604020202020204" pitchFamily="34" charset="0"/>
            </a:endParaRPr>
          </a:p>
          <a:p>
            <a:pPr marL="0" algn="ctr" rtl="0" eaLnBrk="1" fontAlgn="b" latinLnBrk="0" hangingPunct="1">
              <a:spcBef>
                <a:spcPts val="0"/>
              </a:spcBef>
              <a:spcAft>
                <a:spcPts val="0"/>
              </a:spcAft>
            </a:pPr>
            <a:r>
              <a:rPr lang="en-US" sz="1800" b="0" i="0" u="none" strike="noStrike" kern="1200" dirty="0">
                <a:solidFill>
                  <a:srgbClr val="000000"/>
                </a:solidFill>
                <a:effectLst/>
                <a:latin typeface="Times New Roman" panose="02020603050405020304" pitchFamily="18" charset="0"/>
                <a:ea typeface="MS Gothic" panose="020B0609070205080204" pitchFamily="49" charset="-128"/>
              </a:rPr>
              <a:t>										Carlos Rios</a:t>
            </a:r>
            <a:endParaRPr lang="en-US" sz="1800" b="0" i="0" u="none" strike="noStrike" dirty="0">
              <a:effectLst/>
              <a:latin typeface="Arial" panose="020B0604020202020204" pitchFamily="34" charset="0"/>
            </a:endParaRPr>
          </a:p>
          <a:p>
            <a:pPr marL="0" indent="0"/>
            <a:endParaRPr lang="en-US" sz="1800" b="0" dirty="0"/>
          </a:p>
          <a:p>
            <a:endParaRPr lang="en-US" sz="1800" dirty="0">
              <a:solidFill>
                <a:srgbClr val="FF0000"/>
              </a:solidFill>
            </a:endParaRP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81402887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8D064-A777-11C0-5F89-1698A00508B3}"/>
              </a:ext>
            </a:extLst>
          </p:cNvPr>
          <p:cNvSpPr>
            <a:spLocks noGrp="1"/>
          </p:cNvSpPr>
          <p:nvPr>
            <p:ph type="title"/>
          </p:nvPr>
        </p:nvSpPr>
        <p:spPr>
          <a:xfrm>
            <a:off x="685800" y="685800"/>
            <a:ext cx="7770813" cy="1065213"/>
          </a:xfrm>
        </p:spPr>
        <p:txBody>
          <a:bodyPr/>
          <a:lstStyle/>
          <a:p>
            <a:r>
              <a:rPr lang="en-US" dirty="0"/>
              <a:t>Teleconference Plan</a:t>
            </a:r>
          </a:p>
        </p:txBody>
      </p:sp>
      <p:sp>
        <p:nvSpPr>
          <p:cNvPr id="3" name="Content Placeholder 2">
            <a:extLst>
              <a:ext uri="{FF2B5EF4-FFF2-40B4-BE49-F238E27FC236}">
                <a16:creationId xmlns:a16="http://schemas.microsoft.com/office/drawing/2014/main" id="{DCC8388E-FE00-2A65-26D0-2EB1B9882D2C}"/>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Mondays 10:00 to 12:00 ET starting from 27th of November until December 18th 2023 (4 conf calls).</a:t>
            </a:r>
          </a:p>
          <a:p>
            <a:pPr>
              <a:buFont typeface="Arial" panose="020B0604020202020204" pitchFamily="34" charset="0"/>
              <a:buChar char="•"/>
            </a:pPr>
            <a:r>
              <a:rPr lang="en-US" dirty="0"/>
              <a:t>Thursdays 19:00 to 21:00 ET, starting from 30</a:t>
            </a:r>
            <a:r>
              <a:rPr lang="en-US" baseline="30000" dirty="0"/>
              <a:t>th</a:t>
            </a:r>
            <a:r>
              <a:rPr lang="en-US" dirty="0"/>
              <a:t> of November until 14</a:t>
            </a:r>
            <a:r>
              <a:rPr lang="en-US" baseline="30000" dirty="0"/>
              <a:t>th</a:t>
            </a:r>
            <a:r>
              <a:rPr lang="en-US" dirty="0"/>
              <a:t> of December 2023 (3 conf calls).</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6F4E98A-5C5C-1810-B34B-C6DEF5FD777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8FDCDCD0-5817-2A3F-B991-6FC0CB37AA6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DF5AF29D-AB4E-9F81-4744-1A4F81FFC3F8}"/>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326454820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Goals for January 2024</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a:xfrm>
            <a:off x="685800" y="1981200"/>
            <a:ext cx="7770813" cy="4113213"/>
          </a:xfrm>
        </p:spPr>
        <p:txBody>
          <a:bodyPr/>
          <a:lstStyle/>
          <a:p>
            <a:r>
              <a:rPr lang="en-US" dirty="0"/>
              <a:t>Ad-hoc vice chair election</a:t>
            </a:r>
          </a:p>
          <a:p>
            <a:r>
              <a:rPr lang="en-US" dirty="0"/>
              <a:t>Discuss technical submissions</a:t>
            </a:r>
          </a:p>
          <a:p>
            <a:endParaRPr lang="en-US" dirty="0"/>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p:txBody>
          <a:bodyPr/>
          <a:lstStyle/>
          <a:p>
            <a:r>
              <a:rPr lang="en-US" dirty="0"/>
              <a:t>Any other business</a:t>
            </a:r>
          </a:p>
        </p:txBody>
      </p:sp>
      <p:sp>
        <p:nvSpPr>
          <p:cNvPr id="3" name="Content Placeholder 2">
            <a:extLst>
              <a:ext uri="{FF2B5EF4-FFF2-40B4-BE49-F238E27FC236}">
                <a16:creationId xmlns:a16="http://schemas.microsoft.com/office/drawing/2014/main" id="{32A82C14-015D-8818-0A3B-A5128A880F97}"/>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rPr>
              <a:t>TBD</a:t>
            </a:r>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600" dirty="0">
                <a:solidFill>
                  <a:srgbClr val="FF0000"/>
                </a:solidFill>
              </a:rPr>
              <a:t>TBD</a:t>
            </a:r>
            <a:endParaRPr lang="en-US" sz="1800" dirty="0">
              <a:solidFill>
                <a:srgbClr val="FF0000"/>
              </a:solidFill>
            </a:endParaRPr>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solidFill>
                  <a:schemeClr val="tx1"/>
                </a:solidFill>
              </a:rPr>
              <a:t>Yusuke </a:t>
            </a:r>
            <a:r>
              <a:rPr lang="en-GB" sz="1200" dirty="0" err="1">
                <a:solidFill>
                  <a:schemeClr val="tx1"/>
                </a:solidFill>
              </a:rPr>
              <a:t>Asai</a:t>
            </a:r>
            <a:r>
              <a:rPr lang="en-GB" sz="1200" dirty="0">
                <a:solidFill>
                  <a:schemeClr val="tx1"/>
                </a:solidFill>
              </a:rPr>
              <a:t> </a:t>
            </a:r>
            <a:r>
              <a:rPr lang="en-GB" sz="1200" dirty="0"/>
              <a:t>&amp; Alfred Asterjadhi (</a:t>
            </a:r>
            <a:r>
              <a:rPr lang="en-GB" sz="1200" dirty="0">
                <a:hlinkClick r:id="rId4"/>
              </a:rPr>
              <a:t>aasterja@qti.qualcomm.com</a:t>
            </a:r>
            <a:r>
              <a:rPr lang="en-GB" sz="1200" dirty="0"/>
              <a:t>)</a:t>
            </a:r>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163813</TotalTime>
  <Words>5879</Words>
  <Application>Microsoft Office PowerPoint</Application>
  <PresentationFormat>On-screen Show (4:3)</PresentationFormat>
  <Paragraphs>1427</Paragraphs>
  <Slides>69</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69</vt:i4>
      </vt:variant>
    </vt:vector>
  </HeadingPairs>
  <TitlesOfParts>
    <vt:vector size="77" baseType="lpstr">
      <vt:lpstr>Arial</vt:lpstr>
      <vt:lpstr>Arial Black</vt:lpstr>
      <vt:lpstr>Calibri</vt:lpstr>
      <vt:lpstr>Monotype Sorts</vt:lpstr>
      <vt:lpstr>Times New Roman</vt:lpstr>
      <vt:lpstr>Wingdings</vt:lpstr>
      <vt:lpstr>Office Theme</vt:lpstr>
      <vt:lpstr>Document</vt:lpstr>
      <vt:lpstr>TGbn November 2023 Meeting Agenda</vt:lpstr>
      <vt:lpstr>IEEE 802.11 TGbn: Enhancements for Ultra High Reliability (UHR)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9</vt:lpstr>
      <vt:lpstr>Submission’s List 10</vt:lpstr>
      <vt:lpstr>Monday Agenda-PM2</vt:lpstr>
      <vt:lpstr>Summary from September 2023 meeting</vt:lpstr>
      <vt:lpstr>SG Motion</vt:lpstr>
      <vt:lpstr>General TG Structure</vt:lpstr>
      <vt:lpstr>Call for TGbn officers</vt:lpstr>
      <vt:lpstr>TG Timeline</vt:lpstr>
      <vt:lpstr>Timeline/TG Documents</vt:lpstr>
      <vt:lpstr>Submissions</vt:lpstr>
      <vt:lpstr>Wednesday Agenda–AM1</vt:lpstr>
      <vt:lpstr>Submissions</vt:lpstr>
      <vt:lpstr>Wednesday Agenda–AM2</vt:lpstr>
      <vt:lpstr>Final Call for TGbn officers</vt:lpstr>
      <vt:lpstr>Submissions</vt:lpstr>
      <vt:lpstr>Thursday Joint Agenda-AM2</vt:lpstr>
      <vt:lpstr>Proposed TG structure</vt:lpstr>
      <vt:lpstr>Confirm TGbn Secretary</vt:lpstr>
      <vt:lpstr>Confirm TGbn Technical Editor</vt:lpstr>
      <vt:lpstr>Vice-Chairs Election Process</vt:lpstr>
      <vt:lpstr>Straw Poll</vt:lpstr>
      <vt:lpstr>Candidates for Vice Chair(s)</vt:lpstr>
      <vt:lpstr>Vice Chair Election Results</vt:lpstr>
      <vt:lpstr>Confirm TGbn 1st Vice Chair</vt:lpstr>
      <vt:lpstr>Confirm TGbn 2nd Vice Chair</vt:lpstr>
      <vt:lpstr>Confirm TGbn 3rd Vice Chair</vt:lpstr>
      <vt:lpstr>Proposed TG Structure</vt:lpstr>
      <vt:lpstr>Straw Poll 1</vt:lpstr>
      <vt:lpstr>Straw Poll 2</vt:lpstr>
      <vt:lpstr>Straw Poll 3 (pseudo-draw)</vt:lpstr>
      <vt:lpstr>Ad-Hoc Groups Motion</vt:lpstr>
      <vt:lpstr>TG Documents (cont.)</vt:lpstr>
      <vt:lpstr>Timeline Motion</vt:lpstr>
      <vt:lpstr>Selection Procedure Motion</vt:lpstr>
      <vt:lpstr>Functional Requirements Motion</vt:lpstr>
      <vt:lpstr>Submissions</vt:lpstr>
      <vt:lpstr>Thursday Joint Agenda-PM2</vt:lpstr>
      <vt:lpstr>Submissions</vt:lpstr>
      <vt:lpstr>Teleconference Plan</vt:lpstr>
      <vt:lpstr>Goals for January 2024</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cp:lastModifiedBy>
  <cp:revision>1428</cp:revision>
  <cp:lastPrinted>1601-01-01T00:00:00Z</cp:lastPrinted>
  <dcterms:created xsi:type="dcterms:W3CDTF">2017-01-26T15:28:16Z</dcterms:created>
  <dcterms:modified xsi:type="dcterms:W3CDTF">2023-11-17T01:59:00Z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