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71"/>
  </p:notesMasterIdLst>
  <p:handoutMasterIdLst>
    <p:handoutMasterId r:id="rId72"/>
  </p:handoutMasterIdLst>
  <p:sldIdLst>
    <p:sldId id="256" r:id="rId2"/>
    <p:sldId id="257" r:id="rId3"/>
    <p:sldId id="333" r:id="rId4"/>
    <p:sldId id="258" r:id="rId5"/>
    <p:sldId id="340" r:id="rId6"/>
    <p:sldId id="260" r:id="rId7"/>
    <p:sldId id="328" r:id="rId8"/>
    <p:sldId id="261" r:id="rId9"/>
    <p:sldId id="263" r:id="rId10"/>
    <p:sldId id="264" r:id="rId11"/>
    <p:sldId id="265" r:id="rId12"/>
    <p:sldId id="266" r:id="rId13"/>
    <p:sldId id="270" r:id="rId14"/>
    <p:sldId id="330" r:id="rId15"/>
    <p:sldId id="331" r:id="rId16"/>
    <p:sldId id="332" r:id="rId17"/>
    <p:sldId id="267" r:id="rId18"/>
    <p:sldId id="299" r:id="rId19"/>
    <p:sldId id="269" r:id="rId20"/>
    <p:sldId id="393" r:id="rId21"/>
    <p:sldId id="1022" r:id="rId22"/>
    <p:sldId id="1040" r:id="rId23"/>
    <p:sldId id="1041" r:id="rId24"/>
    <p:sldId id="1042" r:id="rId25"/>
    <p:sldId id="1043" r:id="rId26"/>
    <p:sldId id="1044" r:id="rId27"/>
    <p:sldId id="1045" r:id="rId28"/>
    <p:sldId id="1046" r:id="rId29"/>
    <p:sldId id="1047" r:id="rId30"/>
    <p:sldId id="1006" r:id="rId31"/>
    <p:sldId id="1023" r:id="rId32"/>
    <p:sldId id="1024" r:id="rId33"/>
    <p:sldId id="294" r:id="rId34"/>
    <p:sldId id="1025" r:id="rId35"/>
    <p:sldId id="1026" r:id="rId36"/>
    <p:sldId id="1027" r:id="rId37"/>
    <p:sldId id="1028" r:id="rId38"/>
    <p:sldId id="1021" r:id="rId39"/>
    <p:sldId id="1036" r:id="rId40"/>
    <p:sldId id="1030" r:id="rId41"/>
    <p:sldId id="1031" r:id="rId42"/>
    <p:sldId id="1037" r:id="rId43"/>
    <p:sldId id="1029" r:id="rId44"/>
    <p:sldId id="1035" r:id="rId45"/>
    <p:sldId id="317" r:id="rId46"/>
    <p:sldId id="318" r:id="rId47"/>
    <p:sldId id="301" r:id="rId48"/>
    <p:sldId id="320" r:id="rId49"/>
    <p:sldId id="322" r:id="rId50"/>
    <p:sldId id="319" r:id="rId51"/>
    <p:sldId id="302" r:id="rId52"/>
    <p:sldId id="1051" r:id="rId53"/>
    <p:sldId id="1056" r:id="rId54"/>
    <p:sldId id="1053" r:id="rId55"/>
    <p:sldId id="364" r:id="rId56"/>
    <p:sldId id="367" r:id="rId57"/>
    <p:sldId id="1057" r:id="rId58"/>
    <p:sldId id="365" r:id="rId59"/>
    <p:sldId id="309" r:id="rId60"/>
    <p:sldId id="315" r:id="rId61"/>
    <p:sldId id="316" r:id="rId62"/>
    <p:sldId id="1055" r:id="rId63"/>
    <p:sldId id="1038" r:id="rId64"/>
    <p:sldId id="356" r:id="rId65"/>
    <p:sldId id="1039" r:id="rId66"/>
    <p:sldId id="1033" r:id="rId67"/>
    <p:sldId id="362" r:id="rId68"/>
    <p:sldId id="1034" r:id="rId69"/>
    <p:sldId id="323" r:id="rId70"/>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C4414ED-F8B6-408C-BFC4-C44AC56CAB54}" v="194" dt="2023-11-16T21:47:47.050"/>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591" autoAdjust="0"/>
    <p:restoredTop sz="94660"/>
  </p:normalViewPr>
  <p:slideViewPr>
    <p:cSldViewPr>
      <p:cViewPr varScale="1">
        <p:scale>
          <a:sx n="114" d="100"/>
          <a:sy n="114" d="100"/>
        </p:scale>
        <p:origin x="1698" y="102"/>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5" d="100"/>
          <a:sy n="85" d="100"/>
        </p:scale>
        <p:origin x="387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16" Type="http://schemas.openxmlformats.org/officeDocument/2006/relationships/slide" Target="slides/slide1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viewProps" Target="viewProps.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microsoft.com/office/2016/11/relationships/changesInfo" Target="changesInfos/changesInfo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handoutMaster" Target="handoutMasters/handoutMaster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presProps" Target="presProps.xml"/><Relationship Id="rId78"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tableStyles" Target="tableStyles.xml"/><Relationship Id="rId7" Type="http://schemas.openxmlformats.org/officeDocument/2006/relationships/slide" Target="slides/slide6.xml"/><Relationship Id="rId71" Type="http://schemas.openxmlformats.org/officeDocument/2006/relationships/notesMaster" Target="notesMasters/notesMaster1.xml"/><Relationship Id="rId2" Type="http://schemas.openxmlformats.org/officeDocument/2006/relationships/slide" Target="slides/slide1.xml"/><Relationship Id="rId29" Type="http://schemas.openxmlformats.org/officeDocument/2006/relationships/slide" Target="slides/slide28.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fred Asterjadhi" userId="39de57b9-85c0-4fd1-aaac-8ca2b6560ad0" providerId="ADAL" clId="{9C4414ED-F8B6-408C-BFC4-C44AC56CAB54}"/>
    <pc:docChg chg="undo redo custSel addSld delSld modSld sldOrd modMainMaster">
      <pc:chgData name="Alfred Asterjadhi" userId="39de57b9-85c0-4fd1-aaac-8ca2b6560ad0" providerId="ADAL" clId="{9C4414ED-F8B6-408C-BFC4-C44AC56CAB54}" dt="2023-11-17T01:40:36.907" v="4037" actId="6549"/>
      <pc:docMkLst>
        <pc:docMk/>
      </pc:docMkLst>
      <pc:sldChg chg="modSp mod">
        <pc:chgData name="Alfred Asterjadhi" userId="39de57b9-85c0-4fd1-aaac-8ca2b6560ad0" providerId="ADAL" clId="{9C4414ED-F8B6-408C-BFC4-C44AC56CAB54}" dt="2023-11-13T01:54:45.960" v="4" actId="20577"/>
        <pc:sldMkLst>
          <pc:docMk/>
          <pc:sldMk cId="0" sldId="256"/>
        </pc:sldMkLst>
        <pc:spChg chg="mod">
          <ac:chgData name="Alfred Asterjadhi" userId="39de57b9-85c0-4fd1-aaac-8ca2b6560ad0" providerId="ADAL" clId="{9C4414ED-F8B6-408C-BFC4-C44AC56CAB54}" dt="2023-11-13T01:54:45.960" v="4" actId="20577"/>
          <ac:spMkLst>
            <pc:docMk/>
            <pc:sldMk cId="0" sldId="256"/>
            <ac:spMk id="3074" creationId="{00000000-0000-0000-0000-000000000000}"/>
          </ac:spMkLst>
        </pc:spChg>
      </pc:sldChg>
      <pc:sldChg chg="modSp mod">
        <pc:chgData name="Alfred Asterjadhi" userId="39de57b9-85c0-4fd1-aaac-8ca2b6560ad0" providerId="ADAL" clId="{9C4414ED-F8B6-408C-BFC4-C44AC56CAB54}" dt="2023-11-15T17:56:17.400" v="1600" actId="20577"/>
        <pc:sldMkLst>
          <pc:docMk/>
          <pc:sldMk cId="0" sldId="257"/>
        </pc:sldMkLst>
        <pc:spChg chg="mod">
          <ac:chgData name="Alfred Asterjadhi" userId="39de57b9-85c0-4fd1-aaac-8ca2b6560ad0" providerId="ADAL" clId="{9C4414ED-F8B6-408C-BFC4-C44AC56CAB54}" dt="2023-11-15T17:56:17.400" v="1600" actId="20577"/>
          <ac:spMkLst>
            <pc:docMk/>
            <pc:sldMk cId="0" sldId="257"/>
            <ac:spMk id="4098" creationId="{00000000-0000-0000-0000-000000000000}"/>
          </ac:spMkLst>
        </pc:spChg>
      </pc:sldChg>
      <pc:sldChg chg="addSp delSp modSp add mod chgLayout">
        <pc:chgData name="Alfred Asterjadhi" userId="39de57b9-85c0-4fd1-aaac-8ca2b6560ad0" providerId="ADAL" clId="{9C4414ED-F8B6-408C-BFC4-C44AC56CAB54}" dt="2023-11-14T01:45:38.770" v="1181" actId="5793"/>
        <pc:sldMkLst>
          <pc:docMk/>
          <pc:sldMk cId="3374954241" sldId="294"/>
        </pc:sldMkLst>
        <pc:spChg chg="mod ord">
          <ac:chgData name="Alfred Asterjadhi" userId="39de57b9-85c0-4fd1-aaac-8ca2b6560ad0" providerId="ADAL" clId="{9C4414ED-F8B6-408C-BFC4-C44AC56CAB54}" dt="2023-11-14T01:44:54.117" v="1114" actId="6264"/>
          <ac:spMkLst>
            <pc:docMk/>
            <pc:sldMk cId="3374954241" sldId="294"/>
            <ac:spMk id="2" creationId="{D8211976-0E93-4B96-A3B8-D81447BF9548}"/>
          </ac:spMkLst>
        </pc:spChg>
        <pc:spChg chg="del mod">
          <ac:chgData name="Alfred Asterjadhi" userId="39de57b9-85c0-4fd1-aaac-8ca2b6560ad0" providerId="ADAL" clId="{9C4414ED-F8B6-408C-BFC4-C44AC56CAB54}" dt="2023-11-14T01:43:24.186" v="1045" actId="478"/>
          <ac:spMkLst>
            <pc:docMk/>
            <pc:sldMk cId="3374954241" sldId="294"/>
            <ac:spMk id="3" creationId="{BA81CA66-36C1-4159-BDBE-897A4500503B}"/>
          </ac:spMkLst>
        </pc:spChg>
        <pc:spChg chg="mod ord">
          <ac:chgData name="Alfred Asterjadhi" userId="39de57b9-85c0-4fd1-aaac-8ca2b6560ad0" providerId="ADAL" clId="{9C4414ED-F8B6-408C-BFC4-C44AC56CAB54}" dt="2023-11-14T01:44:54.117" v="1114" actId="6264"/>
          <ac:spMkLst>
            <pc:docMk/>
            <pc:sldMk cId="3374954241" sldId="294"/>
            <ac:spMk id="4" creationId="{F71B57A3-3F86-4486-8E0C-DCE1A8196601}"/>
          </ac:spMkLst>
        </pc:spChg>
        <pc:spChg chg="mod ord">
          <ac:chgData name="Alfred Asterjadhi" userId="39de57b9-85c0-4fd1-aaac-8ca2b6560ad0" providerId="ADAL" clId="{9C4414ED-F8B6-408C-BFC4-C44AC56CAB54}" dt="2023-11-14T01:44:54.117" v="1114" actId="6264"/>
          <ac:spMkLst>
            <pc:docMk/>
            <pc:sldMk cId="3374954241" sldId="294"/>
            <ac:spMk id="5" creationId="{90985E17-6660-42FA-AE10-CC449CE2A11E}"/>
          </ac:spMkLst>
        </pc:spChg>
        <pc:spChg chg="mod ord">
          <ac:chgData name="Alfred Asterjadhi" userId="39de57b9-85c0-4fd1-aaac-8ca2b6560ad0" providerId="ADAL" clId="{9C4414ED-F8B6-408C-BFC4-C44AC56CAB54}" dt="2023-11-14T01:44:54.117" v="1114" actId="6264"/>
          <ac:spMkLst>
            <pc:docMk/>
            <pc:sldMk cId="3374954241" sldId="294"/>
            <ac:spMk id="6" creationId="{24F6BFB3-F3CC-4290-AD44-409A0CB3DC2A}"/>
          </ac:spMkLst>
        </pc:spChg>
        <pc:spChg chg="mod">
          <ac:chgData name="Alfred Asterjadhi" userId="39de57b9-85c0-4fd1-aaac-8ca2b6560ad0" providerId="ADAL" clId="{9C4414ED-F8B6-408C-BFC4-C44AC56CAB54}" dt="2023-11-14T01:43:41.439" v="1087" actId="1036"/>
          <ac:spMkLst>
            <pc:docMk/>
            <pc:sldMk cId="3374954241" sldId="294"/>
            <ac:spMk id="7" creationId="{7078CCF3-0DFD-474F-84F0-A806A2715779}"/>
          </ac:spMkLst>
        </pc:spChg>
        <pc:spChg chg="add del mod">
          <ac:chgData name="Alfred Asterjadhi" userId="39de57b9-85c0-4fd1-aaac-8ca2b6560ad0" providerId="ADAL" clId="{9C4414ED-F8B6-408C-BFC4-C44AC56CAB54}" dt="2023-11-14T01:43:26.965" v="1046" actId="478"/>
          <ac:spMkLst>
            <pc:docMk/>
            <pc:sldMk cId="3374954241" sldId="294"/>
            <ac:spMk id="9" creationId="{51E3342E-B360-C82D-A90A-73F45F421B32}"/>
          </ac:spMkLst>
        </pc:spChg>
        <pc:spChg chg="mod">
          <ac:chgData name="Alfred Asterjadhi" userId="39de57b9-85c0-4fd1-aaac-8ca2b6560ad0" providerId="ADAL" clId="{9C4414ED-F8B6-408C-BFC4-C44AC56CAB54}" dt="2023-11-14T01:43:41.439" v="1087" actId="1036"/>
          <ac:spMkLst>
            <pc:docMk/>
            <pc:sldMk cId="3374954241" sldId="294"/>
            <ac:spMk id="10" creationId="{EB6BA1F4-3382-4143-A9A9-37725A269D68}"/>
          </ac:spMkLst>
        </pc:spChg>
        <pc:spChg chg="add del mod">
          <ac:chgData name="Alfred Asterjadhi" userId="39de57b9-85c0-4fd1-aaac-8ca2b6560ad0" providerId="ADAL" clId="{9C4414ED-F8B6-408C-BFC4-C44AC56CAB54}" dt="2023-11-14T01:44:54.117" v="1114" actId="6264"/>
          <ac:spMkLst>
            <pc:docMk/>
            <pc:sldMk cId="3374954241" sldId="294"/>
            <ac:spMk id="11" creationId="{C91175E2-F192-DEE3-1F8E-915F26359892}"/>
          </ac:spMkLst>
        </pc:spChg>
        <pc:spChg chg="add del mod">
          <ac:chgData name="Alfred Asterjadhi" userId="39de57b9-85c0-4fd1-aaac-8ca2b6560ad0" providerId="ADAL" clId="{9C4414ED-F8B6-408C-BFC4-C44AC56CAB54}" dt="2023-11-14T01:44:54.117" v="1114" actId="6264"/>
          <ac:spMkLst>
            <pc:docMk/>
            <pc:sldMk cId="3374954241" sldId="294"/>
            <ac:spMk id="12" creationId="{5F13B880-F5A0-468B-A08A-F62FFF666F7A}"/>
          </ac:spMkLst>
        </pc:spChg>
        <pc:spChg chg="add del mod">
          <ac:chgData name="Alfred Asterjadhi" userId="39de57b9-85c0-4fd1-aaac-8ca2b6560ad0" providerId="ADAL" clId="{9C4414ED-F8B6-408C-BFC4-C44AC56CAB54}" dt="2023-11-14T01:44:54.117" v="1114" actId="6264"/>
          <ac:spMkLst>
            <pc:docMk/>
            <pc:sldMk cId="3374954241" sldId="294"/>
            <ac:spMk id="13" creationId="{3BC12ECF-D4C1-0D05-DAFE-FE0B099BFB6A}"/>
          </ac:spMkLst>
        </pc:spChg>
        <pc:spChg chg="add del mod">
          <ac:chgData name="Alfred Asterjadhi" userId="39de57b9-85c0-4fd1-aaac-8ca2b6560ad0" providerId="ADAL" clId="{9C4414ED-F8B6-408C-BFC4-C44AC56CAB54}" dt="2023-11-14T01:44:54.117" v="1114" actId="6264"/>
          <ac:spMkLst>
            <pc:docMk/>
            <pc:sldMk cId="3374954241" sldId="294"/>
            <ac:spMk id="14" creationId="{8F7D5DB4-CE17-B4B6-E795-71660FA172BA}"/>
          </ac:spMkLst>
        </pc:spChg>
        <pc:spChg chg="add mod ord">
          <ac:chgData name="Alfred Asterjadhi" userId="39de57b9-85c0-4fd1-aaac-8ca2b6560ad0" providerId="ADAL" clId="{9C4414ED-F8B6-408C-BFC4-C44AC56CAB54}" dt="2023-11-14T01:45:38.770" v="1181" actId="5793"/>
          <ac:spMkLst>
            <pc:docMk/>
            <pc:sldMk cId="3374954241" sldId="294"/>
            <ac:spMk id="15" creationId="{CCDEA824-EC4D-EA58-96B9-79DB6D90AAFF}"/>
          </ac:spMkLst>
        </pc:spChg>
        <pc:spChg chg="mod">
          <ac:chgData name="Alfred Asterjadhi" userId="39de57b9-85c0-4fd1-aaac-8ca2b6560ad0" providerId="ADAL" clId="{9C4414ED-F8B6-408C-BFC4-C44AC56CAB54}" dt="2023-11-14T01:43:41.439" v="1087" actId="1036"/>
          <ac:spMkLst>
            <pc:docMk/>
            <pc:sldMk cId="3374954241" sldId="294"/>
            <ac:spMk id="16" creationId="{224458F6-EF79-44A1-AB52-DED774BAB2B1}"/>
          </ac:spMkLst>
        </pc:spChg>
        <pc:spChg chg="mod">
          <ac:chgData name="Alfred Asterjadhi" userId="39de57b9-85c0-4fd1-aaac-8ca2b6560ad0" providerId="ADAL" clId="{9C4414ED-F8B6-408C-BFC4-C44AC56CAB54}" dt="2023-11-14T01:43:41.439" v="1087" actId="1036"/>
          <ac:spMkLst>
            <pc:docMk/>
            <pc:sldMk cId="3374954241" sldId="294"/>
            <ac:spMk id="17" creationId="{CB176AD6-0C03-4ACE-AD06-F99217FF6AE0}"/>
          </ac:spMkLst>
        </pc:spChg>
        <pc:spChg chg="mod">
          <ac:chgData name="Alfred Asterjadhi" userId="39de57b9-85c0-4fd1-aaac-8ca2b6560ad0" providerId="ADAL" clId="{9C4414ED-F8B6-408C-BFC4-C44AC56CAB54}" dt="2023-11-14T01:43:41.439" v="1087" actId="1036"/>
          <ac:spMkLst>
            <pc:docMk/>
            <pc:sldMk cId="3374954241" sldId="294"/>
            <ac:spMk id="18" creationId="{AAD6D8B1-12B2-4F5C-9413-EBB9687B8C11}"/>
          </ac:spMkLst>
        </pc:spChg>
        <pc:spChg chg="mod">
          <ac:chgData name="Alfred Asterjadhi" userId="39de57b9-85c0-4fd1-aaac-8ca2b6560ad0" providerId="ADAL" clId="{9C4414ED-F8B6-408C-BFC4-C44AC56CAB54}" dt="2023-11-14T01:43:41.439" v="1087" actId="1036"/>
          <ac:spMkLst>
            <pc:docMk/>
            <pc:sldMk cId="3374954241" sldId="294"/>
            <ac:spMk id="27" creationId="{C07F9D84-7E8F-4002-BF3B-5C78AF58FA40}"/>
          </ac:spMkLst>
        </pc:spChg>
        <pc:spChg chg="mod">
          <ac:chgData name="Alfred Asterjadhi" userId="39de57b9-85c0-4fd1-aaac-8ca2b6560ad0" providerId="ADAL" clId="{9C4414ED-F8B6-408C-BFC4-C44AC56CAB54}" dt="2023-11-14T01:43:41.439" v="1087" actId="1036"/>
          <ac:spMkLst>
            <pc:docMk/>
            <pc:sldMk cId="3374954241" sldId="294"/>
            <ac:spMk id="38" creationId="{6047479D-86DB-4979-BD5C-117E9E214BF1}"/>
          </ac:spMkLst>
        </pc:spChg>
        <pc:spChg chg="mod">
          <ac:chgData name="Alfred Asterjadhi" userId="39de57b9-85c0-4fd1-aaac-8ca2b6560ad0" providerId="ADAL" clId="{9C4414ED-F8B6-408C-BFC4-C44AC56CAB54}" dt="2023-11-14T01:43:41.439" v="1087" actId="1036"/>
          <ac:spMkLst>
            <pc:docMk/>
            <pc:sldMk cId="3374954241" sldId="294"/>
            <ac:spMk id="39" creationId="{BE561A9E-344D-44FE-8BB1-F9B2F731BCAA}"/>
          </ac:spMkLst>
        </pc:spChg>
        <pc:spChg chg="mod">
          <ac:chgData name="Alfred Asterjadhi" userId="39de57b9-85c0-4fd1-aaac-8ca2b6560ad0" providerId="ADAL" clId="{9C4414ED-F8B6-408C-BFC4-C44AC56CAB54}" dt="2023-11-14T01:43:41.439" v="1087" actId="1036"/>
          <ac:spMkLst>
            <pc:docMk/>
            <pc:sldMk cId="3374954241" sldId="294"/>
            <ac:spMk id="41" creationId="{FACAFD8F-4F50-4245-8C61-6A64F1611322}"/>
          </ac:spMkLst>
        </pc:spChg>
        <pc:spChg chg="mod">
          <ac:chgData name="Alfred Asterjadhi" userId="39de57b9-85c0-4fd1-aaac-8ca2b6560ad0" providerId="ADAL" clId="{9C4414ED-F8B6-408C-BFC4-C44AC56CAB54}" dt="2023-11-14T01:43:41.439" v="1087" actId="1036"/>
          <ac:spMkLst>
            <pc:docMk/>
            <pc:sldMk cId="3374954241" sldId="294"/>
            <ac:spMk id="42" creationId="{46F2C9AE-D3F6-49B2-90D7-5A66625E074C}"/>
          </ac:spMkLst>
        </pc:spChg>
        <pc:spChg chg="mod">
          <ac:chgData name="Alfred Asterjadhi" userId="39de57b9-85c0-4fd1-aaac-8ca2b6560ad0" providerId="ADAL" clId="{9C4414ED-F8B6-408C-BFC4-C44AC56CAB54}" dt="2023-11-14T01:43:41.439" v="1087" actId="1036"/>
          <ac:spMkLst>
            <pc:docMk/>
            <pc:sldMk cId="3374954241" sldId="294"/>
            <ac:spMk id="43" creationId="{43F67C61-9A7F-4B79-A794-6A121F8457E4}"/>
          </ac:spMkLst>
        </pc:spChg>
        <pc:spChg chg="mod">
          <ac:chgData name="Alfred Asterjadhi" userId="39de57b9-85c0-4fd1-aaac-8ca2b6560ad0" providerId="ADAL" clId="{9C4414ED-F8B6-408C-BFC4-C44AC56CAB54}" dt="2023-11-14T01:43:41.439" v="1087" actId="1036"/>
          <ac:spMkLst>
            <pc:docMk/>
            <pc:sldMk cId="3374954241" sldId="294"/>
            <ac:spMk id="44" creationId="{B0ED89A0-8EC2-429A-B9F3-F9A05BC47A3F}"/>
          </ac:spMkLst>
        </pc:spChg>
        <pc:spChg chg="mod">
          <ac:chgData name="Alfred Asterjadhi" userId="39de57b9-85c0-4fd1-aaac-8ca2b6560ad0" providerId="ADAL" clId="{9C4414ED-F8B6-408C-BFC4-C44AC56CAB54}" dt="2023-11-14T01:43:41.439" v="1087" actId="1036"/>
          <ac:spMkLst>
            <pc:docMk/>
            <pc:sldMk cId="3374954241" sldId="294"/>
            <ac:spMk id="45" creationId="{6C81672E-9982-4CC8-A59B-FBC38DC52450}"/>
          </ac:spMkLst>
        </pc:spChg>
        <pc:cxnChg chg="mod">
          <ac:chgData name="Alfred Asterjadhi" userId="39de57b9-85c0-4fd1-aaac-8ca2b6560ad0" providerId="ADAL" clId="{9C4414ED-F8B6-408C-BFC4-C44AC56CAB54}" dt="2023-11-14T01:43:41.439" v="1087" actId="1036"/>
          <ac:cxnSpMkLst>
            <pc:docMk/>
            <pc:sldMk cId="3374954241" sldId="294"/>
            <ac:cxnSpMk id="20" creationId="{BDF28544-5B7F-4D52-B929-ED87F6977CB7}"/>
          </ac:cxnSpMkLst>
        </pc:cxnChg>
        <pc:cxnChg chg="mod">
          <ac:chgData name="Alfred Asterjadhi" userId="39de57b9-85c0-4fd1-aaac-8ca2b6560ad0" providerId="ADAL" clId="{9C4414ED-F8B6-408C-BFC4-C44AC56CAB54}" dt="2023-11-14T01:43:41.439" v="1087" actId="1036"/>
          <ac:cxnSpMkLst>
            <pc:docMk/>
            <pc:sldMk cId="3374954241" sldId="294"/>
            <ac:cxnSpMk id="22" creationId="{2557210A-D3AB-406E-8196-7DED54CABDDA}"/>
          </ac:cxnSpMkLst>
        </pc:cxnChg>
        <pc:cxnChg chg="mod">
          <ac:chgData name="Alfred Asterjadhi" userId="39de57b9-85c0-4fd1-aaac-8ca2b6560ad0" providerId="ADAL" clId="{9C4414ED-F8B6-408C-BFC4-C44AC56CAB54}" dt="2023-11-14T01:43:41.439" v="1087" actId="1036"/>
          <ac:cxnSpMkLst>
            <pc:docMk/>
            <pc:sldMk cId="3374954241" sldId="294"/>
            <ac:cxnSpMk id="24" creationId="{1E8AEC08-7ED7-413B-BA5A-174B213F6E61}"/>
          </ac:cxnSpMkLst>
        </pc:cxnChg>
        <pc:cxnChg chg="mod">
          <ac:chgData name="Alfred Asterjadhi" userId="39de57b9-85c0-4fd1-aaac-8ca2b6560ad0" providerId="ADAL" clId="{9C4414ED-F8B6-408C-BFC4-C44AC56CAB54}" dt="2023-11-14T01:43:41.439" v="1087" actId="1036"/>
          <ac:cxnSpMkLst>
            <pc:docMk/>
            <pc:sldMk cId="3374954241" sldId="294"/>
            <ac:cxnSpMk id="26" creationId="{54BC8E72-CE70-4DD4-939B-D8084A1241C2}"/>
          </ac:cxnSpMkLst>
        </pc:cxnChg>
        <pc:cxnChg chg="mod">
          <ac:chgData name="Alfred Asterjadhi" userId="39de57b9-85c0-4fd1-aaac-8ca2b6560ad0" providerId="ADAL" clId="{9C4414ED-F8B6-408C-BFC4-C44AC56CAB54}" dt="2023-11-14T01:43:41.439" v="1087" actId="1036"/>
          <ac:cxnSpMkLst>
            <pc:docMk/>
            <pc:sldMk cId="3374954241" sldId="294"/>
            <ac:cxnSpMk id="31" creationId="{F10E98B3-0841-468A-AF38-367F9BC365C8}"/>
          </ac:cxnSpMkLst>
        </pc:cxnChg>
        <pc:cxnChg chg="mod">
          <ac:chgData name="Alfred Asterjadhi" userId="39de57b9-85c0-4fd1-aaac-8ca2b6560ad0" providerId="ADAL" clId="{9C4414ED-F8B6-408C-BFC4-C44AC56CAB54}" dt="2023-11-14T01:43:41.439" v="1087" actId="1036"/>
          <ac:cxnSpMkLst>
            <pc:docMk/>
            <pc:sldMk cId="3374954241" sldId="294"/>
            <ac:cxnSpMk id="34" creationId="{140D117D-7AAD-491C-8B94-3E27D01383EA}"/>
          </ac:cxnSpMkLst>
        </pc:cxnChg>
        <pc:cxnChg chg="mod">
          <ac:chgData name="Alfred Asterjadhi" userId="39de57b9-85c0-4fd1-aaac-8ca2b6560ad0" providerId="ADAL" clId="{9C4414ED-F8B6-408C-BFC4-C44AC56CAB54}" dt="2023-11-14T01:43:41.439" v="1087" actId="1036"/>
          <ac:cxnSpMkLst>
            <pc:docMk/>
            <pc:sldMk cId="3374954241" sldId="294"/>
            <ac:cxnSpMk id="37" creationId="{321FDFFB-6534-4960-AC3F-6C874DFED11B}"/>
          </ac:cxnSpMkLst>
        </pc:cxnChg>
      </pc:sldChg>
      <pc:sldChg chg="modSp mod">
        <pc:chgData name="Alfred Asterjadhi" userId="39de57b9-85c0-4fd1-aaac-8ca2b6560ad0" providerId="ADAL" clId="{9C4414ED-F8B6-408C-BFC4-C44AC56CAB54}" dt="2023-11-16T03:03:51.469" v="2779" actId="20577"/>
        <pc:sldMkLst>
          <pc:docMk/>
          <pc:sldMk cId="2243228416" sldId="299"/>
        </pc:sldMkLst>
        <pc:spChg chg="mod">
          <ac:chgData name="Alfred Asterjadhi" userId="39de57b9-85c0-4fd1-aaac-8ca2b6560ad0" providerId="ADAL" clId="{9C4414ED-F8B6-408C-BFC4-C44AC56CAB54}" dt="2023-11-15T02:04:33.882" v="1339" actId="20577"/>
          <ac:spMkLst>
            <pc:docMk/>
            <pc:sldMk cId="2243228416" sldId="299"/>
            <ac:spMk id="3" creationId="{3857177C-4F12-41D1-AB93-6925069E5DB9}"/>
          </ac:spMkLst>
        </pc:spChg>
        <pc:spChg chg="mod">
          <ac:chgData name="Alfred Asterjadhi" userId="39de57b9-85c0-4fd1-aaac-8ca2b6560ad0" providerId="ADAL" clId="{9C4414ED-F8B6-408C-BFC4-C44AC56CAB54}" dt="2023-11-16T03:03:51.469" v="2779" actId="20577"/>
          <ac:spMkLst>
            <pc:docMk/>
            <pc:sldMk cId="2243228416" sldId="299"/>
            <ac:spMk id="17" creationId="{442A1050-6527-4B2E-A943-E125D6B48B52}"/>
          </ac:spMkLst>
        </pc:spChg>
      </pc:sldChg>
      <pc:sldChg chg="modSp add mod">
        <pc:chgData name="Alfred Asterjadhi" userId="39de57b9-85c0-4fd1-aaac-8ca2b6560ad0" providerId="ADAL" clId="{9C4414ED-F8B6-408C-BFC4-C44AC56CAB54}" dt="2023-11-16T20:53:30.313" v="2966" actId="20577"/>
        <pc:sldMkLst>
          <pc:docMk/>
          <pc:sldMk cId="2797489138" sldId="301"/>
        </pc:sldMkLst>
        <pc:spChg chg="mod">
          <ac:chgData name="Alfred Asterjadhi" userId="39de57b9-85c0-4fd1-aaac-8ca2b6560ad0" providerId="ADAL" clId="{9C4414ED-F8B6-408C-BFC4-C44AC56CAB54}" dt="2023-11-16T20:53:30.313" v="2966" actId="20577"/>
          <ac:spMkLst>
            <pc:docMk/>
            <pc:sldMk cId="2797489138" sldId="301"/>
            <ac:spMk id="3" creationId="{BA81CA66-36C1-4159-BDBE-897A4500503B}"/>
          </ac:spMkLst>
        </pc:spChg>
        <pc:spChg chg="mod">
          <ac:chgData name="Alfred Asterjadhi" userId="39de57b9-85c0-4fd1-aaac-8ca2b6560ad0" providerId="ADAL" clId="{9C4414ED-F8B6-408C-BFC4-C44AC56CAB54}" dt="2023-11-16T02:30:36.212" v="2084" actId="20577"/>
          <ac:spMkLst>
            <pc:docMk/>
            <pc:sldMk cId="2797489138" sldId="301"/>
            <ac:spMk id="6" creationId="{24F6BFB3-F3CC-4290-AD44-409A0CB3DC2A}"/>
          </ac:spMkLst>
        </pc:spChg>
      </pc:sldChg>
      <pc:sldChg chg="modSp add mod">
        <pc:chgData name="Alfred Asterjadhi" userId="39de57b9-85c0-4fd1-aaac-8ca2b6560ad0" providerId="ADAL" clId="{9C4414ED-F8B6-408C-BFC4-C44AC56CAB54}" dt="2023-11-16T21:04:31.690" v="3077" actId="13926"/>
        <pc:sldMkLst>
          <pc:docMk/>
          <pc:sldMk cId="40458766" sldId="302"/>
        </pc:sldMkLst>
        <pc:spChg chg="mod">
          <ac:chgData name="Alfred Asterjadhi" userId="39de57b9-85c0-4fd1-aaac-8ca2b6560ad0" providerId="ADAL" clId="{9C4414ED-F8B6-408C-BFC4-C44AC56CAB54}" dt="2023-11-16T02:43:57.169" v="2277" actId="20577"/>
          <ac:spMkLst>
            <pc:docMk/>
            <pc:sldMk cId="40458766" sldId="302"/>
            <ac:spMk id="2" creationId="{4AF72B65-374B-4C05-B0E2-23CE84EC74E2}"/>
          </ac:spMkLst>
        </pc:spChg>
        <pc:spChg chg="mod">
          <ac:chgData name="Alfred Asterjadhi" userId="39de57b9-85c0-4fd1-aaac-8ca2b6560ad0" providerId="ADAL" clId="{9C4414ED-F8B6-408C-BFC4-C44AC56CAB54}" dt="2023-11-16T21:04:31.690" v="3077" actId="13926"/>
          <ac:spMkLst>
            <pc:docMk/>
            <pc:sldMk cId="40458766" sldId="302"/>
            <ac:spMk id="3" creationId="{DD7A2A78-6606-4876-B528-2E87465C44BF}"/>
          </ac:spMkLst>
        </pc:spChg>
        <pc:spChg chg="mod">
          <ac:chgData name="Alfred Asterjadhi" userId="39de57b9-85c0-4fd1-aaac-8ca2b6560ad0" providerId="ADAL" clId="{9C4414ED-F8B6-408C-BFC4-C44AC56CAB54}" dt="2023-11-16T02:34:14.078" v="2232"/>
          <ac:spMkLst>
            <pc:docMk/>
            <pc:sldMk cId="40458766" sldId="302"/>
            <ac:spMk id="6" creationId="{6DB0654B-7099-4BC7-B432-DB45A3BA6A05}"/>
          </ac:spMkLst>
        </pc:spChg>
      </pc:sldChg>
      <pc:sldChg chg="modSp add mod">
        <pc:chgData name="Alfred Asterjadhi" userId="39de57b9-85c0-4fd1-aaac-8ca2b6560ad0" providerId="ADAL" clId="{9C4414ED-F8B6-408C-BFC4-C44AC56CAB54}" dt="2023-11-16T21:43:08.250" v="3595" actId="207"/>
        <pc:sldMkLst>
          <pc:docMk/>
          <pc:sldMk cId="3424331671" sldId="309"/>
        </pc:sldMkLst>
        <pc:spChg chg="mod">
          <ac:chgData name="Alfred Asterjadhi" userId="39de57b9-85c0-4fd1-aaac-8ca2b6560ad0" providerId="ADAL" clId="{9C4414ED-F8B6-408C-BFC4-C44AC56CAB54}" dt="2023-11-16T21:43:08.250" v="3595" actId="207"/>
          <ac:spMkLst>
            <pc:docMk/>
            <pc:sldMk cId="3424331671" sldId="309"/>
            <ac:spMk id="3" creationId="{39DA27EA-B4ED-41DE-B613-2353D3E3F678}"/>
          </ac:spMkLst>
        </pc:spChg>
        <pc:spChg chg="mod">
          <ac:chgData name="Alfred Asterjadhi" userId="39de57b9-85c0-4fd1-aaac-8ca2b6560ad0" providerId="ADAL" clId="{9C4414ED-F8B6-408C-BFC4-C44AC56CAB54}" dt="2023-11-16T02:54:26.397" v="2513"/>
          <ac:spMkLst>
            <pc:docMk/>
            <pc:sldMk cId="3424331671" sldId="309"/>
            <ac:spMk id="6" creationId="{30CD760C-E776-4674-BFC2-A6C452C90E95}"/>
          </ac:spMkLst>
        </pc:spChg>
      </pc:sldChg>
      <pc:sldChg chg="addSp delSp modSp add mod chgLayout">
        <pc:chgData name="Alfred Asterjadhi" userId="39de57b9-85c0-4fd1-aaac-8ca2b6560ad0" providerId="ADAL" clId="{9C4414ED-F8B6-408C-BFC4-C44AC56CAB54}" dt="2023-11-16T21:40:56.287" v="3534" actId="13926"/>
        <pc:sldMkLst>
          <pc:docMk/>
          <pc:sldMk cId="1909955060" sldId="315"/>
        </pc:sldMkLst>
        <pc:spChg chg="mod ord">
          <ac:chgData name="Alfred Asterjadhi" userId="39de57b9-85c0-4fd1-aaac-8ca2b6560ad0" providerId="ADAL" clId="{9C4414ED-F8B6-408C-BFC4-C44AC56CAB54}" dt="2023-11-16T21:34:56.532" v="3430" actId="6264"/>
          <ac:spMkLst>
            <pc:docMk/>
            <pc:sldMk cId="1909955060" sldId="315"/>
            <ac:spMk id="2" creationId="{8CBD6150-B5AA-4C79-B32B-D49BF01260D2}"/>
          </ac:spMkLst>
        </pc:spChg>
        <pc:spChg chg="mod ord">
          <ac:chgData name="Alfred Asterjadhi" userId="39de57b9-85c0-4fd1-aaac-8ca2b6560ad0" providerId="ADAL" clId="{9C4414ED-F8B6-408C-BFC4-C44AC56CAB54}" dt="2023-11-16T21:40:56.287" v="3534" actId="13926"/>
          <ac:spMkLst>
            <pc:docMk/>
            <pc:sldMk cId="1909955060" sldId="315"/>
            <ac:spMk id="3" creationId="{20CC051C-D187-46B0-9AE3-8EDB33957B79}"/>
          </ac:spMkLst>
        </pc:spChg>
        <pc:spChg chg="mod ord">
          <ac:chgData name="Alfred Asterjadhi" userId="39de57b9-85c0-4fd1-aaac-8ca2b6560ad0" providerId="ADAL" clId="{9C4414ED-F8B6-408C-BFC4-C44AC56CAB54}" dt="2023-11-16T21:34:56.532" v="3430" actId="6264"/>
          <ac:spMkLst>
            <pc:docMk/>
            <pc:sldMk cId="1909955060" sldId="315"/>
            <ac:spMk id="4" creationId="{39F4CEC6-FE4D-4BF3-B791-8C41318F7B4F}"/>
          </ac:spMkLst>
        </pc:spChg>
        <pc:spChg chg="mod ord">
          <ac:chgData name="Alfred Asterjadhi" userId="39de57b9-85c0-4fd1-aaac-8ca2b6560ad0" providerId="ADAL" clId="{9C4414ED-F8B6-408C-BFC4-C44AC56CAB54}" dt="2023-11-16T21:34:56.532" v="3430" actId="6264"/>
          <ac:spMkLst>
            <pc:docMk/>
            <pc:sldMk cId="1909955060" sldId="315"/>
            <ac:spMk id="5" creationId="{C877FCD2-3E00-48D4-982C-84F82AFD3397}"/>
          </ac:spMkLst>
        </pc:spChg>
        <pc:spChg chg="mod ord">
          <ac:chgData name="Alfred Asterjadhi" userId="39de57b9-85c0-4fd1-aaac-8ca2b6560ad0" providerId="ADAL" clId="{9C4414ED-F8B6-408C-BFC4-C44AC56CAB54}" dt="2023-11-16T21:34:56.532" v="3430" actId="6264"/>
          <ac:spMkLst>
            <pc:docMk/>
            <pc:sldMk cId="1909955060" sldId="315"/>
            <ac:spMk id="6" creationId="{CEBEA6D7-69C5-4556-9BB1-4591BCE7D572}"/>
          </ac:spMkLst>
        </pc:spChg>
        <pc:spChg chg="add del mod">
          <ac:chgData name="Alfred Asterjadhi" userId="39de57b9-85c0-4fd1-aaac-8ca2b6560ad0" providerId="ADAL" clId="{9C4414ED-F8B6-408C-BFC4-C44AC56CAB54}" dt="2023-11-16T21:34:56.532" v="3430" actId="6264"/>
          <ac:spMkLst>
            <pc:docMk/>
            <pc:sldMk cId="1909955060" sldId="315"/>
            <ac:spMk id="7" creationId="{40F56B5D-054D-61AC-67BF-62A557644573}"/>
          </ac:spMkLst>
        </pc:spChg>
        <pc:spChg chg="add del mod">
          <ac:chgData name="Alfred Asterjadhi" userId="39de57b9-85c0-4fd1-aaac-8ca2b6560ad0" providerId="ADAL" clId="{9C4414ED-F8B6-408C-BFC4-C44AC56CAB54}" dt="2023-11-16T21:34:56.532" v="3430" actId="6264"/>
          <ac:spMkLst>
            <pc:docMk/>
            <pc:sldMk cId="1909955060" sldId="315"/>
            <ac:spMk id="8" creationId="{47F64512-C93B-8AEA-2156-EC4F40CF22AF}"/>
          </ac:spMkLst>
        </pc:spChg>
        <pc:spChg chg="add del mod">
          <ac:chgData name="Alfred Asterjadhi" userId="39de57b9-85c0-4fd1-aaac-8ca2b6560ad0" providerId="ADAL" clId="{9C4414ED-F8B6-408C-BFC4-C44AC56CAB54}" dt="2023-11-16T21:34:56.532" v="3430" actId="6264"/>
          <ac:spMkLst>
            <pc:docMk/>
            <pc:sldMk cId="1909955060" sldId="315"/>
            <ac:spMk id="9" creationId="{95518B01-9B18-E058-428E-BE7196777E87}"/>
          </ac:spMkLst>
        </pc:spChg>
        <pc:spChg chg="add del mod">
          <ac:chgData name="Alfred Asterjadhi" userId="39de57b9-85c0-4fd1-aaac-8ca2b6560ad0" providerId="ADAL" clId="{9C4414ED-F8B6-408C-BFC4-C44AC56CAB54}" dt="2023-11-16T21:34:56.532" v="3430" actId="6264"/>
          <ac:spMkLst>
            <pc:docMk/>
            <pc:sldMk cId="1909955060" sldId="315"/>
            <ac:spMk id="10" creationId="{3BA63758-7DAF-76A5-7D07-2E1CA6E92C8C}"/>
          </ac:spMkLst>
        </pc:spChg>
        <pc:spChg chg="add del mod">
          <ac:chgData name="Alfred Asterjadhi" userId="39de57b9-85c0-4fd1-aaac-8ca2b6560ad0" providerId="ADAL" clId="{9C4414ED-F8B6-408C-BFC4-C44AC56CAB54}" dt="2023-11-16T21:34:56.532" v="3430" actId="6264"/>
          <ac:spMkLst>
            <pc:docMk/>
            <pc:sldMk cId="1909955060" sldId="315"/>
            <ac:spMk id="11" creationId="{410BBE6B-B94D-3325-3B9F-5DB300ED7BFF}"/>
          </ac:spMkLst>
        </pc:spChg>
      </pc:sldChg>
      <pc:sldChg chg="modSp add mod">
        <pc:chgData name="Alfred Asterjadhi" userId="39de57b9-85c0-4fd1-aaac-8ca2b6560ad0" providerId="ADAL" clId="{9C4414ED-F8B6-408C-BFC4-C44AC56CAB54}" dt="2023-11-16T21:42:49.578" v="3593"/>
        <pc:sldMkLst>
          <pc:docMk/>
          <pc:sldMk cId="2629402207" sldId="316"/>
        </pc:sldMkLst>
        <pc:spChg chg="mod">
          <ac:chgData name="Alfred Asterjadhi" userId="39de57b9-85c0-4fd1-aaac-8ca2b6560ad0" providerId="ADAL" clId="{9C4414ED-F8B6-408C-BFC4-C44AC56CAB54}" dt="2023-11-16T21:42:49.578" v="3593"/>
          <ac:spMkLst>
            <pc:docMk/>
            <pc:sldMk cId="2629402207" sldId="316"/>
            <ac:spMk id="3" creationId="{FA20663D-ABC9-4224-908E-120488311D17}"/>
          </ac:spMkLst>
        </pc:spChg>
        <pc:spChg chg="mod">
          <ac:chgData name="Alfred Asterjadhi" userId="39de57b9-85c0-4fd1-aaac-8ca2b6560ad0" providerId="ADAL" clId="{9C4414ED-F8B6-408C-BFC4-C44AC56CAB54}" dt="2023-11-16T02:59:52.258" v="2682" actId="20577"/>
          <ac:spMkLst>
            <pc:docMk/>
            <pc:sldMk cId="2629402207" sldId="316"/>
            <ac:spMk id="6" creationId="{9A295A35-999D-4710-8473-E91D00782EF7}"/>
          </ac:spMkLst>
        </pc:spChg>
      </pc:sldChg>
      <pc:sldChg chg="modSp add mod">
        <pc:chgData name="Alfred Asterjadhi" userId="39de57b9-85c0-4fd1-aaac-8ca2b6560ad0" providerId="ADAL" clId="{9C4414ED-F8B6-408C-BFC4-C44AC56CAB54}" dt="2023-11-16T20:40:42.825" v="2840" actId="13926"/>
        <pc:sldMkLst>
          <pc:docMk/>
          <pc:sldMk cId="3154911852" sldId="317"/>
        </pc:sldMkLst>
        <pc:spChg chg="mod">
          <ac:chgData name="Alfred Asterjadhi" userId="39de57b9-85c0-4fd1-aaac-8ca2b6560ad0" providerId="ADAL" clId="{9C4414ED-F8B6-408C-BFC4-C44AC56CAB54}" dt="2023-11-16T02:29:17.648" v="2024" actId="20577"/>
          <ac:spMkLst>
            <pc:docMk/>
            <pc:sldMk cId="3154911852" sldId="317"/>
            <ac:spMk id="2" creationId="{4FB2AFF9-EE91-4495-AD19-D176D326A64A}"/>
          </ac:spMkLst>
        </pc:spChg>
        <pc:spChg chg="mod">
          <ac:chgData name="Alfred Asterjadhi" userId="39de57b9-85c0-4fd1-aaac-8ca2b6560ad0" providerId="ADAL" clId="{9C4414ED-F8B6-408C-BFC4-C44AC56CAB54}" dt="2023-11-16T20:40:42.825" v="2840" actId="13926"/>
          <ac:spMkLst>
            <pc:docMk/>
            <pc:sldMk cId="3154911852" sldId="317"/>
            <ac:spMk id="3" creationId="{378C09F9-EFB3-46BE-A578-7E95656B8281}"/>
          </ac:spMkLst>
        </pc:spChg>
        <pc:spChg chg="mod">
          <ac:chgData name="Alfred Asterjadhi" userId="39de57b9-85c0-4fd1-aaac-8ca2b6560ad0" providerId="ADAL" clId="{9C4414ED-F8B6-408C-BFC4-C44AC56CAB54}" dt="2023-11-16T02:29:14.469" v="2023" actId="20577"/>
          <ac:spMkLst>
            <pc:docMk/>
            <pc:sldMk cId="3154911852" sldId="317"/>
            <ac:spMk id="6" creationId="{749B2D97-9126-488A-BF7F-FC356B5F806F}"/>
          </ac:spMkLst>
        </pc:spChg>
      </pc:sldChg>
      <pc:sldChg chg="modSp add mod">
        <pc:chgData name="Alfred Asterjadhi" userId="39de57b9-85c0-4fd1-aaac-8ca2b6560ad0" providerId="ADAL" clId="{9C4414ED-F8B6-408C-BFC4-C44AC56CAB54}" dt="2023-11-16T20:42:03.780" v="2898" actId="13926"/>
        <pc:sldMkLst>
          <pc:docMk/>
          <pc:sldMk cId="3139491951" sldId="318"/>
        </pc:sldMkLst>
        <pc:spChg chg="mod">
          <ac:chgData name="Alfred Asterjadhi" userId="39de57b9-85c0-4fd1-aaac-8ca2b6560ad0" providerId="ADAL" clId="{9C4414ED-F8B6-408C-BFC4-C44AC56CAB54}" dt="2023-11-16T02:29:48.346" v="2032" actId="20577"/>
          <ac:spMkLst>
            <pc:docMk/>
            <pc:sldMk cId="3139491951" sldId="318"/>
            <ac:spMk id="2" creationId="{4FB2AFF9-EE91-4495-AD19-D176D326A64A}"/>
          </ac:spMkLst>
        </pc:spChg>
        <pc:spChg chg="mod">
          <ac:chgData name="Alfred Asterjadhi" userId="39de57b9-85c0-4fd1-aaac-8ca2b6560ad0" providerId="ADAL" clId="{9C4414ED-F8B6-408C-BFC4-C44AC56CAB54}" dt="2023-11-16T20:42:03.780" v="2898" actId="13926"/>
          <ac:spMkLst>
            <pc:docMk/>
            <pc:sldMk cId="3139491951" sldId="318"/>
            <ac:spMk id="3" creationId="{378C09F9-EFB3-46BE-A578-7E95656B8281}"/>
          </ac:spMkLst>
        </pc:spChg>
        <pc:spChg chg="mod">
          <ac:chgData name="Alfred Asterjadhi" userId="39de57b9-85c0-4fd1-aaac-8ca2b6560ad0" providerId="ADAL" clId="{9C4414ED-F8B6-408C-BFC4-C44AC56CAB54}" dt="2023-11-16T02:30:09.431" v="2065" actId="20577"/>
          <ac:spMkLst>
            <pc:docMk/>
            <pc:sldMk cId="3139491951" sldId="318"/>
            <ac:spMk id="6" creationId="{749B2D97-9126-488A-BF7F-FC356B5F806F}"/>
          </ac:spMkLst>
        </pc:spChg>
      </pc:sldChg>
      <pc:sldChg chg="addSp delSp modSp add mod chgLayout">
        <pc:chgData name="Alfred Asterjadhi" userId="39de57b9-85c0-4fd1-aaac-8ca2b6560ad0" providerId="ADAL" clId="{9C4414ED-F8B6-408C-BFC4-C44AC56CAB54}" dt="2023-11-16T21:02:47.730" v="3019" actId="207"/>
        <pc:sldMkLst>
          <pc:docMk/>
          <pc:sldMk cId="3902314211" sldId="319"/>
        </pc:sldMkLst>
        <pc:spChg chg="mod ord">
          <ac:chgData name="Alfred Asterjadhi" userId="39de57b9-85c0-4fd1-aaac-8ca2b6560ad0" providerId="ADAL" clId="{9C4414ED-F8B6-408C-BFC4-C44AC56CAB54}" dt="2023-11-16T02:32:57.266" v="2190" actId="6264"/>
          <ac:spMkLst>
            <pc:docMk/>
            <pc:sldMk cId="3902314211" sldId="319"/>
            <ac:spMk id="2" creationId="{EE525AF4-37DB-4E29-AD72-7631882AA2E6}"/>
          </ac:spMkLst>
        </pc:spChg>
        <pc:spChg chg="mod ord">
          <ac:chgData name="Alfred Asterjadhi" userId="39de57b9-85c0-4fd1-aaac-8ca2b6560ad0" providerId="ADAL" clId="{9C4414ED-F8B6-408C-BFC4-C44AC56CAB54}" dt="2023-11-16T21:02:47.730" v="3019" actId="207"/>
          <ac:spMkLst>
            <pc:docMk/>
            <pc:sldMk cId="3902314211" sldId="319"/>
            <ac:spMk id="3" creationId="{6AF5FB04-E4D8-4FCF-BED4-5561E8929E9D}"/>
          </ac:spMkLst>
        </pc:spChg>
        <pc:spChg chg="mod ord">
          <ac:chgData name="Alfred Asterjadhi" userId="39de57b9-85c0-4fd1-aaac-8ca2b6560ad0" providerId="ADAL" clId="{9C4414ED-F8B6-408C-BFC4-C44AC56CAB54}" dt="2023-11-16T02:32:57.266" v="2190" actId="6264"/>
          <ac:spMkLst>
            <pc:docMk/>
            <pc:sldMk cId="3902314211" sldId="319"/>
            <ac:spMk id="4" creationId="{0477C608-959A-4343-A862-7F0AE3E7DC50}"/>
          </ac:spMkLst>
        </pc:spChg>
        <pc:spChg chg="mod ord">
          <ac:chgData name="Alfred Asterjadhi" userId="39de57b9-85c0-4fd1-aaac-8ca2b6560ad0" providerId="ADAL" clId="{9C4414ED-F8B6-408C-BFC4-C44AC56CAB54}" dt="2023-11-16T02:32:57.266" v="2190" actId="6264"/>
          <ac:spMkLst>
            <pc:docMk/>
            <pc:sldMk cId="3902314211" sldId="319"/>
            <ac:spMk id="5" creationId="{85245317-723B-42B2-A794-968C592B5BBB}"/>
          </ac:spMkLst>
        </pc:spChg>
        <pc:spChg chg="mod ord">
          <ac:chgData name="Alfred Asterjadhi" userId="39de57b9-85c0-4fd1-aaac-8ca2b6560ad0" providerId="ADAL" clId="{9C4414ED-F8B6-408C-BFC4-C44AC56CAB54}" dt="2023-11-16T02:33:18.703" v="2202"/>
          <ac:spMkLst>
            <pc:docMk/>
            <pc:sldMk cId="3902314211" sldId="319"/>
            <ac:spMk id="6" creationId="{71FA71E5-6162-469C-B001-42737D5D1DD6}"/>
          </ac:spMkLst>
        </pc:spChg>
        <pc:spChg chg="add del mod">
          <ac:chgData name="Alfred Asterjadhi" userId="39de57b9-85c0-4fd1-aaac-8ca2b6560ad0" providerId="ADAL" clId="{9C4414ED-F8B6-408C-BFC4-C44AC56CAB54}" dt="2023-11-16T02:32:57.266" v="2190" actId="6264"/>
          <ac:spMkLst>
            <pc:docMk/>
            <pc:sldMk cId="3902314211" sldId="319"/>
            <ac:spMk id="7" creationId="{252F49D4-F997-E204-03CF-F414D6ED101F}"/>
          </ac:spMkLst>
        </pc:spChg>
        <pc:spChg chg="add del mod">
          <ac:chgData name="Alfred Asterjadhi" userId="39de57b9-85c0-4fd1-aaac-8ca2b6560ad0" providerId="ADAL" clId="{9C4414ED-F8B6-408C-BFC4-C44AC56CAB54}" dt="2023-11-16T02:32:57.266" v="2190" actId="6264"/>
          <ac:spMkLst>
            <pc:docMk/>
            <pc:sldMk cId="3902314211" sldId="319"/>
            <ac:spMk id="8" creationId="{B6FA18E2-05C1-3261-0DD2-D16E4A713E2B}"/>
          </ac:spMkLst>
        </pc:spChg>
        <pc:spChg chg="add del mod">
          <ac:chgData name="Alfred Asterjadhi" userId="39de57b9-85c0-4fd1-aaac-8ca2b6560ad0" providerId="ADAL" clId="{9C4414ED-F8B6-408C-BFC4-C44AC56CAB54}" dt="2023-11-16T02:32:57.266" v="2190" actId="6264"/>
          <ac:spMkLst>
            <pc:docMk/>
            <pc:sldMk cId="3902314211" sldId="319"/>
            <ac:spMk id="9" creationId="{11555690-4B7C-09CC-1A84-0B4457E7A757}"/>
          </ac:spMkLst>
        </pc:spChg>
        <pc:spChg chg="add del mod">
          <ac:chgData name="Alfred Asterjadhi" userId="39de57b9-85c0-4fd1-aaac-8ca2b6560ad0" providerId="ADAL" clId="{9C4414ED-F8B6-408C-BFC4-C44AC56CAB54}" dt="2023-11-16T02:32:57.266" v="2190" actId="6264"/>
          <ac:spMkLst>
            <pc:docMk/>
            <pc:sldMk cId="3902314211" sldId="319"/>
            <ac:spMk id="10" creationId="{3CBEDF1D-FB8F-573F-029D-BC5626F293A3}"/>
          </ac:spMkLst>
        </pc:spChg>
        <pc:spChg chg="add del mod">
          <ac:chgData name="Alfred Asterjadhi" userId="39de57b9-85c0-4fd1-aaac-8ca2b6560ad0" providerId="ADAL" clId="{9C4414ED-F8B6-408C-BFC4-C44AC56CAB54}" dt="2023-11-16T02:32:57.266" v="2190" actId="6264"/>
          <ac:spMkLst>
            <pc:docMk/>
            <pc:sldMk cId="3902314211" sldId="319"/>
            <ac:spMk id="11" creationId="{4661B977-E203-CA45-AB97-1B0A4BB5039D}"/>
          </ac:spMkLst>
        </pc:spChg>
      </pc:sldChg>
      <pc:sldChg chg="modSp add mod">
        <pc:chgData name="Alfred Asterjadhi" userId="39de57b9-85c0-4fd1-aaac-8ca2b6560ad0" providerId="ADAL" clId="{9C4414ED-F8B6-408C-BFC4-C44AC56CAB54}" dt="2023-11-16T20:52:49.763" v="2937" actId="20577"/>
        <pc:sldMkLst>
          <pc:docMk/>
          <pc:sldMk cId="124678335" sldId="320"/>
        </pc:sldMkLst>
        <pc:spChg chg="mod">
          <ac:chgData name="Alfred Asterjadhi" userId="39de57b9-85c0-4fd1-aaac-8ca2b6560ad0" providerId="ADAL" clId="{9C4414ED-F8B6-408C-BFC4-C44AC56CAB54}" dt="2023-11-16T20:52:49.763" v="2937" actId="20577"/>
          <ac:spMkLst>
            <pc:docMk/>
            <pc:sldMk cId="124678335" sldId="320"/>
            <ac:spMk id="3" creationId="{51071C49-1A0A-4042-AC24-650B6E8F8906}"/>
          </ac:spMkLst>
        </pc:spChg>
        <pc:spChg chg="mod">
          <ac:chgData name="Alfred Asterjadhi" userId="39de57b9-85c0-4fd1-aaac-8ca2b6560ad0" providerId="ADAL" clId="{9C4414ED-F8B6-408C-BFC4-C44AC56CAB54}" dt="2023-11-16T02:31:40.748" v="2150" actId="20577"/>
          <ac:spMkLst>
            <pc:docMk/>
            <pc:sldMk cId="124678335" sldId="320"/>
            <ac:spMk id="6" creationId="{EE58CE14-50D0-4B4F-BDFA-A47EE0858BBD}"/>
          </ac:spMkLst>
        </pc:spChg>
      </pc:sldChg>
      <pc:sldChg chg="addSp delSp modSp add del mod chgLayout">
        <pc:chgData name="Alfred Asterjadhi" userId="39de57b9-85c0-4fd1-aaac-8ca2b6560ad0" providerId="ADAL" clId="{9C4414ED-F8B6-408C-BFC4-C44AC56CAB54}" dt="2023-11-16T02:33:16.852" v="2201"/>
        <pc:sldMkLst>
          <pc:docMk/>
          <pc:sldMk cId="1468641026" sldId="322"/>
        </pc:sldMkLst>
        <pc:spChg chg="mod ord">
          <ac:chgData name="Alfred Asterjadhi" userId="39de57b9-85c0-4fd1-aaac-8ca2b6560ad0" providerId="ADAL" clId="{9C4414ED-F8B6-408C-BFC4-C44AC56CAB54}" dt="2023-11-16T02:33:04.430" v="2193" actId="6264"/>
          <ac:spMkLst>
            <pc:docMk/>
            <pc:sldMk cId="1468641026" sldId="322"/>
            <ac:spMk id="2" creationId="{EE525AF4-37DB-4E29-AD72-7631882AA2E6}"/>
          </ac:spMkLst>
        </pc:spChg>
        <pc:spChg chg="mod ord">
          <ac:chgData name="Alfred Asterjadhi" userId="39de57b9-85c0-4fd1-aaac-8ca2b6560ad0" providerId="ADAL" clId="{9C4414ED-F8B6-408C-BFC4-C44AC56CAB54}" dt="2023-11-16T02:33:10.130" v="2200" actId="20577"/>
          <ac:spMkLst>
            <pc:docMk/>
            <pc:sldMk cId="1468641026" sldId="322"/>
            <ac:spMk id="3" creationId="{6AF5FB04-E4D8-4FCF-BED4-5561E8929E9D}"/>
          </ac:spMkLst>
        </pc:spChg>
        <pc:spChg chg="mod ord">
          <ac:chgData name="Alfred Asterjadhi" userId="39de57b9-85c0-4fd1-aaac-8ca2b6560ad0" providerId="ADAL" clId="{9C4414ED-F8B6-408C-BFC4-C44AC56CAB54}" dt="2023-11-16T02:33:04.430" v="2193" actId="6264"/>
          <ac:spMkLst>
            <pc:docMk/>
            <pc:sldMk cId="1468641026" sldId="322"/>
            <ac:spMk id="4" creationId="{0477C608-959A-4343-A862-7F0AE3E7DC50}"/>
          </ac:spMkLst>
        </pc:spChg>
        <pc:spChg chg="mod ord">
          <ac:chgData name="Alfred Asterjadhi" userId="39de57b9-85c0-4fd1-aaac-8ca2b6560ad0" providerId="ADAL" clId="{9C4414ED-F8B6-408C-BFC4-C44AC56CAB54}" dt="2023-11-16T02:33:04.430" v="2193" actId="6264"/>
          <ac:spMkLst>
            <pc:docMk/>
            <pc:sldMk cId="1468641026" sldId="322"/>
            <ac:spMk id="5" creationId="{85245317-723B-42B2-A794-968C592B5BBB}"/>
          </ac:spMkLst>
        </pc:spChg>
        <pc:spChg chg="mod ord">
          <ac:chgData name="Alfred Asterjadhi" userId="39de57b9-85c0-4fd1-aaac-8ca2b6560ad0" providerId="ADAL" clId="{9C4414ED-F8B6-408C-BFC4-C44AC56CAB54}" dt="2023-11-16T02:33:16.852" v="2201"/>
          <ac:spMkLst>
            <pc:docMk/>
            <pc:sldMk cId="1468641026" sldId="322"/>
            <ac:spMk id="6" creationId="{71FA71E5-6162-469C-B001-42737D5D1DD6}"/>
          </ac:spMkLst>
        </pc:spChg>
        <pc:spChg chg="add del mod">
          <ac:chgData name="Alfred Asterjadhi" userId="39de57b9-85c0-4fd1-aaac-8ca2b6560ad0" providerId="ADAL" clId="{9C4414ED-F8B6-408C-BFC4-C44AC56CAB54}" dt="2023-11-16T02:33:04.430" v="2193" actId="6264"/>
          <ac:spMkLst>
            <pc:docMk/>
            <pc:sldMk cId="1468641026" sldId="322"/>
            <ac:spMk id="7" creationId="{12132715-D9AF-CBE7-D5F4-98471B5D83D3}"/>
          </ac:spMkLst>
        </pc:spChg>
        <pc:spChg chg="add del mod">
          <ac:chgData name="Alfred Asterjadhi" userId="39de57b9-85c0-4fd1-aaac-8ca2b6560ad0" providerId="ADAL" clId="{9C4414ED-F8B6-408C-BFC4-C44AC56CAB54}" dt="2023-11-16T02:33:04.430" v="2193" actId="6264"/>
          <ac:spMkLst>
            <pc:docMk/>
            <pc:sldMk cId="1468641026" sldId="322"/>
            <ac:spMk id="8" creationId="{20730192-91CD-3E21-CCDA-99299B54551F}"/>
          </ac:spMkLst>
        </pc:spChg>
        <pc:spChg chg="add del mod">
          <ac:chgData name="Alfred Asterjadhi" userId="39de57b9-85c0-4fd1-aaac-8ca2b6560ad0" providerId="ADAL" clId="{9C4414ED-F8B6-408C-BFC4-C44AC56CAB54}" dt="2023-11-16T02:33:04.430" v="2193" actId="6264"/>
          <ac:spMkLst>
            <pc:docMk/>
            <pc:sldMk cId="1468641026" sldId="322"/>
            <ac:spMk id="9" creationId="{BF093E05-0E8F-6DAC-6EC4-6238358F946C}"/>
          </ac:spMkLst>
        </pc:spChg>
        <pc:spChg chg="add del mod">
          <ac:chgData name="Alfred Asterjadhi" userId="39de57b9-85c0-4fd1-aaac-8ca2b6560ad0" providerId="ADAL" clId="{9C4414ED-F8B6-408C-BFC4-C44AC56CAB54}" dt="2023-11-16T02:33:04.430" v="2193" actId="6264"/>
          <ac:spMkLst>
            <pc:docMk/>
            <pc:sldMk cId="1468641026" sldId="322"/>
            <ac:spMk id="10" creationId="{EE8ECEDB-7E61-AA0F-F8B8-590FCE0573E9}"/>
          </ac:spMkLst>
        </pc:spChg>
        <pc:spChg chg="add del mod">
          <ac:chgData name="Alfred Asterjadhi" userId="39de57b9-85c0-4fd1-aaac-8ca2b6560ad0" providerId="ADAL" clId="{9C4414ED-F8B6-408C-BFC4-C44AC56CAB54}" dt="2023-11-16T02:33:04.430" v="2193" actId="6264"/>
          <ac:spMkLst>
            <pc:docMk/>
            <pc:sldMk cId="1468641026" sldId="322"/>
            <ac:spMk id="11" creationId="{65DF372C-E2A7-BB30-FEC2-8D521E893FAA}"/>
          </ac:spMkLst>
        </pc:spChg>
      </pc:sldChg>
      <pc:sldChg chg="modSp mod">
        <pc:chgData name="Alfred Asterjadhi" userId="39de57b9-85c0-4fd1-aaac-8ca2b6560ad0" providerId="ADAL" clId="{9C4414ED-F8B6-408C-BFC4-C44AC56CAB54}" dt="2023-11-16T22:41:39.301" v="3778" actId="20577"/>
        <pc:sldMkLst>
          <pc:docMk/>
          <pc:sldMk cId="1677969607" sldId="323"/>
        </pc:sldMkLst>
        <pc:spChg chg="mod">
          <ac:chgData name="Alfred Asterjadhi" userId="39de57b9-85c0-4fd1-aaac-8ca2b6560ad0" providerId="ADAL" clId="{9C4414ED-F8B6-408C-BFC4-C44AC56CAB54}" dt="2023-11-16T22:41:39.301" v="3778" actId="20577"/>
          <ac:spMkLst>
            <pc:docMk/>
            <pc:sldMk cId="1677969607" sldId="323"/>
            <ac:spMk id="3" creationId="{AA3B5D18-A128-4C8A-9763-E97484452182}"/>
          </ac:spMkLst>
        </pc:spChg>
      </pc:sldChg>
      <pc:sldChg chg="modSp mod">
        <pc:chgData name="Alfred Asterjadhi" userId="39de57b9-85c0-4fd1-aaac-8ca2b6560ad0" providerId="ADAL" clId="{9C4414ED-F8B6-408C-BFC4-C44AC56CAB54}" dt="2023-11-15T20:32:21.866" v="1654" actId="207"/>
        <pc:sldMkLst>
          <pc:docMk/>
          <pc:sldMk cId="1908471061" sldId="328"/>
        </pc:sldMkLst>
        <pc:spChg chg="mod">
          <ac:chgData name="Alfred Asterjadhi" userId="39de57b9-85c0-4fd1-aaac-8ca2b6560ad0" providerId="ADAL" clId="{9C4414ED-F8B6-408C-BFC4-C44AC56CAB54}" dt="2023-11-15T20:32:21.866" v="1654" actId="207"/>
          <ac:spMkLst>
            <pc:docMk/>
            <pc:sldMk cId="1908471061" sldId="328"/>
            <ac:spMk id="3" creationId="{3EF9BE80-D462-4B64-8448-3B553445EDCF}"/>
          </ac:spMkLst>
        </pc:spChg>
      </pc:sldChg>
      <pc:sldChg chg="modSp mod">
        <pc:chgData name="Alfred Asterjadhi" userId="39de57b9-85c0-4fd1-aaac-8ca2b6560ad0" providerId="ADAL" clId="{9C4414ED-F8B6-408C-BFC4-C44AC56CAB54}" dt="2023-11-14T02:01:08.692" v="1212" actId="20577"/>
        <pc:sldMkLst>
          <pc:docMk/>
          <pc:sldMk cId="3843208451" sldId="333"/>
        </pc:sldMkLst>
        <pc:spChg chg="mod">
          <ac:chgData name="Alfred Asterjadhi" userId="39de57b9-85c0-4fd1-aaac-8ca2b6560ad0" providerId="ADAL" clId="{9C4414ED-F8B6-408C-BFC4-C44AC56CAB54}" dt="2023-11-14T02:01:08.692" v="1212" actId="20577"/>
          <ac:spMkLst>
            <pc:docMk/>
            <pc:sldMk cId="3843208451" sldId="333"/>
            <ac:spMk id="3" creationId="{918D7AE7-F661-4AD4-9210-88B6E5699ED9}"/>
          </ac:spMkLst>
        </pc:spChg>
      </pc:sldChg>
      <pc:sldChg chg="add del">
        <pc:chgData name="Alfred Asterjadhi" userId="39de57b9-85c0-4fd1-aaac-8ca2b6560ad0" providerId="ADAL" clId="{9C4414ED-F8B6-408C-BFC4-C44AC56CAB54}" dt="2023-11-16T03:08:47.732" v="2782" actId="47"/>
        <pc:sldMkLst>
          <pc:docMk/>
          <pc:sldMk cId="2143611147" sldId="352"/>
        </pc:sldMkLst>
      </pc:sldChg>
      <pc:sldChg chg="modSp add del mod">
        <pc:chgData name="Alfred Asterjadhi" userId="39de57b9-85c0-4fd1-aaac-8ca2b6560ad0" providerId="ADAL" clId="{9C4414ED-F8B6-408C-BFC4-C44AC56CAB54}" dt="2023-11-16T02:43:30.851" v="2272" actId="2696"/>
        <pc:sldMkLst>
          <pc:docMk/>
          <pc:sldMk cId="2586608742" sldId="352"/>
        </pc:sldMkLst>
        <pc:spChg chg="mod">
          <ac:chgData name="Alfred Asterjadhi" userId="39de57b9-85c0-4fd1-aaac-8ca2b6560ad0" providerId="ADAL" clId="{9C4414ED-F8B6-408C-BFC4-C44AC56CAB54}" dt="2023-11-16T02:42:41.668" v="2266" actId="207"/>
          <ac:spMkLst>
            <pc:docMk/>
            <pc:sldMk cId="2586608742" sldId="352"/>
            <ac:spMk id="2" creationId="{2D9C454F-3722-46B0-80B4-0B8C55FFDE76}"/>
          </ac:spMkLst>
        </pc:spChg>
      </pc:sldChg>
      <pc:sldChg chg="modSp mod">
        <pc:chgData name="Alfred Asterjadhi" userId="39de57b9-85c0-4fd1-aaac-8ca2b6560ad0" providerId="ADAL" clId="{9C4414ED-F8B6-408C-BFC4-C44AC56CAB54}" dt="2023-11-15T02:05:29.289" v="1343" actId="6549"/>
        <pc:sldMkLst>
          <pc:docMk/>
          <pc:sldMk cId="3930036297" sldId="356"/>
        </pc:sldMkLst>
        <pc:spChg chg="mod">
          <ac:chgData name="Alfred Asterjadhi" userId="39de57b9-85c0-4fd1-aaac-8ca2b6560ad0" providerId="ADAL" clId="{9C4414ED-F8B6-408C-BFC4-C44AC56CAB54}" dt="2023-11-15T02:05:29.289" v="1343" actId="6549"/>
          <ac:spMkLst>
            <pc:docMk/>
            <pc:sldMk cId="3930036297" sldId="356"/>
            <ac:spMk id="2" creationId="{4B5F0D0E-8BB7-48AB-9160-728B8B3399A2}"/>
          </ac:spMkLst>
        </pc:spChg>
      </pc:sldChg>
      <pc:sldChg chg="addSp delSp modSp mod chgLayout">
        <pc:chgData name="Alfred Asterjadhi" userId="39de57b9-85c0-4fd1-aaac-8ca2b6560ad0" providerId="ADAL" clId="{9C4414ED-F8B6-408C-BFC4-C44AC56CAB54}" dt="2023-11-16T22:41:29.409" v="3776" actId="20577"/>
        <pc:sldMkLst>
          <pc:docMk/>
          <pc:sldMk cId="3576977642" sldId="362"/>
        </pc:sldMkLst>
        <pc:spChg chg="mod ord">
          <ac:chgData name="Alfred Asterjadhi" userId="39de57b9-85c0-4fd1-aaac-8ca2b6560ad0" providerId="ADAL" clId="{9C4414ED-F8B6-408C-BFC4-C44AC56CAB54}" dt="2023-11-16T22:41:09.751" v="3738" actId="6264"/>
          <ac:spMkLst>
            <pc:docMk/>
            <pc:sldMk cId="3576977642" sldId="362"/>
            <ac:spMk id="2" creationId="{0EAF4D72-7EB5-22A3-403A-E095C87E6E26}"/>
          </ac:spMkLst>
        </pc:spChg>
        <pc:spChg chg="add del mod">
          <ac:chgData name="Alfred Asterjadhi" userId="39de57b9-85c0-4fd1-aaac-8ca2b6560ad0" providerId="ADAL" clId="{9C4414ED-F8B6-408C-BFC4-C44AC56CAB54}" dt="2023-11-16T22:41:09.751" v="3738" actId="6264"/>
          <ac:spMkLst>
            <pc:docMk/>
            <pc:sldMk cId="3576977642" sldId="362"/>
            <ac:spMk id="3" creationId="{C39CB9A4-8D39-C8D5-15A8-50DBBE238BA8}"/>
          </ac:spMkLst>
        </pc:spChg>
        <pc:spChg chg="mod ord">
          <ac:chgData name="Alfred Asterjadhi" userId="39de57b9-85c0-4fd1-aaac-8ca2b6560ad0" providerId="ADAL" clId="{9C4414ED-F8B6-408C-BFC4-C44AC56CAB54}" dt="2023-11-16T22:41:09.751" v="3738" actId="6264"/>
          <ac:spMkLst>
            <pc:docMk/>
            <pc:sldMk cId="3576977642" sldId="362"/>
            <ac:spMk id="4" creationId="{42DA2380-6213-B25D-B7D7-77DB25F18500}"/>
          </ac:spMkLst>
        </pc:spChg>
        <pc:spChg chg="mod ord">
          <ac:chgData name="Alfred Asterjadhi" userId="39de57b9-85c0-4fd1-aaac-8ca2b6560ad0" providerId="ADAL" clId="{9C4414ED-F8B6-408C-BFC4-C44AC56CAB54}" dt="2023-11-16T22:41:09.751" v="3738" actId="6264"/>
          <ac:spMkLst>
            <pc:docMk/>
            <pc:sldMk cId="3576977642" sldId="362"/>
            <ac:spMk id="5" creationId="{842B70E7-0012-CD41-8829-02BD81D114F8}"/>
          </ac:spMkLst>
        </pc:spChg>
        <pc:spChg chg="mod ord">
          <ac:chgData name="Alfred Asterjadhi" userId="39de57b9-85c0-4fd1-aaac-8ca2b6560ad0" providerId="ADAL" clId="{9C4414ED-F8B6-408C-BFC4-C44AC56CAB54}" dt="2023-11-16T22:41:09.751" v="3738" actId="6264"/>
          <ac:spMkLst>
            <pc:docMk/>
            <pc:sldMk cId="3576977642" sldId="362"/>
            <ac:spMk id="6" creationId="{3DD21102-AAEB-13F6-15EC-3CBBC04B5637}"/>
          </ac:spMkLst>
        </pc:spChg>
        <pc:spChg chg="add del mod">
          <ac:chgData name="Alfred Asterjadhi" userId="39de57b9-85c0-4fd1-aaac-8ca2b6560ad0" providerId="ADAL" clId="{9C4414ED-F8B6-408C-BFC4-C44AC56CAB54}" dt="2023-11-16T22:41:09.751" v="3738" actId="6264"/>
          <ac:spMkLst>
            <pc:docMk/>
            <pc:sldMk cId="3576977642" sldId="362"/>
            <ac:spMk id="7" creationId="{C84DC2E9-C7F7-C8AF-C9B8-0CFFEC505BBA}"/>
          </ac:spMkLst>
        </pc:spChg>
        <pc:spChg chg="add del mod">
          <ac:chgData name="Alfred Asterjadhi" userId="39de57b9-85c0-4fd1-aaac-8ca2b6560ad0" providerId="ADAL" clId="{9C4414ED-F8B6-408C-BFC4-C44AC56CAB54}" dt="2023-11-16T22:41:09.751" v="3738" actId="6264"/>
          <ac:spMkLst>
            <pc:docMk/>
            <pc:sldMk cId="3576977642" sldId="362"/>
            <ac:spMk id="8" creationId="{361F1176-8748-B01D-B627-920C57B7679E}"/>
          </ac:spMkLst>
        </pc:spChg>
        <pc:spChg chg="add del mod">
          <ac:chgData name="Alfred Asterjadhi" userId="39de57b9-85c0-4fd1-aaac-8ca2b6560ad0" providerId="ADAL" clId="{9C4414ED-F8B6-408C-BFC4-C44AC56CAB54}" dt="2023-11-16T22:41:09.751" v="3738" actId="6264"/>
          <ac:spMkLst>
            <pc:docMk/>
            <pc:sldMk cId="3576977642" sldId="362"/>
            <ac:spMk id="9" creationId="{80F8F0E4-40C3-9E4C-C28F-BCC2373A73F4}"/>
          </ac:spMkLst>
        </pc:spChg>
        <pc:spChg chg="add del mod">
          <ac:chgData name="Alfred Asterjadhi" userId="39de57b9-85c0-4fd1-aaac-8ca2b6560ad0" providerId="ADAL" clId="{9C4414ED-F8B6-408C-BFC4-C44AC56CAB54}" dt="2023-11-16T22:41:09.751" v="3738" actId="6264"/>
          <ac:spMkLst>
            <pc:docMk/>
            <pc:sldMk cId="3576977642" sldId="362"/>
            <ac:spMk id="10" creationId="{253A80BB-DE92-B951-86DB-20A894302137}"/>
          </ac:spMkLst>
        </pc:spChg>
        <pc:spChg chg="mod ord">
          <ac:chgData name="Alfred Asterjadhi" userId="39de57b9-85c0-4fd1-aaac-8ca2b6560ad0" providerId="ADAL" clId="{9C4414ED-F8B6-408C-BFC4-C44AC56CAB54}" dt="2023-11-16T22:41:29.409" v="3776" actId="20577"/>
          <ac:spMkLst>
            <pc:docMk/>
            <pc:sldMk cId="3576977642" sldId="362"/>
            <ac:spMk id="16" creationId="{CA1A1623-65F8-E7F3-860B-98677C489FFA}"/>
          </ac:spMkLst>
        </pc:spChg>
      </pc:sldChg>
      <pc:sldChg chg="modSp add mod">
        <pc:chgData name="Alfred Asterjadhi" userId="39de57b9-85c0-4fd1-aaac-8ca2b6560ad0" providerId="ADAL" clId="{9C4414ED-F8B6-408C-BFC4-C44AC56CAB54}" dt="2023-11-16T21:17:46.955" v="3249" actId="20577"/>
        <pc:sldMkLst>
          <pc:docMk/>
          <pc:sldMk cId="828299115" sldId="364"/>
        </pc:sldMkLst>
        <pc:spChg chg="mod">
          <ac:chgData name="Alfred Asterjadhi" userId="39de57b9-85c0-4fd1-aaac-8ca2b6560ad0" providerId="ADAL" clId="{9C4414ED-F8B6-408C-BFC4-C44AC56CAB54}" dt="2023-11-16T21:17:46.955" v="3249" actId="20577"/>
          <ac:spMkLst>
            <pc:docMk/>
            <pc:sldMk cId="828299115" sldId="364"/>
            <ac:spMk id="3" creationId="{45677BBF-DA2D-4151-83D0-1E20E0563726}"/>
          </ac:spMkLst>
        </pc:spChg>
        <pc:spChg chg="mod">
          <ac:chgData name="Alfred Asterjadhi" userId="39de57b9-85c0-4fd1-aaac-8ca2b6560ad0" providerId="ADAL" clId="{9C4414ED-F8B6-408C-BFC4-C44AC56CAB54}" dt="2023-11-16T02:46:17.384" v="2406"/>
          <ac:spMkLst>
            <pc:docMk/>
            <pc:sldMk cId="828299115" sldId="364"/>
            <ac:spMk id="6" creationId="{D5054911-A778-4412-9233-8D9EC955ABAE}"/>
          </ac:spMkLst>
        </pc:spChg>
      </pc:sldChg>
      <pc:sldChg chg="modSp add mod">
        <pc:chgData name="Alfred Asterjadhi" userId="39de57b9-85c0-4fd1-aaac-8ca2b6560ad0" providerId="ADAL" clId="{9C4414ED-F8B6-408C-BFC4-C44AC56CAB54}" dt="2023-11-16T21:30:35.470" v="3426" actId="13926"/>
        <pc:sldMkLst>
          <pc:docMk/>
          <pc:sldMk cId="2587766060" sldId="365"/>
        </pc:sldMkLst>
        <pc:spChg chg="mod">
          <ac:chgData name="Alfred Asterjadhi" userId="39de57b9-85c0-4fd1-aaac-8ca2b6560ad0" providerId="ADAL" clId="{9C4414ED-F8B6-408C-BFC4-C44AC56CAB54}" dt="2023-11-16T21:30:35.470" v="3426" actId="13926"/>
          <ac:spMkLst>
            <pc:docMk/>
            <pc:sldMk cId="2587766060" sldId="365"/>
            <ac:spMk id="3" creationId="{DBB0B390-25E0-4DCA-8553-05206AB88AA8}"/>
          </ac:spMkLst>
        </pc:spChg>
        <pc:spChg chg="mod">
          <ac:chgData name="Alfred Asterjadhi" userId="39de57b9-85c0-4fd1-aaac-8ca2b6560ad0" providerId="ADAL" clId="{9C4414ED-F8B6-408C-BFC4-C44AC56CAB54}" dt="2023-11-16T02:49:21.789" v="2490"/>
          <ac:spMkLst>
            <pc:docMk/>
            <pc:sldMk cId="2587766060" sldId="365"/>
            <ac:spMk id="6" creationId="{35F451C8-01D9-4EA1-9DC5-5D44A4E585A0}"/>
          </ac:spMkLst>
        </pc:spChg>
      </pc:sldChg>
      <pc:sldChg chg="modSp add mod">
        <pc:chgData name="Alfred Asterjadhi" userId="39de57b9-85c0-4fd1-aaac-8ca2b6560ad0" providerId="ADAL" clId="{9C4414ED-F8B6-408C-BFC4-C44AC56CAB54}" dt="2023-11-16T21:24:00.502" v="3308" actId="207"/>
        <pc:sldMkLst>
          <pc:docMk/>
          <pc:sldMk cId="4285484906" sldId="367"/>
        </pc:sldMkLst>
        <pc:spChg chg="mod">
          <ac:chgData name="Alfred Asterjadhi" userId="39de57b9-85c0-4fd1-aaac-8ca2b6560ad0" providerId="ADAL" clId="{9C4414ED-F8B6-408C-BFC4-C44AC56CAB54}" dt="2023-11-16T21:24:00.502" v="3308" actId="207"/>
          <ac:spMkLst>
            <pc:docMk/>
            <pc:sldMk cId="4285484906" sldId="367"/>
            <ac:spMk id="3" creationId="{2144E2DD-B4C9-4455-BF3D-11C5769871AF}"/>
          </ac:spMkLst>
        </pc:spChg>
        <pc:spChg chg="mod">
          <ac:chgData name="Alfred Asterjadhi" userId="39de57b9-85c0-4fd1-aaac-8ca2b6560ad0" providerId="ADAL" clId="{9C4414ED-F8B6-408C-BFC4-C44AC56CAB54}" dt="2023-11-16T02:46:55.034" v="2447"/>
          <ac:spMkLst>
            <pc:docMk/>
            <pc:sldMk cId="4285484906" sldId="367"/>
            <ac:spMk id="6" creationId="{FED88F75-1924-4CBC-91FE-4A60A3529046}"/>
          </ac:spMkLst>
        </pc:spChg>
      </pc:sldChg>
      <pc:sldChg chg="modSp mod">
        <pc:chgData name="Alfred Asterjadhi" userId="39de57b9-85c0-4fd1-aaac-8ca2b6560ad0" providerId="ADAL" clId="{9C4414ED-F8B6-408C-BFC4-C44AC56CAB54}" dt="2023-11-16T02:20:57.382" v="1852" actId="14100"/>
        <pc:sldMkLst>
          <pc:docMk/>
          <pc:sldMk cId="2696761607" sldId="393"/>
        </pc:sldMkLst>
        <pc:graphicFrameChg chg="mod modGraphic">
          <ac:chgData name="Alfred Asterjadhi" userId="39de57b9-85c0-4fd1-aaac-8ca2b6560ad0" providerId="ADAL" clId="{9C4414ED-F8B6-408C-BFC4-C44AC56CAB54}" dt="2023-11-16T02:20:57.382" v="1852" actId="14100"/>
          <ac:graphicFrameMkLst>
            <pc:docMk/>
            <pc:sldMk cId="2696761607" sldId="393"/>
            <ac:graphicFrameMk id="6" creationId="{5094FBC8-BB74-47F3-965D-16BC678F4D1D}"/>
          </ac:graphicFrameMkLst>
        </pc:graphicFrameChg>
      </pc:sldChg>
      <pc:sldChg chg="addSp delSp modSp mod">
        <pc:chgData name="Alfred Asterjadhi" userId="39de57b9-85c0-4fd1-aaac-8ca2b6560ad0" providerId="ADAL" clId="{9C4414ED-F8B6-408C-BFC4-C44AC56CAB54}" dt="2023-11-14T02:09:04.279" v="1214" actId="20577"/>
        <pc:sldMkLst>
          <pc:docMk/>
          <pc:sldMk cId="3233208257" sldId="1006"/>
        </pc:sldMkLst>
        <pc:spChg chg="mod">
          <ac:chgData name="Alfred Asterjadhi" userId="39de57b9-85c0-4fd1-aaac-8ca2b6560ad0" providerId="ADAL" clId="{9C4414ED-F8B6-408C-BFC4-C44AC56CAB54}" dt="2023-11-14T02:09:04.279" v="1214" actId="20577"/>
          <ac:spMkLst>
            <pc:docMk/>
            <pc:sldMk cId="3233208257" sldId="1006"/>
            <ac:spMk id="2" creationId="{4B5F0D0E-8BB7-48AB-9160-728B8B3399A2}"/>
          </ac:spMkLst>
        </pc:spChg>
        <pc:spChg chg="mod">
          <ac:chgData name="Alfred Asterjadhi" userId="39de57b9-85c0-4fd1-aaac-8ca2b6560ad0" providerId="ADAL" clId="{9C4414ED-F8B6-408C-BFC4-C44AC56CAB54}" dt="2023-11-13T07:42:46.068" v="320" actId="20577"/>
          <ac:spMkLst>
            <pc:docMk/>
            <pc:sldMk cId="3233208257" sldId="1006"/>
            <ac:spMk id="3" creationId="{DFB0BA47-D7B6-4F95-932E-A7AA615BC440}"/>
          </ac:spMkLst>
        </pc:spChg>
        <pc:graphicFrameChg chg="add del mod">
          <ac:chgData name="Alfred Asterjadhi" userId="39de57b9-85c0-4fd1-aaac-8ca2b6560ad0" providerId="ADAL" clId="{9C4414ED-F8B6-408C-BFC4-C44AC56CAB54}" dt="2023-11-13T07:40:15.625" v="261"/>
          <ac:graphicFrameMkLst>
            <pc:docMk/>
            <pc:sldMk cId="3233208257" sldId="1006"/>
            <ac:graphicFrameMk id="7" creationId="{DD01C5B5-B0D4-720B-B144-7684BA8C0FEA}"/>
          </ac:graphicFrameMkLst>
        </pc:graphicFrameChg>
      </pc:sldChg>
      <pc:sldChg chg="modSp mod">
        <pc:chgData name="Alfred Asterjadhi" userId="39de57b9-85c0-4fd1-aaac-8ca2b6560ad0" providerId="ADAL" clId="{9C4414ED-F8B6-408C-BFC4-C44AC56CAB54}" dt="2023-11-15T18:07:02.726" v="1607" actId="13926"/>
        <pc:sldMkLst>
          <pc:docMk/>
          <pc:sldMk cId="3869410219" sldId="1021"/>
        </pc:sldMkLst>
        <pc:spChg chg="mod">
          <ac:chgData name="Alfred Asterjadhi" userId="39de57b9-85c0-4fd1-aaac-8ca2b6560ad0" providerId="ADAL" clId="{9C4414ED-F8B6-408C-BFC4-C44AC56CAB54}" dt="2023-11-15T18:07:02.726" v="1607" actId="13926"/>
          <ac:spMkLst>
            <pc:docMk/>
            <pc:sldMk cId="3869410219" sldId="1021"/>
            <ac:spMk id="2" creationId="{4B5F0D0E-8BB7-48AB-9160-728B8B3399A2}"/>
          </ac:spMkLst>
        </pc:spChg>
        <pc:spChg chg="mod">
          <ac:chgData name="Alfred Asterjadhi" userId="39de57b9-85c0-4fd1-aaac-8ca2b6560ad0" providerId="ADAL" clId="{9C4414ED-F8B6-408C-BFC4-C44AC56CAB54}" dt="2023-11-14T18:03:02.403" v="1301" actId="20577"/>
          <ac:spMkLst>
            <pc:docMk/>
            <pc:sldMk cId="3869410219" sldId="1021"/>
            <ac:spMk id="3" creationId="{DFB0BA47-D7B6-4F95-932E-A7AA615BC440}"/>
          </ac:spMkLst>
        </pc:spChg>
      </pc:sldChg>
      <pc:sldChg chg="modSp mod">
        <pc:chgData name="Alfred Asterjadhi" userId="39de57b9-85c0-4fd1-aaac-8ca2b6560ad0" providerId="ADAL" clId="{9C4414ED-F8B6-408C-BFC4-C44AC56CAB54}" dt="2023-11-15T17:34:23.001" v="1541" actId="115"/>
        <pc:sldMkLst>
          <pc:docMk/>
          <pc:sldMk cId="2511602690" sldId="1022"/>
        </pc:sldMkLst>
        <pc:graphicFrameChg chg="mod modGraphic">
          <ac:chgData name="Alfred Asterjadhi" userId="39de57b9-85c0-4fd1-aaac-8ca2b6560ad0" providerId="ADAL" clId="{9C4414ED-F8B6-408C-BFC4-C44AC56CAB54}" dt="2023-11-15T17:34:23.001" v="1541" actId="115"/>
          <ac:graphicFrameMkLst>
            <pc:docMk/>
            <pc:sldMk cId="2511602690" sldId="1022"/>
            <ac:graphicFrameMk id="6" creationId="{5094FBC8-BB74-47F3-965D-16BC678F4D1D}"/>
          </ac:graphicFrameMkLst>
        </pc:graphicFrameChg>
      </pc:sldChg>
      <pc:sldChg chg="modSp mod">
        <pc:chgData name="Alfred Asterjadhi" userId="39de57b9-85c0-4fd1-aaac-8ca2b6560ad0" providerId="ADAL" clId="{9C4414ED-F8B6-408C-BFC4-C44AC56CAB54}" dt="2023-11-14T02:11:05.521" v="1289" actId="13926"/>
        <pc:sldMkLst>
          <pc:docMk/>
          <pc:sldMk cId="991138630" sldId="1024"/>
        </pc:sldMkLst>
        <pc:spChg chg="mod">
          <ac:chgData name="Alfred Asterjadhi" userId="39de57b9-85c0-4fd1-aaac-8ca2b6560ad0" providerId="ADAL" clId="{9C4414ED-F8B6-408C-BFC4-C44AC56CAB54}" dt="2023-11-14T02:11:05.521" v="1289" actId="13926"/>
          <ac:spMkLst>
            <pc:docMk/>
            <pc:sldMk cId="991138630" sldId="1024"/>
            <ac:spMk id="3" creationId="{E24D4002-4764-1FA7-1147-DE995417131A}"/>
          </ac:spMkLst>
        </pc:spChg>
      </pc:sldChg>
      <pc:sldChg chg="addSp delSp modSp mod">
        <pc:chgData name="Alfred Asterjadhi" userId="39de57b9-85c0-4fd1-aaac-8ca2b6560ad0" providerId="ADAL" clId="{9C4414ED-F8B6-408C-BFC4-C44AC56CAB54}" dt="2023-11-14T02:54:09.480" v="1292" actId="207"/>
        <pc:sldMkLst>
          <pc:docMk/>
          <pc:sldMk cId="267649941" sldId="1027"/>
        </pc:sldMkLst>
        <pc:spChg chg="mod">
          <ac:chgData name="Alfred Asterjadhi" userId="39de57b9-85c0-4fd1-aaac-8ca2b6560ad0" providerId="ADAL" clId="{9C4414ED-F8B6-408C-BFC4-C44AC56CAB54}" dt="2023-11-13T07:49:22.441" v="510" actId="20577"/>
          <ac:spMkLst>
            <pc:docMk/>
            <pc:sldMk cId="267649941" sldId="1027"/>
            <ac:spMk id="2" creationId="{826209EC-42B3-FF0D-ECCA-125A80DC904A}"/>
          </ac:spMkLst>
        </pc:spChg>
        <pc:spChg chg="mod">
          <ac:chgData name="Alfred Asterjadhi" userId="39de57b9-85c0-4fd1-aaac-8ca2b6560ad0" providerId="ADAL" clId="{9C4414ED-F8B6-408C-BFC4-C44AC56CAB54}" dt="2023-11-14T02:54:09.480" v="1292" actId="207"/>
          <ac:spMkLst>
            <pc:docMk/>
            <pc:sldMk cId="267649941" sldId="1027"/>
            <ac:spMk id="3" creationId="{4750E56A-D14B-EE31-8EFC-E472E5AB62EE}"/>
          </ac:spMkLst>
        </pc:spChg>
        <pc:spChg chg="add del mod">
          <ac:chgData name="Alfred Asterjadhi" userId="39de57b9-85c0-4fd1-aaac-8ca2b6560ad0" providerId="ADAL" clId="{9C4414ED-F8B6-408C-BFC4-C44AC56CAB54}" dt="2023-11-14T01:48:13.172" v="1202" actId="20577"/>
          <ac:spMkLst>
            <pc:docMk/>
            <pc:sldMk cId="267649941" sldId="1027"/>
            <ac:spMk id="6" creationId="{A2B6FD5B-BAC4-C7F5-8536-7C013E5D3FA2}"/>
          </ac:spMkLst>
        </pc:spChg>
        <pc:spChg chg="add del">
          <ac:chgData name="Alfred Asterjadhi" userId="39de57b9-85c0-4fd1-aaac-8ca2b6560ad0" providerId="ADAL" clId="{9C4414ED-F8B6-408C-BFC4-C44AC56CAB54}" dt="2023-11-14T01:48:07.281" v="1186" actId="22"/>
          <ac:spMkLst>
            <pc:docMk/>
            <pc:sldMk cId="267649941" sldId="1027"/>
            <ac:spMk id="8" creationId="{E3A6813B-BDB0-D6D4-2A8C-E89990242C93}"/>
          </ac:spMkLst>
        </pc:spChg>
        <pc:spChg chg="add del">
          <ac:chgData name="Alfred Asterjadhi" userId="39de57b9-85c0-4fd1-aaac-8ca2b6560ad0" providerId="ADAL" clId="{9C4414ED-F8B6-408C-BFC4-C44AC56CAB54}" dt="2023-11-14T01:48:09.116" v="1188" actId="22"/>
          <ac:spMkLst>
            <pc:docMk/>
            <pc:sldMk cId="267649941" sldId="1027"/>
            <ac:spMk id="10" creationId="{65CD99E4-97A5-D35D-2DD1-499ECE6D349C}"/>
          </ac:spMkLst>
        </pc:spChg>
      </pc:sldChg>
      <pc:sldChg chg="addSp delSp modSp mod chgLayout">
        <pc:chgData name="Alfred Asterjadhi" userId="39de57b9-85c0-4fd1-aaac-8ca2b6560ad0" providerId="ADAL" clId="{9C4414ED-F8B6-408C-BFC4-C44AC56CAB54}" dt="2023-11-14T03:50:40.323" v="1295" actId="207"/>
        <pc:sldMkLst>
          <pc:docMk/>
          <pc:sldMk cId="3287547131" sldId="1028"/>
        </pc:sldMkLst>
        <pc:spChg chg="mod ord">
          <ac:chgData name="Alfred Asterjadhi" userId="39de57b9-85c0-4fd1-aaac-8ca2b6560ad0" providerId="ADAL" clId="{9C4414ED-F8B6-408C-BFC4-C44AC56CAB54}" dt="2023-11-13T07:46:21.150" v="422" actId="6264"/>
          <ac:spMkLst>
            <pc:docMk/>
            <pc:sldMk cId="3287547131" sldId="1028"/>
            <ac:spMk id="2" creationId="{9EF97F5A-CE7F-7BBA-0DB4-CF87B031E7D4}"/>
          </ac:spMkLst>
        </pc:spChg>
        <pc:spChg chg="mod ord">
          <ac:chgData name="Alfred Asterjadhi" userId="39de57b9-85c0-4fd1-aaac-8ca2b6560ad0" providerId="ADAL" clId="{9C4414ED-F8B6-408C-BFC4-C44AC56CAB54}" dt="2023-11-14T03:50:40.323" v="1295" actId="207"/>
          <ac:spMkLst>
            <pc:docMk/>
            <pc:sldMk cId="3287547131" sldId="1028"/>
            <ac:spMk id="3" creationId="{2C08B101-42DC-1716-269A-5A07B06D62DE}"/>
          </ac:spMkLst>
        </pc:spChg>
        <pc:spChg chg="mod ord">
          <ac:chgData name="Alfred Asterjadhi" userId="39de57b9-85c0-4fd1-aaac-8ca2b6560ad0" providerId="ADAL" clId="{9C4414ED-F8B6-408C-BFC4-C44AC56CAB54}" dt="2023-11-13T07:46:21.150" v="422" actId="6264"/>
          <ac:spMkLst>
            <pc:docMk/>
            <pc:sldMk cId="3287547131" sldId="1028"/>
            <ac:spMk id="4" creationId="{8B684BB7-2D5A-055E-0295-767A7870AB10}"/>
          </ac:spMkLst>
        </pc:spChg>
        <pc:spChg chg="mod ord">
          <ac:chgData name="Alfred Asterjadhi" userId="39de57b9-85c0-4fd1-aaac-8ca2b6560ad0" providerId="ADAL" clId="{9C4414ED-F8B6-408C-BFC4-C44AC56CAB54}" dt="2023-11-13T07:46:21.150" v="422" actId="6264"/>
          <ac:spMkLst>
            <pc:docMk/>
            <pc:sldMk cId="3287547131" sldId="1028"/>
            <ac:spMk id="5" creationId="{D3F03832-0357-D3F4-5D78-9AEED64EAC6F}"/>
          </ac:spMkLst>
        </pc:spChg>
        <pc:spChg chg="mod ord">
          <ac:chgData name="Alfred Asterjadhi" userId="39de57b9-85c0-4fd1-aaac-8ca2b6560ad0" providerId="ADAL" clId="{9C4414ED-F8B6-408C-BFC4-C44AC56CAB54}" dt="2023-11-13T07:46:21.150" v="422" actId="6264"/>
          <ac:spMkLst>
            <pc:docMk/>
            <pc:sldMk cId="3287547131" sldId="1028"/>
            <ac:spMk id="6" creationId="{EC77C5EB-E20F-F01E-703C-08282E47E7DA}"/>
          </ac:spMkLst>
        </pc:spChg>
        <pc:spChg chg="add del mod">
          <ac:chgData name="Alfred Asterjadhi" userId="39de57b9-85c0-4fd1-aaac-8ca2b6560ad0" providerId="ADAL" clId="{9C4414ED-F8B6-408C-BFC4-C44AC56CAB54}" dt="2023-11-13T07:43:03.976" v="323" actId="6264"/>
          <ac:spMkLst>
            <pc:docMk/>
            <pc:sldMk cId="3287547131" sldId="1028"/>
            <ac:spMk id="7" creationId="{5B5BE034-4D4D-0C10-E876-E8541A8F81AA}"/>
          </ac:spMkLst>
        </pc:spChg>
        <pc:spChg chg="add del mod">
          <ac:chgData name="Alfred Asterjadhi" userId="39de57b9-85c0-4fd1-aaac-8ca2b6560ad0" providerId="ADAL" clId="{9C4414ED-F8B6-408C-BFC4-C44AC56CAB54}" dt="2023-11-13T07:43:03.976" v="323" actId="6264"/>
          <ac:spMkLst>
            <pc:docMk/>
            <pc:sldMk cId="3287547131" sldId="1028"/>
            <ac:spMk id="8" creationId="{082D1475-D880-D3BF-2A83-12BA79476FAC}"/>
          </ac:spMkLst>
        </pc:spChg>
        <pc:spChg chg="add del mod">
          <ac:chgData name="Alfred Asterjadhi" userId="39de57b9-85c0-4fd1-aaac-8ca2b6560ad0" providerId="ADAL" clId="{9C4414ED-F8B6-408C-BFC4-C44AC56CAB54}" dt="2023-11-13T07:43:03.976" v="323" actId="6264"/>
          <ac:spMkLst>
            <pc:docMk/>
            <pc:sldMk cId="3287547131" sldId="1028"/>
            <ac:spMk id="9" creationId="{AC639A7C-E14C-4EC8-03F4-9016F80D976E}"/>
          </ac:spMkLst>
        </pc:spChg>
        <pc:spChg chg="add del mod">
          <ac:chgData name="Alfred Asterjadhi" userId="39de57b9-85c0-4fd1-aaac-8ca2b6560ad0" providerId="ADAL" clId="{9C4414ED-F8B6-408C-BFC4-C44AC56CAB54}" dt="2023-11-13T07:43:03.976" v="323" actId="6264"/>
          <ac:spMkLst>
            <pc:docMk/>
            <pc:sldMk cId="3287547131" sldId="1028"/>
            <ac:spMk id="10" creationId="{6E14E5DE-62EB-68FB-A6F9-8EBF32B7828A}"/>
          </ac:spMkLst>
        </pc:spChg>
        <pc:spChg chg="add del mod">
          <ac:chgData name="Alfred Asterjadhi" userId="39de57b9-85c0-4fd1-aaac-8ca2b6560ad0" providerId="ADAL" clId="{9C4414ED-F8B6-408C-BFC4-C44AC56CAB54}" dt="2023-11-13T07:43:03.976" v="323" actId="6264"/>
          <ac:spMkLst>
            <pc:docMk/>
            <pc:sldMk cId="3287547131" sldId="1028"/>
            <ac:spMk id="11" creationId="{009A7F74-36D6-7CD5-89F0-42AABFF68D0E}"/>
          </ac:spMkLst>
        </pc:spChg>
        <pc:spChg chg="add del mod">
          <ac:chgData name="Alfred Asterjadhi" userId="39de57b9-85c0-4fd1-aaac-8ca2b6560ad0" providerId="ADAL" clId="{9C4414ED-F8B6-408C-BFC4-C44AC56CAB54}" dt="2023-11-13T07:45:27.180" v="352" actId="6264"/>
          <ac:spMkLst>
            <pc:docMk/>
            <pc:sldMk cId="3287547131" sldId="1028"/>
            <ac:spMk id="12" creationId="{EC845DB5-973C-F581-1DF2-C7D990432474}"/>
          </ac:spMkLst>
        </pc:spChg>
        <pc:spChg chg="add del mod">
          <ac:chgData name="Alfred Asterjadhi" userId="39de57b9-85c0-4fd1-aaac-8ca2b6560ad0" providerId="ADAL" clId="{9C4414ED-F8B6-408C-BFC4-C44AC56CAB54}" dt="2023-11-13T07:45:27.180" v="352" actId="6264"/>
          <ac:spMkLst>
            <pc:docMk/>
            <pc:sldMk cId="3287547131" sldId="1028"/>
            <ac:spMk id="13" creationId="{270C9020-BCCB-9443-5BE1-78B14ADCB9D1}"/>
          </ac:spMkLst>
        </pc:spChg>
        <pc:spChg chg="add del mod">
          <ac:chgData name="Alfred Asterjadhi" userId="39de57b9-85c0-4fd1-aaac-8ca2b6560ad0" providerId="ADAL" clId="{9C4414ED-F8B6-408C-BFC4-C44AC56CAB54}" dt="2023-11-13T07:45:27.180" v="352" actId="6264"/>
          <ac:spMkLst>
            <pc:docMk/>
            <pc:sldMk cId="3287547131" sldId="1028"/>
            <ac:spMk id="14" creationId="{863711B9-860C-39F1-0E28-CB71D34F203F}"/>
          </ac:spMkLst>
        </pc:spChg>
        <pc:spChg chg="add del mod">
          <ac:chgData name="Alfred Asterjadhi" userId="39de57b9-85c0-4fd1-aaac-8ca2b6560ad0" providerId="ADAL" clId="{9C4414ED-F8B6-408C-BFC4-C44AC56CAB54}" dt="2023-11-13T07:45:27.180" v="352" actId="6264"/>
          <ac:spMkLst>
            <pc:docMk/>
            <pc:sldMk cId="3287547131" sldId="1028"/>
            <ac:spMk id="15" creationId="{0873E208-CBD2-52EA-FCF1-E6ACFF9941CE}"/>
          </ac:spMkLst>
        </pc:spChg>
        <pc:spChg chg="add del mod">
          <ac:chgData name="Alfred Asterjadhi" userId="39de57b9-85c0-4fd1-aaac-8ca2b6560ad0" providerId="ADAL" clId="{9C4414ED-F8B6-408C-BFC4-C44AC56CAB54}" dt="2023-11-13T07:45:27.180" v="352" actId="6264"/>
          <ac:spMkLst>
            <pc:docMk/>
            <pc:sldMk cId="3287547131" sldId="1028"/>
            <ac:spMk id="16" creationId="{71EE94A9-40B1-5CD6-827E-8362219D064E}"/>
          </ac:spMkLst>
        </pc:spChg>
        <pc:spChg chg="add del mod">
          <ac:chgData name="Alfred Asterjadhi" userId="39de57b9-85c0-4fd1-aaac-8ca2b6560ad0" providerId="ADAL" clId="{9C4414ED-F8B6-408C-BFC4-C44AC56CAB54}" dt="2023-11-13T07:46:21.150" v="422" actId="6264"/>
          <ac:spMkLst>
            <pc:docMk/>
            <pc:sldMk cId="3287547131" sldId="1028"/>
            <ac:spMk id="17" creationId="{AC006586-C5E0-081C-0B89-EEFD94F3F9DE}"/>
          </ac:spMkLst>
        </pc:spChg>
        <pc:spChg chg="add del mod">
          <ac:chgData name="Alfred Asterjadhi" userId="39de57b9-85c0-4fd1-aaac-8ca2b6560ad0" providerId="ADAL" clId="{9C4414ED-F8B6-408C-BFC4-C44AC56CAB54}" dt="2023-11-13T07:46:21.150" v="422" actId="6264"/>
          <ac:spMkLst>
            <pc:docMk/>
            <pc:sldMk cId="3287547131" sldId="1028"/>
            <ac:spMk id="18" creationId="{0ACCC703-6AA4-AFF0-4144-8634649D7B74}"/>
          </ac:spMkLst>
        </pc:spChg>
        <pc:spChg chg="add del mod">
          <ac:chgData name="Alfred Asterjadhi" userId="39de57b9-85c0-4fd1-aaac-8ca2b6560ad0" providerId="ADAL" clId="{9C4414ED-F8B6-408C-BFC4-C44AC56CAB54}" dt="2023-11-13T07:46:21.150" v="422" actId="6264"/>
          <ac:spMkLst>
            <pc:docMk/>
            <pc:sldMk cId="3287547131" sldId="1028"/>
            <ac:spMk id="19" creationId="{5AF85884-5772-856D-2070-7DFCCF8D9C23}"/>
          </ac:spMkLst>
        </pc:spChg>
        <pc:spChg chg="add del mod">
          <ac:chgData name="Alfred Asterjadhi" userId="39de57b9-85c0-4fd1-aaac-8ca2b6560ad0" providerId="ADAL" clId="{9C4414ED-F8B6-408C-BFC4-C44AC56CAB54}" dt="2023-11-13T07:46:21.150" v="422" actId="6264"/>
          <ac:spMkLst>
            <pc:docMk/>
            <pc:sldMk cId="3287547131" sldId="1028"/>
            <ac:spMk id="20" creationId="{1BA7E921-5C73-A1CD-EFCB-5031AA44D65F}"/>
          </ac:spMkLst>
        </pc:spChg>
        <pc:spChg chg="add del mod">
          <ac:chgData name="Alfred Asterjadhi" userId="39de57b9-85c0-4fd1-aaac-8ca2b6560ad0" providerId="ADAL" clId="{9C4414ED-F8B6-408C-BFC4-C44AC56CAB54}" dt="2023-11-13T07:46:21.150" v="422" actId="6264"/>
          <ac:spMkLst>
            <pc:docMk/>
            <pc:sldMk cId="3287547131" sldId="1028"/>
            <ac:spMk id="21" creationId="{0F741B20-D2AC-ADA0-F4D2-542C632A36C1}"/>
          </ac:spMkLst>
        </pc:spChg>
      </pc:sldChg>
      <pc:sldChg chg="modSp mod">
        <pc:chgData name="Alfred Asterjadhi" userId="39de57b9-85c0-4fd1-aaac-8ca2b6560ad0" providerId="ADAL" clId="{9C4414ED-F8B6-408C-BFC4-C44AC56CAB54}" dt="2023-11-16T20:37:58.279" v="2786" actId="13926"/>
        <pc:sldMkLst>
          <pc:docMk/>
          <pc:sldMk cId="3095361314" sldId="1029"/>
        </pc:sldMkLst>
        <pc:spChg chg="mod">
          <ac:chgData name="Alfred Asterjadhi" userId="39de57b9-85c0-4fd1-aaac-8ca2b6560ad0" providerId="ADAL" clId="{9C4414ED-F8B6-408C-BFC4-C44AC56CAB54}" dt="2023-11-16T20:37:58.279" v="2786" actId="13926"/>
          <ac:spMkLst>
            <pc:docMk/>
            <pc:sldMk cId="3095361314" sldId="1029"/>
            <ac:spMk id="2" creationId="{4B5F0D0E-8BB7-48AB-9160-728B8B3399A2}"/>
          </ac:spMkLst>
        </pc:spChg>
        <pc:spChg chg="mod">
          <ac:chgData name="Alfred Asterjadhi" userId="39de57b9-85c0-4fd1-aaac-8ca2b6560ad0" providerId="ADAL" clId="{9C4414ED-F8B6-408C-BFC4-C44AC56CAB54}" dt="2023-11-16T02:52:26.051" v="2508" actId="20577"/>
          <ac:spMkLst>
            <pc:docMk/>
            <pc:sldMk cId="3095361314" sldId="1029"/>
            <ac:spMk id="3" creationId="{DFB0BA47-D7B6-4F95-932E-A7AA615BC440}"/>
          </ac:spMkLst>
        </pc:spChg>
      </pc:sldChg>
      <pc:sldChg chg="modSp mod">
        <pc:chgData name="Alfred Asterjadhi" userId="39de57b9-85c0-4fd1-aaac-8ca2b6560ad0" providerId="ADAL" clId="{9C4414ED-F8B6-408C-BFC4-C44AC56CAB54}" dt="2023-11-15T20:36:36.316" v="1655" actId="13926"/>
        <pc:sldMkLst>
          <pc:docMk/>
          <pc:sldMk cId="3959530559" sldId="1030"/>
        </pc:sldMkLst>
        <pc:spChg chg="mod">
          <ac:chgData name="Alfred Asterjadhi" userId="39de57b9-85c0-4fd1-aaac-8ca2b6560ad0" providerId="ADAL" clId="{9C4414ED-F8B6-408C-BFC4-C44AC56CAB54}" dt="2023-11-15T20:36:36.316" v="1655" actId="13926"/>
          <ac:spMkLst>
            <pc:docMk/>
            <pc:sldMk cId="3959530559" sldId="1030"/>
            <ac:spMk id="2" creationId="{4B5F0D0E-8BB7-48AB-9160-728B8B3399A2}"/>
          </ac:spMkLst>
        </pc:spChg>
        <pc:spChg chg="mod">
          <ac:chgData name="Alfred Asterjadhi" userId="39de57b9-85c0-4fd1-aaac-8ca2b6560ad0" providerId="ADAL" clId="{9C4414ED-F8B6-408C-BFC4-C44AC56CAB54}" dt="2023-11-13T08:00:05.332" v="625" actId="20577"/>
          <ac:spMkLst>
            <pc:docMk/>
            <pc:sldMk cId="3959530559" sldId="1030"/>
            <ac:spMk id="3" creationId="{DFB0BA47-D7B6-4F95-932E-A7AA615BC440}"/>
          </ac:spMkLst>
        </pc:spChg>
      </pc:sldChg>
      <pc:sldChg chg="modSp mod">
        <pc:chgData name="Alfred Asterjadhi" userId="39de57b9-85c0-4fd1-aaac-8ca2b6560ad0" providerId="ADAL" clId="{9C4414ED-F8B6-408C-BFC4-C44AC56CAB54}" dt="2023-11-15T20:37:35.576" v="1676" actId="14100"/>
        <pc:sldMkLst>
          <pc:docMk/>
          <pc:sldMk cId="3254695095" sldId="1031"/>
        </pc:sldMkLst>
        <pc:spChg chg="mod">
          <ac:chgData name="Alfred Asterjadhi" userId="39de57b9-85c0-4fd1-aaac-8ca2b6560ad0" providerId="ADAL" clId="{9C4414ED-F8B6-408C-BFC4-C44AC56CAB54}" dt="2023-11-15T20:37:35.576" v="1676" actId="14100"/>
          <ac:spMkLst>
            <pc:docMk/>
            <pc:sldMk cId="3254695095" sldId="1031"/>
            <ac:spMk id="3" creationId="{09FACBBB-F323-999C-C847-ACC3CF5DD8C6}"/>
          </ac:spMkLst>
        </pc:spChg>
      </pc:sldChg>
      <pc:sldChg chg="del">
        <pc:chgData name="Alfred Asterjadhi" userId="39de57b9-85c0-4fd1-aaac-8ca2b6560ad0" providerId="ADAL" clId="{9C4414ED-F8B6-408C-BFC4-C44AC56CAB54}" dt="2023-11-16T02:35:04.487" v="2241" actId="47"/>
        <pc:sldMkLst>
          <pc:docMk/>
          <pc:sldMk cId="2879375159" sldId="1032"/>
        </pc:sldMkLst>
      </pc:sldChg>
      <pc:sldChg chg="addSp delSp modSp mod chgLayout">
        <pc:chgData name="Alfred Asterjadhi" userId="39de57b9-85c0-4fd1-aaac-8ca2b6560ad0" providerId="ADAL" clId="{9C4414ED-F8B6-408C-BFC4-C44AC56CAB54}" dt="2023-11-17T01:39:56.398" v="4035" actId="12"/>
        <pc:sldMkLst>
          <pc:docMk/>
          <pc:sldMk cId="3264548205" sldId="1033"/>
        </pc:sldMkLst>
        <pc:spChg chg="mod ord">
          <ac:chgData name="Alfred Asterjadhi" userId="39de57b9-85c0-4fd1-aaac-8ca2b6560ad0" providerId="ADAL" clId="{9C4414ED-F8B6-408C-BFC4-C44AC56CAB54}" dt="2023-11-17T01:37:26.971" v="3899" actId="6264"/>
          <ac:spMkLst>
            <pc:docMk/>
            <pc:sldMk cId="3264548205" sldId="1033"/>
            <ac:spMk id="2" creationId="{49F8D064-A777-11C0-5F89-1698A00508B3}"/>
          </ac:spMkLst>
        </pc:spChg>
        <pc:spChg chg="mod ord">
          <ac:chgData name="Alfred Asterjadhi" userId="39de57b9-85c0-4fd1-aaac-8ca2b6560ad0" providerId="ADAL" clId="{9C4414ED-F8B6-408C-BFC4-C44AC56CAB54}" dt="2023-11-17T01:39:56.398" v="4035" actId="12"/>
          <ac:spMkLst>
            <pc:docMk/>
            <pc:sldMk cId="3264548205" sldId="1033"/>
            <ac:spMk id="3" creationId="{DCC8388E-FE00-2A65-26D0-2EB1B9882D2C}"/>
          </ac:spMkLst>
        </pc:spChg>
        <pc:spChg chg="mod ord">
          <ac:chgData name="Alfred Asterjadhi" userId="39de57b9-85c0-4fd1-aaac-8ca2b6560ad0" providerId="ADAL" clId="{9C4414ED-F8B6-408C-BFC4-C44AC56CAB54}" dt="2023-11-17T01:37:26.971" v="3899" actId="6264"/>
          <ac:spMkLst>
            <pc:docMk/>
            <pc:sldMk cId="3264548205" sldId="1033"/>
            <ac:spMk id="4" creationId="{96F4E98A-5C5C-1810-B34B-C6DEF5FD777F}"/>
          </ac:spMkLst>
        </pc:spChg>
        <pc:spChg chg="mod ord">
          <ac:chgData name="Alfred Asterjadhi" userId="39de57b9-85c0-4fd1-aaac-8ca2b6560ad0" providerId="ADAL" clId="{9C4414ED-F8B6-408C-BFC4-C44AC56CAB54}" dt="2023-11-17T01:37:26.971" v="3899" actId="6264"/>
          <ac:spMkLst>
            <pc:docMk/>
            <pc:sldMk cId="3264548205" sldId="1033"/>
            <ac:spMk id="5" creationId="{8FDCDCD0-5817-2A3F-B991-6FC0CB37AA6A}"/>
          </ac:spMkLst>
        </pc:spChg>
        <pc:spChg chg="mod ord">
          <ac:chgData name="Alfred Asterjadhi" userId="39de57b9-85c0-4fd1-aaac-8ca2b6560ad0" providerId="ADAL" clId="{9C4414ED-F8B6-408C-BFC4-C44AC56CAB54}" dt="2023-11-17T01:37:26.971" v="3899" actId="6264"/>
          <ac:spMkLst>
            <pc:docMk/>
            <pc:sldMk cId="3264548205" sldId="1033"/>
            <ac:spMk id="6" creationId="{DF5AF29D-AB4E-9F81-4744-1A4F81FFC3F8}"/>
          </ac:spMkLst>
        </pc:spChg>
        <pc:spChg chg="add del mod">
          <ac:chgData name="Alfred Asterjadhi" userId="39de57b9-85c0-4fd1-aaac-8ca2b6560ad0" providerId="ADAL" clId="{9C4414ED-F8B6-408C-BFC4-C44AC56CAB54}" dt="2023-11-17T01:37:26.971" v="3899" actId="6264"/>
          <ac:spMkLst>
            <pc:docMk/>
            <pc:sldMk cId="3264548205" sldId="1033"/>
            <ac:spMk id="7" creationId="{C0C78465-8121-5C42-21A8-F0F1B8F753CE}"/>
          </ac:spMkLst>
        </pc:spChg>
        <pc:spChg chg="add del mod">
          <ac:chgData name="Alfred Asterjadhi" userId="39de57b9-85c0-4fd1-aaac-8ca2b6560ad0" providerId="ADAL" clId="{9C4414ED-F8B6-408C-BFC4-C44AC56CAB54}" dt="2023-11-17T01:37:26.971" v="3899" actId="6264"/>
          <ac:spMkLst>
            <pc:docMk/>
            <pc:sldMk cId="3264548205" sldId="1033"/>
            <ac:spMk id="8" creationId="{635D6906-62CF-289A-0248-1E893C10EAAC}"/>
          </ac:spMkLst>
        </pc:spChg>
        <pc:spChg chg="add del mod">
          <ac:chgData name="Alfred Asterjadhi" userId="39de57b9-85c0-4fd1-aaac-8ca2b6560ad0" providerId="ADAL" clId="{9C4414ED-F8B6-408C-BFC4-C44AC56CAB54}" dt="2023-11-17T01:37:26.971" v="3899" actId="6264"/>
          <ac:spMkLst>
            <pc:docMk/>
            <pc:sldMk cId="3264548205" sldId="1033"/>
            <ac:spMk id="9" creationId="{716EC38F-C3A5-9489-EE2D-6BC2D56DD0F1}"/>
          </ac:spMkLst>
        </pc:spChg>
        <pc:spChg chg="add del mod">
          <ac:chgData name="Alfred Asterjadhi" userId="39de57b9-85c0-4fd1-aaac-8ca2b6560ad0" providerId="ADAL" clId="{9C4414ED-F8B6-408C-BFC4-C44AC56CAB54}" dt="2023-11-17T01:37:26.971" v="3899" actId="6264"/>
          <ac:spMkLst>
            <pc:docMk/>
            <pc:sldMk cId="3264548205" sldId="1033"/>
            <ac:spMk id="10" creationId="{22D123FA-4AB1-5C28-B0EF-D36FA932C9FE}"/>
          </ac:spMkLst>
        </pc:spChg>
        <pc:spChg chg="add del mod">
          <ac:chgData name="Alfred Asterjadhi" userId="39de57b9-85c0-4fd1-aaac-8ca2b6560ad0" providerId="ADAL" clId="{9C4414ED-F8B6-408C-BFC4-C44AC56CAB54}" dt="2023-11-17T01:37:26.971" v="3899" actId="6264"/>
          <ac:spMkLst>
            <pc:docMk/>
            <pc:sldMk cId="3264548205" sldId="1033"/>
            <ac:spMk id="11" creationId="{122CCF00-3DB3-049B-63EB-3CF2F298BE40}"/>
          </ac:spMkLst>
        </pc:spChg>
      </pc:sldChg>
      <pc:sldChg chg="addSp delSp modSp mod ord">
        <pc:chgData name="Alfred Asterjadhi" userId="39de57b9-85c0-4fd1-aaac-8ca2b6560ad0" providerId="ADAL" clId="{9C4414ED-F8B6-408C-BFC4-C44AC56CAB54}" dt="2023-11-16T20:38:58.437" v="2789" actId="20577"/>
        <pc:sldMkLst>
          <pc:docMk/>
          <pc:sldMk cId="3456116423" sldId="1035"/>
        </pc:sldMkLst>
        <pc:spChg chg="mod">
          <ac:chgData name="Alfred Asterjadhi" userId="39de57b9-85c0-4fd1-aaac-8ca2b6560ad0" providerId="ADAL" clId="{9C4414ED-F8B6-408C-BFC4-C44AC56CAB54}" dt="2023-11-16T20:38:58.437" v="2789" actId="20577"/>
          <ac:spMkLst>
            <pc:docMk/>
            <pc:sldMk cId="3456116423" sldId="1035"/>
            <ac:spMk id="3" creationId="{7E162DB6-C4EE-DEDE-51EE-E544B03CE3D6}"/>
          </ac:spMkLst>
        </pc:spChg>
        <pc:spChg chg="add del mod">
          <ac:chgData name="Alfred Asterjadhi" userId="39de57b9-85c0-4fd1-aaac-8ca2b6560ad0" providerId="ADAL" clId="{9C4414ED-F8B6-408C-BFC4-C44AC56CAB54}" dt="2023-11-16T02:23:10.812" v="1868"/>
          <ac:spMkLst>
            <pc:docMk/>
            <pc:sldMk cId="3456116423" sldId="1035"/>
            <ac:spMk id="7" creationId="{6D7F7BA2-56B3-ACCF-165A-1A79D5FC8AB8}"/>
          </ac:spMkLst>
        </pc:spChg>
        <pc:spChg chg="add del mod">
          <ac:chgData name="Alfred Asterjadhi" userId="39de57b9-85c0-4fd1-aaac-8ca2b6560ad0" providerId="ADAL" clId="{9C4414ED-F8B6-408C-BFC4-C44AC56CAB54}" dt="2023-11-16T02:23:10.812" v="1868"/>
          <ac:spMkLst>
            <pc:docMk/>
            <pc:sldMk cId="3456116423" sldId="1035"/>
            <ac:spMk id="8" creationId="{9676BC61-DE7C-35A6-1E7F-AC9B6593E689}"/>
          </ac:spMkLst>
        </pc:spChg>
        <pc:spChg chg="add del mod">
          <ac:chgData name="Alfred Asterjadhi" userId="39de57b9-85c0-4fd1-aaac-8ca2b6560ad0" providerId="ADAL" clId="{9C4414ED-F8B6-408C-BFC4-C44AC56CAB54}" dt="2023-11-16T02:23:10.812" v="1868"/>
          <ac:spMkLst>
            <pc:docMk/>
            <pc:sldMk cId="3456116423" sldId="1035"/>
            <ac:spMk id="9" creationId="{4F0B5E21-7FA1-E09D-6DCC-64B579E3986A}"/>
          </ac:spMkLst>
        </pc:spChg>
        <pc:spChg chg="add del mod">
          <ac:chgData name="Alfred Asterjadhi" userId="39de57b9-85c0-4fd1-aaac-8ca2b6560ad0" providerId="ADAL" clId="{9C4414ED-F8B6-408C-BFC4-C44AC56CAB54}" dt="2023-11-16T02:23:10.812" v="1868"/>
          <ac:spMkLst>
            <pc:docMk/>
            <pc:sldMk cId="3456116423" sldId="1035"/>
            <ac:spMk id="10" creationId="{D63F45D8-7B56-BBD0-61F7-9018CF15FAB0}"/>
          </ac:spMkLst>
        </pc:spChg>
        <pc:spChg chg="add del mod">
          <ac:chgData name="Alfred Asterjadhi" userId="39de57b9-85c0-4fd1-aaac-8ca2b6560ad0" providerId="ADAL" clId="{9C4414ED-F8B6-408C-BFC4-C44AC56CAB54}" dt="2023-11-16T02:23:10.812" v="1868"/>
          <ac:spMkLst>
            <pc:docMk/>
            <pc:sldMk cId="3456116423" sldId="1035"/>
            <ac:spMk id="11" creationId="{C6463CE2-808F-08EB-602F-149CB6558013}"/>
          </ac:spMkLst>
        </pc:spChg>
        <pc:spChg chg="add del mod">
          <ac:chgData name="Alfred Asterjadhi" userId="39de57b9-85c0-4fd1-aaac-8ca2b6560ad0" providerId="ADAL" clId="{9C4414ED-F8B6-408C-BFC4-C44AC56CAB54}" dt="2023-11-16T02:23:10.812" v="1868"/>
          <ac:spMkLst>
            <pc:docMk/>
            <pc:sldMk cId="3456116423" sldId="1035"/>
            <ac:spMk id="19" creationId="{7CF5B925-1210-2E41-1378-A266A0485ADE}"/>
          </ac:spMkLst>
        </pc:spChg>
        <pc:spChg chg="add del mod">
          <ac:chgData name="Alfred Asterjadhi" userId="39de57b9-85c0-4fd1-aaac-8ca2b6560ad0" providerId="ADAL" clId="{9C4414ED-F8B6-408C-BFC4-C44AC56CAB54}" dt="2023-11-16T02:23:10.812" v="1868"/>
          <ac:spMkLst>
            <pc:docMk/>
            <pc:sldMk cId="3456116423" sldId="1035"/>
            <ac:spMk id="20" creationId="{B4F6D664-22C2-CC7D-CAB8-1E05FFEBAEBC}"/>
          </ac:spMkLst>
        </pc:spChg>
        <pc:spChg chg="add del mod">
          <ac:chgData name="Alfred Asterjadhi" userId="39de57b9-85c0-4fd1-aaac-8ca2b6560ad0" providerId="ADAL" clId="{9C4414ED-F8B6-408C-BFC4-C44AC56CAB54}" dt="2023-11-16T02:23:10.812" v="1868"/>
          <ac:spMkLst>
            <pc:docMk/>
            <pc:sldMk cId="3456116423" sldId="1035"/>
            <ac:spMk id="21" creationId="{19733B83-C7A2-DEE4-ACF3-20A8E8913515}"/>
          </ac:spMkLst>
        </pc:spChg>
        <pc:spChg chg="add del mod">
          <ac:chgData name="Alfred Asterjadhi" userId="39de57b9-85c0-4fd1-aaac-8ca2b6560ad0" providerId="ADAL" clId="{9C4414ED-F8B6-408C-BFC4-C44AC56CAB54}" dt="2023-11-16T02:23:10.812" v="1868"/>
          <ac:spMkLst>
            <pc:docMk/>
            <pc:sldMk cId="3456116423" sldId="1035"/>
            <ac:spMk id="22" creationId="{F87F7403-8968-AA99-89D9-FECEED470D43}"/>
          </ac:spMkLst>
        </pc:spChg>
        <pc:spChg chg="add del mod">
          <ac:chgData name="Alfred Asterjadhi" userId="39de57b9-85c0-4fd1-aaac-8ca2b6560ad0" providerId="ADAL" clId="{9C4414ED-F8B6-408C-BFC4-C44AC56CAB54}" dt="2023-11-16T02:23:10.812" v="1868"/>
          <ac:spMkLst>
            <pc:docMk/>
            <pc:sldMk cId="3456116423" sldId="1035"/>
            <ac:spMk id="23" creationId="{A6389BD4-200A-26CF-A1C4-9F8A2342DF01}"/>
          </ac:spMkLst>
        </pc:spChg>
        <pc:spChg chg="add del mod">
          <ac:chgData name="Alfred Asterjadhi" userId="39de57b9-85c0-4fd1-aaac-8ca2b6560ad0" providerId="ADAL" clId="{9C4414ED-F8B6-408C-BFC4-C44AC56CAB54}" dt="2023-11-16T02:23:10.812" v="1868"/>
          <ac:spMkLst>
            <pc:docMk/>
            <pc:sldMk cId="3456116423" sldId="1035"/>
            <ac:spMk id="24" creationId="{90F24230-6E15-4726-C7A1-9CBA08BB71C1}"/>
          </ac:spMkLst>
        </pc:spChg>
        <pc:spChg chg="add del mod">
          <ac:chgData name="Alfred Asterjadhi" userId="39de57b9-85c0-4fd1-aaac-8ca2b6560ad0" providerId="ADAL" clId="{9C4414ED-F8B6-408C-BFC4-C44AC56CAB54}" dt="2023-11-16T02:23:10.812" v="1868"/>
          <ac:spMkLst>
            <pc:docMk/>
            <pc:sldMk cId="3456116423" sldId="1035"/>
            <ac:spMk id="25" creationId="{4F9EFD0D-F4F4-78E9-DAEA-D4E235B2BFB7}"/>
          </ac:spMkLst>
        </pc:spChg>
        <pc:spChg chg="add del mod">
          <ac:chgData name="Alfred Asterjadhi" userId="39de57b9-85c0-4fd1-aaac-8ca2b6560ad0" providerId="ADAL" clId="{9C4414ED-F8B6-408C-BFC4-C44AC56CAB54}" dt="2023-11-16T02:23:10.812" v="1868"/>
          <ac:spMkLst>
            <pc:docMk/>
            <pc:sldMk cId="3456116423" sldId="1035"/>
            <ac:spMk id="26" creationId="{ABAB68EE-AABF-7D4E-C945-3A82FCE20623}"/>
          </ac:spMkLst>
        </pc:spChg>
        <pc:spChg chg="add mod">
          <ac:chgData name="Alfred Asterjadhi" userId="39de57b9-85c0-4fd1-aaac-8ca2b6560ad0" providerId="ADAL" clId="{9C4414ED-F8B6-408C-BFC4-C44AC56CAB54}" dt="2023-11-16T02:23:18.218" v="1872" actId="1076"/>
          <ac:spMkLst>
            <pc:docMk/>
            <pc:sldMk cId="3456116423" sldId="1035"/>
            <ac:spMk id="27" creationId="{AD164314-5698-B432-9DAF-F810082BC987}"/>
          </ac:spMkLst>
        </pc:spChg>
        <pc:spChg chg="add mod">
          <ac:chgData name="Alfred Asterjadhi" userId="39de57b9-85c0-4fd1-aaac-8ca2b6560ad0" providerId="ADAL" clId="{9C4414ED-F8B6-408C-BFC4-C44AC56CAB54}" dt="2023-11-16T02:23:18.218" v="1872" actId="1076"/>
          <ac:spMkLst>
            <pc:docMk/>
            <pc:sldMk cId="3456116423" sldId="1035"/>
            <ac:spMk id="28" creationId="{3EC9BE70-49C4-81A3-FBC0-C006755770B4}"/>
          </ac:spMkLst>
        </pc:spChg>
        <pc:spChg chg="add mod">
          <ac:chgData name="Alfred Asterjadhi" userId="39de57b9-85c0-4fd1-aaac-8ca2b6560ad0" providerId="ADAL" clId="{9C4414ED-F8B6-408C-BFC4-C44AC56CAB54}" dt="2023-11-16T02:38:14.263" v="2242" actId="114"/>
          <ac:spMkLst>
            <pc:docMk/>
            <pc:sldMk cId="3456116423" sldId="1035"/>
            <ac:spMk id="29" creationId="{0174FD4B-0062-38F9-7952-472B4809E829}"/>
          </ac:spMkLst>
        </pc:spChg>
        <pc:spChg chg="add mod">
          <ac:chgData name="Alfred Asterjadhi" userId="39de57b9-85c0-4fd1-aaac-8ca2b6560ad0" providerId="ADAL" clId="{9C4414ED-F8B6-408C-BFC4-C44AC56CAB54}" dt="2023-11-16T02:23:18.218" v="1872" actId="1076"/>
          <ac:spMkLst>
            <pc:docMk/>
            <pc:sldMk cId="3456116423" sldId="1035"/>
            <ac:spMk id="30" creationId="{CEA92E66-B76B-6E11-E40B-3442555451EB}"/>
          </ac:spMkLst>
        </pc:spChg>
        <pc:spChg chg="add mod">
          <ac:chgData name="Alfred Asterjadhi" userId="39de57b9-85c0-4fd1-aaac-8ca2b6560ad0" providerId="ADAL" clId="{9C4414ED-F8B6-408C-BFC4-C44AC56CAB54}" dt="2023-11-16T02:23:18.218" v="1872" actId="1076"/>
          <ac:spMkLst>
            <pc:docMk/>
            <pc:sldMk cId="3456116423" sldId="1035"/>
            <ac:spMk id="31" creationId="{DF467BB2-7CAF-5571-92AC-6957755B822E}"/>
          </ac:spMkLst>
        </pc:spChg>
        <pc:spChg chg="add mod">
          <ac:chgData name="Alfred Asterjadhi" userId="39de57b9-85c0-4fd1-aaac-8ca2b6560ad0" providerId="ADAL" clId="{9C4414ED-F8B6-408C-BFC4-C44AC56CAB54}" dt="2023-11-16T02:23:18.218" v="1872" actId="1076"/>
          <ac:spMkLst>
            <pc:docMk/>
            <pc:sldMk cId="3456116423" sldId="1035"/>
            <ac:spMk id="39" creationId="{80E7BD7A-CCAB-E170-653E-16F6FA46B5F7}"/>
          </ac:spMkLst>
        </pc:spChg>
        <pc:spChg chg="add mod">
          <ac:chgData name="Alfred Asterjadhi" userId="39de57b9-85c0-4fd1-aaac-8ca2b6560ad0" providerId="ADAL" clId="{9C4414ED-F8B6-408C-BFC4-C44AC56CAB54}" dt="2023-11-16T02:23:18.218" v="1872" actId="1076"/>
          <ac:spMkLst>
            <pc:docMk/>
            <pc:sldMk cId="3456116423" sldId="1035"/>
            <ac:spMk id="40" creationId="{70D9DA70-EDF6-2461-3828-F54206DD8F5A}"/>
          </ac:spMkLst>
        </pc:spChg>
        <pc:spChg chg="add mod">
          <ac:chgData name="Alfred Asterjadhi" userId="39de57b9-85c0-4fd1-aaac-8ca2b6560ad0" providerId="ADAL" clId="{9C4414ED-F8B6-408C-BFC4-C44AC56CAB54}" dt="2023-11-16T02:23:18.218" v="1872" actId="1076"/>
          <ac:spMkLst>
            <pc:docMk/>
            <pc:sldMk cId="3456116423" sldId="1035"/>
            <ac:spMk id="41" creationId="{D1AB0E8F-D130-F15E-78A3-253DA0FD6DE8}"/>
          </ac:spMkLst>
        </pc:spChg>
        <pc:spChg chg="add mod">
          <ac:chgData name="Alfred Asterjadhi" userId="39de57b9-85c0-4fd1-aaac-8ca2b6560ad0" providerId="ADAL" clId="{9C4414ED-F8B6-408C-BFC4-C44AC56CAB54}" dt="2023-11-16T02:23:18.218" v="1872" actId="1076"/>
          <ac:spMkLst>
            <pc:docMk/>
            <pc:sldMk cId="3456116423" sldId="1035"/>
            <ac:spMk id="42" creationId="{97465CAD-A08D-6D49-C0F3-BC6E639BF40F}"/>
          </ac:spMkLst>
        </pc:spChg>
        <pc:spChg chg="add mod">
          <ac:chgData name="Alfred Asterjadhi" userId="39de57b9-85c0-4fd1-aaac-8ca2b6560ad0" providerId="ADAL" clId="{9C4414ED-F8B6-408C-BFC4-C44AC56CAB54}" dt="2023-11-16T02:23:18.218" v="1872" actId="1076"/>
          <ac:spMkLst>
            <pc:docMk/>
            <pc:sldMk cId="3456116423" sldId="1035"/>
            <ac:spMk id="43" creationId="{EE251143-074F-73AE-DD32-8546830D6706}"/>
          </ac:spMkLst>
        </pc:spChg>
        <pc:spChg chg="add mod">
          <ac:chgData name="Alfred Asterjadhi" userId="39de57b9-85c0-4fd1-aaac-8ca2b6560ad0" providerId="ADAL" clId="{9C4414ED-F8B6-408C-BFC4-C44AC56CAB54}" dt="2023-11-16T02:23:18.218" v="1872" actId="1076"/>
          <ac:spMkLst>
            <pc:docMk/>
            <pc:sldMk cId="3456116423" sldId="1035"/>
            <ac:spMk id="44" creationId="{54566CFA-0C3A-5FEF-1CED-C8BBF389DD84}"/>
          </ac:spMkLst>
        </pc:spChg>
        <pc:spChg chg="add mod">
          <ac:chgData name="Alfred Asterjadhi" userId="39de57b9-85c0-4fd1-aaac-8ca2b6560ad0" providerId="ADAL" clId="{9C4414ED-F8B6-408C-BFC4-C44AC56CAB54}" dt="2023-11-16T02:23:18.218" v="1872" actId="1076"/>
          <ac:spMkLst>
            <pc:docMk/>
            <pc:sldMk cId="3456116423" sldId="1035"/>
            <ac:spMk id="45" creationId="{D4431F83-3116-1D1F-FAC6-C14F94A4ED37}"/>
          </ac:spMkLst>
        </pc:spChg>
        <pc:spChg chg="add mod">
          <ac:chgData name="Alfred Asterjadhi" userId="39de57b9-85c0-4fd1-aaac-8ca2b6560ad0" providerId="ADAL" clId="{9C4414ED-F8B6-408C-BFC4-C44AC56CAB54}" dt="2023-11-16T02:23:18.218" v="1872" actId="1076"/>
          <ac:spMkLst>
            <pc:docMk/>
            <pc:sldMk cId="3456116423" sldId="1035"/>
            <ac:spMk id="46" creationId="{D67EA743-2364-4D74-191A-0CF53044F85C}"/>
          </ac:spMkLst>
        </pc:spChg>
        <pc:cxnChg chg="add del mod">
          <ac:chgData name="Alfred Asterjadhi" userId="39de57b9-85c0-4fd1-aaac-8ca2b6560ad0" providerId="ADAL" clId="{9C4414ED-F8B6-408C-BFC4-C44AC56CAB54}" dt="2023-11-16T02:23:10.812" v="1868"/>
          <ac:cxnSpMkLst>
            <pc:docMk/>
            <pc:sldMk cId="3456116423" sldId="1035"/>
            <ac:cxnSpMk id="12" creationId="{017C257E-D951-94DF-A32E-D64C480C5367}"/>
          </ac:cxnSpMkLst>
        </pc:cxnChg>
        <pc:cxnChg chg="add del mod">
          <ac:chgData name="Alfred Asterjadhi" userId="39de57b9-85c0-4fd1-aaac-8ca2b6560ad0" providerId="ADAL" clId="{9C4414ED-F8B6-408C-BFC4-C44AC56CAB54}" dt="2023-11-16T02:23:10.812" v="1868"/>
          <ac:cxnSpMkLst>
            <pc:docMk/>
            <pc:sldMk cId="3456116423" sldId="1035"/>
            <ac:cxnSpMk id="13" creationId="{45EE0896-BE99-7F90-26A5-9E9FFF280DC0}"/>
          </ac:cxnSpMkLst>
        </pc:cxnChg>
        <pc:cxnChg chg="add del mod">
          <ac:chgData name="Alfred Asterjadhi" userId="39de57b9-85c0-4fd1-aaac-8ca2b6560ad0" providerId="ADAL" clId="{9C4414ED-F8B6-408C-BFC4-C44AC56CAB54}" dt="2023-11-16T02:23:10.812" v="1868"/>
          <ac:cxnSpMkLst>
            <pc:docMk/>
            <pc:sldMk cId="3456116423" sldId="1035"/>
            <ac:cxnSpMk id="14" creationId="{5BA94C8C-00FD-E252-BC5E-87E17C4A154A}"/>
          </ac:cxnSpMkLst>
        </pc:cxnChg>
        <pc:cxnChg chg="add del mod">
          <ac:chgData name="Alfred Asterjadhi" userId="39de57b9-85c0-4fd1-aaac-8ca2b6560ad0" providerId="ADAL" clId="{9C4414ED-F8B6-408C-BFC4-C44AC56CAB54}" dt="2023-11-16T02:23:10.812" v="1868"/>
          <ac:cxnSpMkLst>
            <pc:docMk/>
            <pc:sldMk cId="3456116423" sldId="1035"/>
            <ac:cxnSpMk id="15" creationId="{421046AA-53AE-6807-3A8E-0505219F3FE2}"/>
          </ac:cxnSpMkLst>
        </pc:cxnChg>
        <pc:cxnChg chg="add del mod">
          <ac:chgData name="Alfred Asterjadhi" userId="39de57b9-85c0-4fd1-aaac-8ca2b6560ad0" providerId="ADAL" clId="{9C4414ED-F8B6-408C-BFC4-C44AC56CAB54}" dt="2023-11-16T02:23:10.812" v="1868"/>
          <ac:cxnSpMkLst>
            <pc:docMk/>
            <pc:sldMk cId="3456116423" sldId="1035"/>
            <ac:cxnSpMk id="16" creationId="{59728521-3B34-74F8-29C5-8692BD6B1D48}"/>
          </ac:cxnSpMkLst>
        </pc:cxnChg>
        <pc:cxnChg chg="add del mod">
          <ac:chgData name="Alfred Asterjadhi" userId="39de57b9-85c0-4fd1-aaac-8ca2b6560ad0" providerId="ADAL" clId="{9C4414ED-F8B6-408C-BFC4-C44AC56CAB54}" dt="2023-11-16T02:23:10.812" v="1868"/>
          <ac:cxnSpMkLst>
            <pc:docMk/>
            <pc:sldMk cId="3456116423" sldId="1035"/>
            <ac:cxnSpMk id="17" creationId="{E5B5F468-4D60-375C-F59B-DE10F59E8D94}"/>
          </ac:cxnSpMkLst>
        </pc:cxnChg>
        <pc:cxnChg chg="add del mod">
          <ac:chgData name="Alfred Asterjadhi" userId="39de57b9-85c0-4fd1-aaac-8ca2b6560ad0" providerId="ADAL" clId="{9C4414ED-F8B6-408C-BFC4-C44AC56CAB54}" dt="2023-11-16T02:23:10.812" v="1868"/>
          <ac:cxnSpMkLst>
            <pc:docMk/>
            <pc:sldMk cId="3456116423" sldId="1035"/>
            <ac:cxnSpMk id="18" creationId="{18DEE666-636D-5EFB-9879-7B4E62A4D6F3}"/>
          </ac:cxnSpMkLst>
        </pc:cxnChg>
        <pc:cxnChg chg="add mod">
          <ac:chgData name="Alfred Asterjadhi" userId="39de57b9-85c0-4fd1-aaac-8ca2b6560ad0" providerId="ADAL" clId="{9C4414ED-F8B6-408C-BFC4-C44AC56CAB54}" dt="2023-11-16T02:23:18.218" v="1872" actId="1076"/>
          <ac:cxnSpMkLst>
            <pc:docMk/>
            <pc:sldMk cId="3456116423" sldId="1035"/>
            <ac:cxnSpMk id="32" creationId="{12144DC9-D6CE-7844-CC6E-934966071850}"/>
          </ac:cxnSpMkLst>
        </pc:cxnChg>
        <pc:cxnChg chg="add mod">
          <ac:chgData name="Alfred Asterjadhi" userId="39de57b9-85c0-4fd1-aaac-8ca2b6560ad0" providerId="ADAL" clId="{9C4414ED-F8B6-408C-BFC4-C44AC56CAB54}" dt="2023-11-16T02:23:18.218" v="1872" actId="1076"/>
          <ac:cxnSpMkLst>
            <pc:docMk/>
            <pc:sldMk cId="3456116423" sldId="1035"/>
            <ac:cxnSpMk id="33" creationId="{8A821D82-C5D5-167D-80A9-CE2FA1BF75B1}"/>
          </ac:cxnSpMkLst>
        </pc:cxnChg>
        <pc:cxnChg chg="add mod">
          <ac:chgData name="Alfred Asterjadhi" userId="39de57b9-85c0-4fd1-aaac-8ca2b6560ad0" providerId="ADAL" clId="{9C4414ED-F8B6-408C-BFC4-C44AC56CAB54}" dt="2023-11-16T02:23:18.218" v="1872" actId="1076"/>
          <ac:cxnSpMkLst>
            <pc:docMk/>
            <pc:sldMk cId="3456116423" sldId="1035"/>
            <ac:cxnSpMk id="34" creationId="{BC80FA6D-4DA0-7E85-BCB4-9671DFD9EC79}"/>
          </ac:cxnSpMkLst>
        </pc:cxnChg>
        <pc:cxnChg chg="add mod">
          <ac:chgData name="Alfred Asterjadhi" userId="39de57b9-85c0-4fd1-aaac-8ca2b6560ad0" providerId="ADAL" clId="{9C4414ED-F8B6-408C-BFC4-C44AC56CAB54}" dt="2023-11-16T02:23:18.218" v="1872" actId="1076"/>
          <ac:cxnSpMkLst>
            <pc:docMk/>
            <pc:sldMk cId="3456116423" sldId="1035"/>
            <ac:cxnSpMk id="35" creationId="{1B7A5278-8512-9BB0-B924-1C672EA6DEFB}"/>
          </ac:cxnSpMkLst>
        </pc:cxnChg>
        <pc:cxnChg chg="add mod">
          <ac:chgData name="Alfred Asterjadhi" userId="39de57b9-85c0-4fd1-aaac-8ca2b6560ad0" providerId="ADAL" clId="{9C4414ED-F8B6-408C-BFC4-C44AC56CAB54}" dt="2023-11-16T02:23:18.218" v="1872" actId="1076"/>
          <ac:cxnSpMkLst>
            <pc:docMk/>
            <pc:sldMk cId="3456116423" sldId="1035"/>
            <ac:cxnSpMk id="36" creationId="{90602702-43E6-BBC6-D77B-A9522C75FC90}"/>
          </ac:cxnSpMkLst>
        </pc:cxnChg>
        <pc:cxnChg chg="add mod">
          <ac:chgData name="Alfred Asterjadhi" userId="39de57b9-85c0-4fd1-aaac-8ca2b6560ad0" providerId="ADAL" clId="{9C4414ED-F8B6-408C-BFC4-C44AC56CAB54}" dt="2023-11-16T02:23:18.218" v="1872" actId="1076"/>
          <ac:cxnSpMkLst>
            <pc:docMk/>
            <pc:sldMk cId="3456116423" sldId="1035"/>
            <ac:cxnSpMk id="37" creationId="{091E4C38-F72E-F81D-1F7E-338C7BA89085}"/>
          </ac:cxnSpMkLst>
        </pc:cxnChg>
        <pc:cxnChg chg="add mod">
          <ac:chgData name="Alfred Asterjadhi" userId="39de57b9-85c0-4fd1-aaac-8ca2b6560ad0" providerId="ADAL" clId="{9C4414ED-F8B6-408C-BFC4-C44AC56CAB54}" dt="2023-11-16T02:23:18.218" v="1872" actId="1076"/>
          <ac:cxnSpMkLst>
            <pc:docMk/>
            <pc:sldMk cId="3456116423" sldId="1035"/>
            <ac:cxnSpMk id="38" creationId="{3B6899DB-ED58-B255-A561-7917FB042564}"/>
          </ac:cxnSpMkLst>
        </pc:cxnChg>
      </pc:sldChg>
      <pc:sldChg chg="addSp delSp modSp mod chgLayout">
        <pc:chgData name="Alfred Asterjadhi" userId="39de57b9-85c0-4fd1-aaac-8ca2b6560ad0" providerId="ADAL" clId="{9C4414ED-F8B6-408C-BFC4-C44AC56CAB54}" dt="2023-11-15T20:09:31.198" v="1614" actId="207"/>
        <pc:sldMkLst>
          <pc:docMk/>
          <pc:sldMk cId="603264867" sldId="1036"/>
        </pc:sldMkLst>
        <pc:spChg chg="mod ord">
          <ac:chgData name="Alfred Asterjadhi" userId="39de57b9-85c0-4fd1-aaac-8ca2b6560ad0" providerId="ADAL" clId="{9C4414ED-F8B6-408C-BFC4-C44AC56CAB54}" dt="2023-11-13T08:06:17.878" v="704" actId="6264"/>
          <ac:spMkLst>
            <pc:docMk/>
            <pc:sldMk cId="603264867" sldId="1036"/>
            <ac:spMk id="2" creationId="{9EF97F5A-CE7F-7BBA-0DB4-CF87B031E7D4}"/>
          </ac:spMkLst>
        </pc:spChg>
        <pc:spChg chg="mod ord">
          <ac:chgData name="Alfred Asterjadhi" userId="39de57b9-85c0-4fd1-aaac-8ca2b6560ad0" providerId="ADAL" clId="{9C4414ED-F8B6-408C-BFC4-C44AC56CAB54}" dt="2023-11-15T20:09:31.198" v="1614" actId="207"/>
          <ac:spMkLst>
            <pc:docMk/>
            <pc:sldMk cId="603264867" sldId="1036"/>
            <ac:spMk id="3" creationId="{2C08B101-42DC-1716-269A-5A07B06D62DE}"/>
          </ac:spMkLst>
        </pc:spChg>
        <pc:spChg chg="mod ord">
          <ac:chgData name="Alfred Asterjadhi" userId="39de57b9-85c0-4fd1-aaac-8ca2b6560ad0" providerId="ADAL" clId="{9C4414ED-F8B6-408C-BFC4-C44AC56CAB54}" dt="2023-11-13T08:06:17.878" v="704" actId="6264"/>
          <ac:spMkLst>
            <pc:docMk/>
            <pc:sldMk cId="603264867" sldId="1036"/>
            <ac:spMk id="4" creationId="{8B684BB7-2D5A-055E-0295-767A7870AB10}"/>
          </ac:spMkLst>
        </pc:spChg>
        <pc:spChg chg="mod ord">
          <ac:chgData name="Alfred Asterjadhi" userId="39de57b9-85c0-4fd1-aaac-8ca2b6560ad0" providerId="ADAL" clId="{9C4414ED-F8B6-408C-BFC4-C44AC56CAB54}" dt="2023-11-13T08:06:17.878" v="704" actId="6264"/>
          <ac:spMkLst>
            <pc:docMk/>
            <pc:sldMk cId="603264867" sldId="1036"/>
            <ac:spMk id="5" creationId="{D3F03832-0357-D3F4-5D78-9AEED64EAC6F}"/>
          </ac:spMkLst>
        </pc:spChg>
        <pc:spChg chg="mod ord">
          <ac:chgData name="Alfred Asterjadhi" userId="39de57b9-85c0-4fd1-aaac-8ca2b6560ad0" providerId="ADAL" clId="{9C4414ED-F8B6-408C-BFC4-C44AC56CAB54}" dt="2023-11-13T08:06:17.878" v="704" actId="6264"/>
          <ac:spMkLst>
            <pc:docMk/>
            <pc:sldMk cId="603264867" sldId="1036"/>
            <ac:spMk id="6" creationId="{EC77C5EB-E20F-F01E-703C-08282E47E7DA}"/>
          </ac:spMkLst>
        </pc:spChg>
        <pc:spChg chg="add del mod">
          <ac:chgData name="Alfred Asterjadhi" userId="39de57b9-85c0-4fd1-aaac-8ca2b6560ad0" providerId="ADAL" clId="{9C4414ED-F8B6-408C-BFC4-C44AC56CAB54}" dt="2023-11-13T07:58:19.392" v="582" actId="6264"/>
          <ac:spMkLst>
            <pc:docMk/>
            <pc:sldMk cId="603264867" sldId="1036"/>
            <ac:spMk id="7" creationId="{144078C3-C38C-18BF-1811-8E23CE7906C7}"/>
          </ac:spMkLst>
        </pc:spChg>
        <pc:spChg chg="add del mod">
          <ac:chgData name="Alfred Asterjadhi" userId="39de57b9-85c0-4fd1-aaac-8ca2b6560ad0" providerId="ADAL" clId="{9C4414ED-F8B6-408C-BFC4-C44AC56CAB54}" dt="2023-11-13T07:58:19.392" v="582" actId="6264"/>
          <ac:spMkLst>
            <pc:docMk/>
            <pc:sldMk cId="603264867" sldId="1036"/>
            <ac:spMk id="8" creationId="{81D2BF40-BA78-0DF0-0DF9-A7A61992F9BB}"/>
          </ac:spMkLst>
        </pc:spChg>
        <pc:spChg chg="add del mod">
          <ac:chgData name="Alfred Asterjadhi" userId="39de57b9-85c0-4fd1-aaac-8ca2b6560ad0" providerId="ADAL" clId="{9C4414ED-F8B6-408C-BFC4-C44AC56CAB54}" dt="2023-11-13T07:58:19.392" v="582" actId="6264"/>
          <ac:spMkLst>
            <pc:docMk/>
            <pc:sldMk cId="603264867" sldId="1036"/>
            <ac:spMk id="9" creationId="{24C0BADE-1A74-CDF9-F390-B2B5BEAFF53C}"/>
          </ac:spMkLst>
        </pc:spChg>
        <pc:spChg chg="add del mod">
          <ac:chgData name="Alfred Asterjadhi" userId="39de57b9-85c0-4fd1-aaac-8ca2b6560ad0" providerId="ADAL" clId="{9C4414ED-F8B6-408C-BFC4-C44AC56CAB54}" dt="2023-11-13T07:58:19.392" v="582" actId="6264"/>
          <ac:spMkLst>
            <pc:docMk/>
            <pc:sldMk cId="603264867" sldId="1036"/>
            <ac:spMk id="10" creationId="{B7F8A312-8002-005F-602A-E927F6355F5A}"/>
          </ac:spMkLst>
        </pc:spChg>
        <pc:spChg chg="add del mod">
          <ac:chgData name="Alfred Asterjadhi" userId="39de57b9-85c0-4fd1-aaac-8ca2b6560ad0" providerId="ADAL" clId="{9C4414ED-F8B6-408C-BFC4-C44AC56CAB54}" dt="2023-11-13T07:58:19.392" v="582" actId="6264"/>
          <ac:spMkLst>
            <pc:docMk/>
            <pc:sldMk cId="603264867" sldId="1036"/>
            <ac:spMk id="11" creationId="{EAECB6F4-C312-9B30-3C6E-1BAA791AB6F1}"/>
          </ac:spMkLst>
        </pc:spChg>
        <pc:spChg chg="add del mod">
          <ac:chgData name="Alfred Asterjadhi" userId="39de57b9-85c0-4fd1-aaac-8ca2b6560ad0" providerId="ADAL" clId="{9C4414ED-F8B6-408C-BFC4-C44AC56CAB54}" dt="2023-11-13T08:06:17.878" v="704" actId="6264"/>
          <ac:spMkLst>
            <pc:docMk/>
            <pc:sldMk cId="603264867" sldId="1036"/>
            <ac:spMk id="12" creationId="{0A4E4646-F434-2DC5-BF83-01BD6AFF304E}"/>
          </ac:spMkLst>
        </pc:spChg>
        <pc:spChg chg="add del mod">
          <ac:chgData name="Alfred Asterjadhi" userId="39de57b9-85c0-4fd1-aaac-8ca2b6560ad0" providerId="ADAL" clId="{9C4414ED-F8B6-408C-BFC4-C44AC56CAB54}" dt="2023-11-13T08:06:17.878" v="704" actId="6264"/>
          <ac:spMkLst>
            <pc:docMk/>
            <pc:sldMk cId="603264867" sldId="1036"/>
            <ac:spMk id="13" creationId="{CBF25FA1-098E-6297-EFC3-51F43F17889C}"/>
          </ac:spMkLst>
        </pc:spChg>
        <pc:spChg chg="add del mod">
          <ac:chgData name="Alfred Asterjadhi" userId="39de57b9-85c0-4fd1-aaac-8ca2b6560ad0" providerId="ADAL" clId="{9C4414ED-F8B6-408C-BFC4-C44AC56CAB54}" dt="2023-11-13T08:06:17.878" v="704" actId="6264"/>
          <ac:spMkLst>
            <pc:docMk/>
            <pc:sldMk cId="603264867" sldId="1036"/>
            <ac:spMk id="14" creationId="{92ECCBB4-4B14-F3AA-E5B9-312A1329DE34}"/>
          </ac:spMkLst>
        </pc:spChg>
        <pc:spChg chg="add del mod">
          <ac:chgData name="Alfred Asterjadhi" userId="39de57b9-85c0-4fd1-aaac-8ca2b6560ad0" providerId="ADAL" clId="{9C4414ED-F8B6-408C-BFC4-C44AC56CAB54}" dt="2023-11-13T08:06:17.878" v="704" actId="6264"/>
          <ac:spMkLst>
            <pc:docMk/>
            <pc:sldMk cId="603264867" sldId="1036"/>
            <ac:spMk id="15" creationId="{23DE1232-9422-D9BA-2298-AA5AD3BEE2AF}"/>
          </ac:spMkLst>
        </pc:spChg>
        <pc:spChg chg="add del mod">
          <ac:chgData name="Alfred Asterjadhi" userId="39de57b9-85c0-4fd1-aaac-8ca2b6560ad0" providerId="ADAL" clId="{9C4414ED-F8B6-408C-BFC4-C44AC56CAB54}" dt="2023-11-13T08:06:17.878" v="704" actId="6264"/>
          <ac:spMkLst>
            <pc:docMk/>
            <pc:sldMk cId="603264867" sldId="1036"/>
            <ac:spMk id="16" creationId="{03732F69-BFDF-8C9C-50AF-2C425AD6FEE6}"/>
          </ac:spMkLst>
        </pc:spChg>
      </pc:sldChg>
      <pc:sldChg chg="addSp delSp modSp mod chgLayout">
        <pc:chgData name="Alfred Asterjadhi" userId="39de57b9-85c0-4fd1-aaac-8ca2b6560ad0" providerId="ADAL" clId="{9C4414ED-F8B6-408C-BFC4-C44AC56CAB54}" dt="2023-11-15T22:18:41.446" v="1688" actId="207"/>
        <pc:sldMkLst>
          <pc:docMk/>
          <pc:sldMk cId="4147590439" sldId="1037"/>
        </pc:sldMkLst>
        <pc:spChg chg="mod ord">
          <ac:chgData name="Alfred Asterjadhi" userId="39de57b9-85c0-4fd1-aaac-8ca2b6560ad0" providerId="ADAL" clId="{9C4414ED-F8B6-408C-BFC4-C44AC56CAB54}" dt="2023-11-13T08:00:17.324" v="628" actId="6264"/>
          <ac:spMkLst>
            <pc:docMk/>
            <pc:sldMk cId="4147590439" sldId="1037"/>
            <ac:spMk id="2" creationId="{9EF97F5A-CE7F-7BBA-0DB4-CF87B031E7D4}"/>
          </ac:spMkLst>
        </pc:spChg>
        <pc:spChg chg="mod ord">
          <ac:chgData name="Alfred Asterjadhi" userId="39de57b9-85c0-4fd1-aaac-8ca2b6560ad0" providerId="ADAL" clId="{9C4414ED-F8B6-408C-BFC4-C44AC56CAB54}" dt="2023-11-15T22:18:41.446" v="1688" actId="207"/>
          <ac:spMkLst>
            <pc:docMk/>
            <pc:sldMk cId="4147590439" sldId="1037"/>
            <ac:spMk id="3" creationId="{2C08B101-42DC-1716-269A-5A07B06D62DE}"/>
          </ac:spMkLst>
        </pc:spChg>
        <pc:spChg chg="mod ord">
          <ac:chgData name="Alfred Asterjadhi" userId="39de57b9-85c0-4fd1-aaac-8ca2b6560ad0" providerId="ADAL" clId="{9C4414ED-F8B6-408C-BFC4-C44AC56CAB54}" dt="2023-11-13T08:00:17.324" v="628" actId="6264"/>
          <ac:spMkLst>
            <pc:docMk/>
            <pc:sldMk cId="4147590439" sldId="1037"/>
            <ac:spMk id="4" creationId="{8B684BB7-2D5A-055E-0295-767A7870AB10}"/>
          </ac:spMkLst>
        </pc:spChg>
        <pc:spChg chg="mod ord">
          <ac:chgData name="Alfred Asterjadhi" userId="39de57b9-85c0-4fd1-aaac-8ca2b6560ad0" providerId="ADAL" clId="{9C4414ED-F8B6-408C-BFC4-C44AC56CAB54}" dt="2023-11-13T08:00:17.324" v="628" actId="6264"/>
          <ac:spMkLst>
            <pc:docMk/>
            <pc:sldMk cId="4147590439" sldId="1037"/>
            <ac:spMk id="5" creationId="{D3F03832-0357-D3F4-5D78-9AEED64EAC6F}"/>
          </ac:spMkLst>
        </pc:spChg>
        <pc:spChg chg="mod ord">
          <ac:chgData name="Alfred Asterjadhi" userId="39de57b9-85c0-4fd1-aaac-8ca2b6560ad0" providerId="ADAL" clId="{9C4414ED-F8B6-408C-BFC4-C44AC56CAB54}" dt="2023-11-13T08:00:17.324" v="628" actId="6264"/>
          <ac:spMkLst>
            <pc:docMk/>
            <pc:sldMk cId="4147590439" sldId="1037"/>
            <ac:spMk id="6" creationId="{EC77C5EB-E20F-F01E-703C-08282E47E7DA}"/>
          </ac:spMkLst>
        </pc:spChg>
        <pc:spChg chg="add del mod">
          <ac:chgData name="Alfred Asterjadhi" userId="39de57b9-85c0-4fd1-aaac-8ca2b6560ad0" providerId="ADAL" clId="{9C4414ED-F8B6-408C-BFC4-C44AC56CAB54}" dt="2023-11-13T08:00:17.324" v="628" actId="6264"/>
          <ac:spMkLst>
            <pc:docMk/>
            <pc:sldMk cId="4147590439" sldId="1037"/>
            <ac:spMk id="7" creationId="{AF3E947D-6034-0784-4E29-76365D547621}"/>
          </ac:spMkLst>
        </pc:spChg>
        <pc:spChg chg="add del mod">
          <ac:chgData name="Alfred Asterjadhi" userId="39de57b9-85c0-4fd1-aaac-8ca2b6560ad0" providerId="ADAL" clId="{9C4414ED-F8B6-408C-BFC4-C44AC56CAB54}" dt="2023-11-13T08:00:17.324" v="628" actId="6264"/>
          <ac:spMkLst>
            <pc:docMk/>
            <pc:sldMk cId="4147590439" sldId="1037"/>
            <ac:spMk id="8" creationId="{DE522314-DEAB-2F8E-4791-7F7B68BF4D7E}"/>
          </ac:spMkLst>
        </pc:spChg>
        <pc:spChg chg="add del mod">
          <ac:chgData name="Alfred Asterjadhi" userId="39de57b9-85c0-4fd1-aaac-8ca2b6560ad0" providerId="ADAL" clId="{9C4414ED-F8B6-408C-BFC4-C44AC56CAB54}" dt="2023-11-13T08:00:17.324" v="628" actId="6264"/>
          <ac:spMkLst>
            <pc:docMk/>
            <pc:sldMk cId="4147590439" sldId="1037"/>
            <ac:spMk id="9" creationId="{0A797D5C-C14E-1B2A-A0AE-5DA161704856}"/>
          </ac:spMkLst>
        </pc:spChg>
        <pc:spChg chg="add del mod">
          <ac:chgData name="Alfred Asterjadhi" userId="39de57b9-85c0-4fd1-aaac-8ca2b6560ad0" providerId="ADAL" clId="{9C4414ED-F8B6-408C-BFC4-C44AC56CAB54}" dt="2023-11-13T08:00:17.324" v="628" actId="6264"/>
          <ac:spMkLst>
            <pc:docMk/>
            <pc:sldMk cId="4147590439" sldId="1037"/>
            <ac:spMk id="10" creationId="{39AA8CB1-BD2E-B8DE-4914-F564AE5C21C5}"/>
          </ac:spMkLst>
        </pc:spChg>
        <pc:spChg chg="add del mod">
          <ac:chgData name="Alfred Asterjadhi" userId="39de57b9-85c0-4fd1-aaac-8ca2b6560ad0" providerId="ADAL" clId="{9C4414ED-F8B6-408C-BFC4-C44AC56CAB54}" dt="2023-11-13T08:00:17.324" v="628" actId="6264"/>
          <ac:spMkLst>
            <pc:docMk/>
            <pc:sldMk cId="4147590439" sldId="1037"/>
            <ac:spMk id="11" creationId="{AB388E89-D234-06B1-E019-DF22C7F65D14}"/>
          </ac:spMkLst>
        </pc:spChg>
      </pc:sldChg>
      <pc:sldChg chg="addSp delSp modSp mod chgLayout">
        <pc:chgData name="Alfred Asterjadhi" userId="39de57b9-85c0-4fd1-aaac-8ca2b6560ad0" providerId="ADAL" clId="{9C4414ED-F8B6-408C-BFC4-C44AC56CAB54}" dt="2023-11-16T22:40:27.363" v="3657" actId="207"/>
        <pc:sldMkLst>
          <pc:docMk/>
          <pc:sldMk cId="1819786892" sldId="1038"/>
        </pc:sldMkLst>
        <pc:spChg chg="mod ord">
          <ac:chgData name="Alfred Asterjadhi" userId="39de57b9-85c0-4fd1-aaac-8ca2b6560ad0" providerId="ADAL" clId="{9C4414ED-F8B6-408C-BFC4-C44AC56CAB54}" dt="2023-11-13T08:08:34.019" v="749" actId="6264"/>
          <ac:spMkLst>
            <pc:docMk/>
            <pc:sldMk cId="1819786892" sldId="1038"/>
            <ac:spMk id="2" creationId="{9EF97F5A-CE7F-7BBA-0DB4-CF87B031E7D4}"/>
          </ac:spMkLst>
        </pc:spChg>
        <pc:spChg chg="mod ord">
          <ac:chgData name="Alfred Asterjadhi" userId="39de57b9-85c0-4fd1-aaac-8ca2b6560ad0" providerId="ADAL" clId="{9C4414ED-F8B6-408C-BFC4-C44AC56CAB54}" dt="2023-11-16T22:40:27.363" v="3657" actId="207"/>
          <ac:spMkLst>
            <pc:docMk/>
            <pc:sldMk cId="1819786892" sldId="1038"/>
            <ac:spMk id="3" creationId="{2C08B101-42DC-1716-269A-5A07B06D62DE}"/>
          </ac:spMkLst>
        </pc:spChg>
        <pc:spChg chg="mod ord">
          <ac:chgData name="Alfred Asterjadhi" userId="39de57b9-85c0-4fd1-aaac-8ca2b6560ad0" providerId="ADAL" clId="{9C4414ED-F8B6-408C-BFC4-C44AC56CAB54}" dt="2023-11-13T08:08:34.019" v="749" actId="6264"/>
          <ac:spMkLst>
            <pc:docMk/>
            <pc:sldMk cId="1819786892" sldId="1038"/>
            <ac:spMk id="4" creationId="{8B684BB7-2D5A-055E-0295-767A7870AB10}"/>
          </ac:spMkLst>
        </pc:spChg>
        <pc:spChg chg="mod ord">
          <ac:chgData name="Alfred Asterjadhi" userId="39de57b9-85c0-4fd1-aaac-8ca2b6560ad0" providerId="ADAL" clId="{9C4414ED-F8B6-408C-BFC4-C44AC56CAB54}" dt="2023-11-13T08:08:34.019" v="749" actId="6264"/>
          <ac:spMkLst>
            <pc:docMk/>
            <pc:sldMk cId="1819786892" sldId="1038"/>
            <ac:spMk id="5" creationId="{D3F03832-0357-D3F4-5D78-9AEED64EAC6F}"/>
          </ac:spMkLst>
        </pc:spChg>
        <pc:spChg chg="mod ord">
          <ac:chgData name="Alfred Asterjadhi" userId="39de57b9-85c0-4fd1-aaac-8ca2b6560ad0" providerId="ADAL" clId="{9C4414ED-F8B6-408C-BFC4-C44AC56CAB54}" dt="2023-11-13T08:08:34.019" v="749" actId="6264"/>
          <ac:spMkLst>
            <pc:docMk/>
            <pc:sldMk cId="1819786892" sldId="1038"/>
            <ac:spMk id="6" creationId="{EC77C5EB-E20F-F01E-703C-08282E47E7DA}"/>
          </ac:spMkLst>
        </pc:spChg>
        <pc:spChg chg="add del mod">
          <ac:chgData name="Alfred Asterjadhi" userId="39de57b9-85c0-4fd1-aaac-8ca2b6560ad0" providerId="ADAL" clId="{9C4414ED-F8B6-408C-BFC4-C44AC56CAB54}" dt="2023-11-13T08:08:34.019" v="749" actId="6264"/>
          <ac:spMkLst>
            <pc:docMk/>
            <pc:sldMk cId="1819786892" sldId="1038"/>
            <ac:spMk id="7" creationId="{B500B261-6254-C01E-9A15-DAA0F21D6095}"/>
          </ac:spMkLst>
        </pc:spChg>
        <pc:spChg chg="add del mod">
          <ac:chgData name="Alfred Asterjadhi" userId="39de57b9-85c0-4fd1-aaac-8ca2b6560ad0" providerId="ADAL" clId="{9C4414ED-F8B6-408C-BFC4-C44AC56CAB54}" dt="2023-11-13T08:08:34.019" v="749" actId="6264"/>
          <ac:spMkLst>
            <pc:docMk/>
            <pc:sldMk cId="1819786892" sldId="1038"/>
            <ac:spMk id="8" creationId="{B6491C3F-3295-86AC-7DB6-B25B875D6685}"/>
          </ac:spMkLst>
        </pc:spChg>
        <pc:spChg chg="add del mod">
          <ac:chgData name="Alfred Asterjadhi" userId="39de57b9-85c0-4fd1-aaac-8ca2b6560ad0" providerId="ADAL" clId="{9C4414ED-F8B6-408C-BFC4-C44AC56CAB54}" dt="2023-11-13T08:08:34.019" v="749" actId="6264"/>
          <ac:spMkLst>
            <pc:docMk/>
            <pc:sldMk cId="1819786892" sldId="1038"/>
            <ac:spMk id="9" creationId="{16F513EF-DF8B-3E8F-E7A8-7DFD42E84D77}"/>
          </ac:spMkLst>
        </pc:spChg>
        <pc:spChg chg="add del mod">
          <ac:chgData name="Alfred Asterjadhi" userId="39de57b9-85c0-4fd1-aaac-8ca2b6560ad0" providerId="ADAL" clId="{9C4414ED-F8B6-408C-BFC4-C44AC56CAB54}" dt="2023-11-13T08:08:34.019" v="749" actId="6264"/>
          <ac:spMkLst>
            <pc:docMk/>
            <pc:sldMk cId="1819786892" sldId="1038"/>
            <ac:spMk id="10" creationId="{8816D9BA-E123-D9D1-0688-CB2CDA42B275}"/>
          </ac:spMkLst>
        </pc:spChg>
        <pc:spChg chg="add del mod">
          <ac:chgData name="Alfred Asterjadhi" userId="39de57b9-85c0-4fd1-aaac-8ca2b6560ad0" providerId="ADAL" clId="{9C4414ED-F8B6-408C-BFC4-C44AC56CAB54}" dt="2023-11-13T08:08:34.019" v="749" actId="6264"/>
          <ac:spMkLst>
            <pc:docMk/>
            <pc:sldMk cId="1819786892" sldId="1038"/>
            <ac:spMk id="11" creationId="{054853D7-8022-347E-A456-8CCF35F1AE26}"/>
          </ac:spMkLst>
        </pc:spChg>
      </pc:sldChg>
      <pc:sldChg chg="modSp mod">
        <pc:chgData name="Alfred Asterjadhi" userId="39de57b9-85c0-4fd1-aaac-8ca2b6560ad0" providerId="ADAL" clId="{9C4414ED-F8B6-408C-BFC4-C44AC56CAB54}" dt="2023-11-16T22:40:42.376" v="3674" actId="20577"/>
        <pc:sldMkLst>
          <pc:docMk/>
          <pc:sldMk cId="3814028870" sldId="1039"/>
        </pc:sldMkLst>
        <pc:spChg chg="mod">
          <ac:chgData name="Alfred Asterjadhi" userId="39de57b9-85c0-4fd1-aaac-8ca2b6560ad0" providerId="ADAL" clId="{9C4414ED-F8B6-408C-BFC4-C44AC56CAB54}" dt="2023-11-16T22:40:42.376" v="3674" actId="20577"/>
          <ac:spMkLst>
            <pc:docMk/>
            <pc:sldMk cId="3814028870" sldId="1039"/>
            <ac:spMk id="3" creationId="{2C08B101-42DC-1716-269A-5A07B06D62DE}"/>
          </ac:spMkLst>
        </pc:spChg>
      </pc:sldChg>
      <pc:sldChg chg="modSp add mod">
        <pc:chgData name="Alfred Asterjadhi" userId="39de57b9-85c0-4fd1-aaac-8ca2b6560ad0" providerId="ADAL" clId="{9C4414ED-F8B6-408C-BFC4-C44AC56CAB54}" dt="2023-11-13T08:11:42.569" v="779" actId="207"/>
        <pc:sldMkLst>
          <pc:docMk/>
          <pc:sldMk cId="853388523" sldId="1040"/>
        </pc:sldMkLst>
        <pc:spChg chg="mod">
          <ac:chgData name="Alfred Asterjadhi" userId="39de57b9-85c0-4fd1-aaac-8ca2b6560ad0" providerId="ADAL" clId="{9C4414ED-F8B6-408C-BFC4-C44AC56CAB54}" dt="2023-11-13T07:57:36.280" v="574" actId="20577"/>
          <ac:spMkLst>
            <pc:docMk/>
            <pc:sldMk cId="853388523" sldId="1040"/>
            <ac:spMk id="2" creationId="{F2762690-C15C-4839-B40F-0AF3A4D89457}"/>
          </ac:spMkLst>
        </pc:spChg>
        <pc:graphicFrameChg chg="mod modGraphic">
          <ac:chgData name="Alfred Asterjadhi" userId="39de57b9-85c0-4fd1-aaac-8ca2b6560ad0" providerId="ADAL" clId="{9C4414ED-F8B6-408C-BFC4-C44AC56CAB54}" dt="2023-11-13T08:11:42.569" v="779" actId="207"/>
          <ac:graphicFrameMkLst>
            <pc:docMk/>
            <pc:sldMk cId="853388523" sldId="1040"/>
            <ac:graphicFrameMk id="6" creationId="{5094FBC8-BB74-47F3-965D-16BC678F4D1D}"/>
          </ac:graphicFrameMkLst>
        </pc:graphicFrameChg>
      </pc:sldChg>
      <pc:sldChg chg="modSp add mod">
        <pc:chgData name="Alfred Asterjadhi" userId="39de57b9-85c0-4fd1-aaac-8ca2b6560ad0" providerId="ADAL" clId="{9C4414ED-F8B6-408C-BFC4-C44AC56CAB54}" dt="2023-11-13T08:02:27.106" v="686"/>
        <pc:sldMkLst>
          <pc:docMk/>
          <pc:sldMk cId="2846313192" sldId="1041"/>
        </pc:sldMkLst>
        <pc:spChg chg="mod">
          <ac:chgData name="Alfred Asterjadhi" userId="39de57b9-85c0-4fd1-aaac-8ca2b6560ad0" providerId="ADAL" clId="{9C4414ED-F8B6-408C-BFC4-C44AC56CAB54}" dt="2023-11-13T07:57:38.072" v="575" actId="20577"/>
          <ac:spMkLst>
            <pc:docMk/>
            <pc:sldMk cId="2846313192" sldId="1041"/>
            <ac:spMk id="2" creationId="{F2762690-C15C-4839-B40F-0AF3A4D89457}"/>
          </ac:spMkLst>
        </pc:spChg>
        <pc:graphicFrameChg chg="mod modGraphic">
          <ac:chgData name="Alfred Asterjadhi" userId="39de57b9-85c0-4fd1-aaac-8ca2b6560ad0" providerId="ADAL" clId="{9C4414ED-F8B6-408C-BFC4-C44AC56CAB54}" dt="2023-11-13T08:02:27.106" v="686"/>
          <ac:graphicFrameMkLst>
            <pc:docMk/>
            <pc:sldMk cId="2846313192" sldId="1041"/>
            <ac:graphicFrameMk id="6" creationId="{5094FBC8-BB74-47F3-965D-16BC678F4D1D}"/>
          </ac:graphicFrameMkLst>
        </pc:graphicFrameChg>
      </pc:sldChg>
      <pc:sldChg chg="modSp add mod">
        <pc:chgData name="Alfred Asterjadhi" userId="39de57b9-85c0-4fd1-aaac-8ca2b6560ad0" providerId="ADAL" clId="{9C4414ED-F8B6-408C-BFC4-C44AC56CAB54}" dt="2023-11-16T02:14:50.703" v="1795" actId="207"/>
        <pc:sldMkLst>
          <pc:docMk/>
          <pc:sldMk cId="2488498920" sldId="1042"/>
        </pc:sldMkLst>
        <pc:spChg chg="mod">
          <ac:chgData name="Alfred Asterjadhi" userId="39de57b9-85c0-4fd1-aaac-8ca2b6560ad0" providerId="ADAL" clId="{9C4414ED-F8B6-408C-BFC4-C44AC56CAB54}" dt="2023-11-13T07:57:40.014" v="576" actId="20577"/>
          <ac:spMkLst>
            <pc:docMk/>
            <pc:sldMk cId="2488498920" sldId="1042"/>
            <ac:spMk id="2" creationId="{F2762690-C15C-4839-B40F-0AF3A4D89457}"/>
          </ac:spMkLst>
        </pc:spChg>
        <pc:graphicFrameChg chg="mod modGraphic">
          <ac:chgData name="Alfred Asterjadhi" userId="39de57b9-85c0-4fd1-aaac-8ca2b6560ad0" providerId="ADAL" clId="{9C4414ED-F8B6-408C-BFC4-C44AC56CAB54}" dt="2023-11-16T02:14:50.703" v="1795" actId="207"/>
          <ac:graphicFrameMkLst>
            <pc:docMk/>
            <pc:sldMk cId="2488498920" sldId="1042"/>
            <ac:graphicFrameMk id="6" creationId="{5094FBC8-BB74-47F3-965D-16BC678F4D1D}"/>
          </ac:graphicFrameMkLst>
        </pc:graphicFrameChg>
      </pc:sldChg>
      <pc:sldChg chg="modSp add mod">
        <pc:chgData name="Alfred Asterjadhi" userId="39de57b9-85c0-4fd1-aaac-8ca2b6560ad0" providerId="ADAL" clId="{9C4414ED-F8B6-408C-BFC4-C44AC56CAB54}" dt="2023-11-13T08:02:32.512" v="688"/>
        <pc:sldMkLst>
          <pc:docMk/>
          <pc:sldMk cId="2275702997" sldId="1043"/>
        </pc:sldMkLst>
        <pc:spChg chg="mod">
          <ac:chgData name="Alfred Asterjadhi" userId="39de57b9-85c0-4fd1-aaac-8ca2b6560ad0" providerId="ADAL" clId="{9C4414ED-F8B6-408C-BFC4-C44AC56CAB54}" dt="2023-11-13T07:57:43.289" v="577" actId="20577"/>
          <ac:spMkLst>
            <pc:docMk/>
            <pc:sldMk cId="2275702997" sldId="1043"/>
            <ac:spMk id="2" creationId="{F2762690-C15C-4839-B40F-0AF3A4D89457}"/>
          </ac:spMkLst>
        </pc:spChg>
        <pc:graphicFrameChg chg="mod modGraphic">
          <ac:chgData name="Alfred Asterjadhi" userId="39de57b9-85c0-4fd1-aaac-8ca2b6560ad0" providerId="ADAL" clId="{9C4414ED-F8B6-408C-BFC4-C44AC56CAB54}" dt="2023-11-13T08:02:32.512" v="688"/>
          <ac:graphicFrameMkLst>
            <pc:docMk/>
            <pc:sldMk cId="2275702997" sldId="1043"/>
            <ac:graphicFrameMk id="6" creationId="{5094FBC8-BB74-47F3-965D-16BC678F4D1D}"/>
          </ac:graphicFrameMkLst>
        </pc:graphicFrameChg>
      </pc:sldChg>
      <pc:sldChg chg="modSp add mod">
        <pc:chgData name="Alfred Asterjadhi" userId="39de57b9-85c0-4fd1-aaac-8ca2b6560ad0" providerId="ADAL" clId="{9C4414ED-F8B6-408C-BFC4-C44AC56CAB54}" dt="2023-11-13T08:02:34.942" v="689"/>
        <pc:sldMkLst>
          <pc:docMk/>
          <pc:sldMk cId="3030068099" sldId="1044"/>
        </pc:sldMkLst>
        <pc:spChg chg="mod">
          <ac:chgData name="Alfred Asterjadhi" userId="39de57b9-85c0-4fd1-aaac-8ca2b6560ad0" providerId="ADAL" clId="{9C4414ED-F8B6-408C-BFC4-C44AC56CAB54}" dt="2023-11-13T07:57:45.183" v="578" actId="20577"/>
          <ac:spMkLst>
            <pc:docMk/>
            <pc:sldMk cId="3030068099" sldId="1044"/>
            <ac:spMk id="2" creationId="{F2762690-C15C-4839-B40F-0AF3A4D89457}"/>
          </ac:spMkLst>
        </pc:spChg>
        <pc:graphicFrameChg chg="mod modGraphic">
          <ac:chgData name="Alfred Asterjadhi" userId="39de57b9-85c0-4fd1-aaac-8ca2b6560ad0" providerId="ADAL" clId="{9C4414ED-F8B6-408C-BFC4-C44AC56CAB54}" dt="2023-11-13T08:02:34.942" v="689"/>
          <ac:graphicFrameMkLst>
            <pc:docMk/>
            <pc:sldMk cId="3030068099" sldId="1044"/>
            <ac:graphicFrameMk id="6" creationId="{5094FBC8-BB74-47F3-965D-16BC678F4D1D}"/>
          </ac:graphicFrameMkLst>
        </pc:graphicFrameChg>
      </pc:sldChg>
      <pc:sldChg chg="modSp add mod">
        <pc:chgData name="Alfred Asterjadhi" userId="39de57b9-85c0-4fd1-aaac-8ca2b6560ad0" providerId="ADAL" clId="{9C4414ED-F8B6-408C-BFC4-C44AC56CAB54}" dt="2023-11-16T02:16:14.107" v="1803" actId="207"/>
        <pc:sldMkLst>
          <pc:docMk/>
          <pc:sldMk cId="1439753108" sldId="1045"/>
        </pc:sldMkLst>
        <pc:spChg chg="mod">
          <ac:chgData name="Alfred Asterjadhi" userId="39de57b9-85c0-4fd1-aaac-8ca2b6560ad0" providerId="ADAL" clId="{9C4414ED-F8B6-408C-BFC4-C44AC56CAB54}" dt="2023-11-13T07:57:47.240" v="579" actId="20577"/>
          <ac:spMkLst>
            <pc:docMk/>
            <pc:sldMk cId="1439753108" sldId="1045"/>
            <ac:spMk id="2" creationId="{F2762690-C15C-4839-B40F-0AF3A4D89457}"/>
          </ac:spMkLst>
        </pc:spChg>
        <pc:graphicFrameChg chg="mod modGraphic">
          <ac:chgData name="Alfred Asterjadhi" userId="39de57b9-85c0-4fd1-aaac-8ca2b6560ad0" providerId="ADAL" clId="{9C4414ED-F8B6-408C-BFC4-C44AC56CAB54}" dt="2023-11-16T02:16:14.107" v="1803" actId="207"/>
          <ac:graphicFrameMkLst>
            <pc:docMk/>
            <pc:sldMk cId="1439753108" sldId="1045"/>
            <ac:graphicFrameMk id="6" creationId="{5094FBC8-BB74-47F3-965D-16BC678F4D1D}"/>
          </ac:graphicFrameMkLst>
        </pc:graphicFrameChg>
      </pc:sldChg>
      <pc:sldChg chg="modSp add mod">
        <pc:chgData name="Alfred Asterjadhi" userId="39de57b9-85c0-4fd1-aaac-8ca2b6560ad0" providerId="ADAL" clId="{9C4414ED-F8B6-408C-BFC4-C44AC56CAB54}" dt="2023-11-16T02:16:59.861" v="1819" actId="20577"/>
        <pc:sldMkLst>
          <pc:docMk/>
          <pc:sldMk cId="4255386338" sldId="1046"/>
        </pc:sldMkLst>
        <pc:spChg chg="mod">
          <ac:chgData name="Alfred Asterjadhi" userId="39de57b9-85c0-4fd1-aaac-8ca2b6560ad0" providerId="ADAL" clId="{9C4414ED-F8B6-408C-BFC4-C44AC56CAB54}" dt="2023-11-13T07:57:50.377" v="580" actId="20577"/>
          <ac:spMkLst>
            <pc:docMk/>
            <pc:sldMk cId="4255386338" sldId="1046"/>
            <ac:spMk id="2" creationId="{F2762690-C15C-4839-B40F-0AF3A4D89457}"/>
          </ac:spMkLst>
        </pc:spChg>
        <pc:graphicFrameChg chg="mod modGraphic">
          <ac:chgData name="Alfred Asterjadhi" userId="39de57b9-85c0-4fd1-aaac-8ca2b6560ad0" providerId="ADAL" clId="{9C4414ED-F8B6-408C-BFC4-C44AC56CAB54}" dt="2023-11-16T02:16:59.861" v="1819" actId="20577"/>
          <ac:graphicFrameMkLst>
            <pc:docMk/>
            <pc:sldMk cId="4255386338" sldId="1046"/>
            <ac:graphicFrameMk id="6" creationId="{5094FBC8-BB74-47F3-965D-16BC678F4D1D}"/>
          </ac:graphicFrameMkLst>
        </pc:graphicFrameChg>
      </pc:sldChg>
      <pc:sldChg chg="modSp add mod">
        <pc:chgData name="Alfred Asterjadhi" userId="39de57b9-85c0-4fd1-aaac-8ca2b6560ad0" providerId="ADAL" clId="{9C4414ED-F8B6-408C-BFC4-C44AC56CAB54}" dt="2023-11-16T00:07:19.790" v="1738" actId="20577"/>
        <pc:sldMkLst>
          <pc:docMk/>
          <pc:sldMk cId="1258431245" sldId="1047"/>
        </pc:sldMkLst>
        <pc:spChg chg="mod">
          <ac:chgData name="Alfred Asterjadhi" userId="39de57b9-85c0-4fd1-aaac-8ca2b6560ad0" providerId="ADAL" clId="{9C4414ED-F8B6-408C-BFC4-C44AC56CAB54}" dt="2023-11-13T21:32:58.754" v="861" actId="20577"/>
          <ac:spMkLst>
            <pc:docMk/>
            <pc:sldMk cId="1258431245" sldId="1047"/>
            <ac:spMk id="2" creationId="{F2762690-C15C-4839-B40F-0AF3A4D89457}"/>
          </ac:spMkLst>
        </pc:spChg>
        <pc:graphicFrameChg chg="mod modGraphic">
          <ac:chgData name="Alfred Asterjadhi" userId="39de57b9-85c0-4fd1-aaac-8ca2b6560ad0" providerId="ADAL" clId="{9C4414ED-F8B6-408C-BFC4-C44AC56CAB54}" dt="2023-11-16T00:07:19.790" v="1738" actId="20577"/>
          <ac:graphicFrameMkLst>
            <pc:docMk/>
            <pc:sldMk cId="1258431245" sldId="1047"/>
            <ac:graphicFrameMk id="6" creationId="{5094FBC8-BB74-47F3-965D-16BC678F4D1D}"/>
          </ac:graphicFrameMkLst>
        </pc:graphicFrameChg>
      </pc:sldChg>
      <pc:sldChg chg="new del">
        <pc:chgData name="Alfred Asterjadhi" userId="39de57b9-85c0-4fd1-aaac-8ca2b6560ad0" providerId="ADAL" clId="{9C4414ED-F8B6-408C-BFC4-C44AC56CAB54}" dt="2023-11-16T02:35:01.817" v="2240" actId="47"/>
        <pc:sldMkLst>
          <pc:docMk/>
          <pc:sldMk cId="65902324" sldId="1048"/>
        </pc:sldMkLst>
      </pc:sldChg>
      <pc:sldChg chg="new del">
        <pc:chgData name="Alfred Asterjadhi" userId="39de57b9-85c0-4fd1-aaac-8ca2b6560ad0" providerId="ADAL" clId="{9C4414ED-F8B6-408C-BFC4-C44AC56CAB54}" dt="2023-11-16T02:29:40.346" v="2030" actId="47"/>
        <pc:sldMkLst>
          <pc:docMk/>
          <pc:sldMk cId="3362007103" sldId="1048"/>
        </pc:sldMkLst>
      </pc:sldChg>
      <pc:sldChg chg="new del">
        <pc:chgData name="Alfred Asterjadhi" userId="39de57b9-85c0-4fd1-aaac-8ca2b6560ad0" providerId="ADAL" clId="{9C4414ED-F8B6-408C-BFC4-C44AC56CAB54}" dt="2023-11-16T02:34:46.364" v="2239" actId="47"/>
        <pc:sldMkLst>
          <pc:docMk/>
          <pc:sldMk cId="2064949425" sldId="1049"/>
        </pc:sldMkLst>
      </pc:sldChg>
      <pc:sldChg chg="new del">
        <pc:chgData name="Alfred Asterjadhi" userId="39de57b9-85c0-4fd1-aaac-8ca2b6560ad0" providerId="ADAL" clId="{9C4414ED-F8B6-408C-BFC4-C44AC56CAB54}" dt="2023-11-16T02:34:44.440" v="2238" actId="47"/>
        <pc:sldMkLst>
          <pc:docMk/>
          <pc:sldMk cId="1261302807" sldId="1050"/>
        </pc:sldMkLst>
      </pc:sldChg>
      <pc:sldChg chg="modSp add mod">
        <pc:chgData name="Alfred Asterjadhi" userId="39de57b9-85c0-4fd1-aaac-8ca2b6560ad0" providerId="ADAL" clId="{9C4414ED-F8B6-408C-BFC4-C44AC56CAB54}" dt="2023-11-16T21:06:31.502" v="3153" actId="13926"/>
        <pc:sldMkLst>
          <pc:docMk/>
          <pc:sldMk cId="330771405" sldId="1051"/>
        </pc:sldMkLst>
        <pc:spChg chg="mod">
          <ac:chgData name="Alfred Asterjadhi" userId="39de57b9-85c0-4fd1-aaac-8ca2b6560ad0" providerId="ADAL" clId="{9C4414ED-F8B6-408C-BFC4-C44AC56CAB54}" dt="2023-11-16T21:04:45.515" v="3083" actId="6549"/>
          <ac:spMkLst>
            <pc:docMk/>
            <pc:sldMk cId="330771405" sldId="1051"/>
            <ac:spMk id="2" creationId="{4AF72B65-374B-4C05-B0E2-23CE84EC74E2}"/>
          </ac:spMkLst>
        </pc:spChg>
        <pc:spChg chg="mod">
          <ac:chgData name="Alfred Asterjadhi" userId="39de57b9-85c0-4fd1-aaac-8ca2b6560ad0" providerId="ADAL" clId="{9C4414ED-F8B6-408C-BFC4-C44AC56CAB54}" dt="2023-11-16T21:06:31.502" v="3153" actId="13926"/>
          <ac:spMkLst>
            <pc:docMk/>
            <pc:sldMk cId="330771405" sldId="1051"/>
            <ac:spMk id="3" creationId="{DD7A2A78-6606-4876-B528-2E87465C44BF}"/>
          </ac:spMkLst>
        </pc:spChg>
      </pc:sldChg>
      <pc:sldChg chg="modSp new del mod">
        <pc:chgData name="Alfred Asterjadhi" userId="39de57b9-85c0-4fd1-aaac-8ca2b6560ad0" providerId="ADAL" clId="{9C4414ED-F8B6-408C-BFC4-C44AC56CAB54}" dt="2023-11-16T02:43:24.205" v="2271" actId="47"/>
        <pc:sldMkLst>
          <pc:docMk/>
          <pc:sldMk cId="2148464460" sldId="1052"/>
        </pc:sldMkLst>
        <pc:spChg chg="mod">
          <ac:chgData name="Alfred Asterjadhi" userId="39de57b9-85c0-4fd1-aaac-8ca2b6560ad0" providerId="ADAL" clId="{9C4414ED-F8B6-408C-BFC4-C44AC56CAB54}" dt="2023-11-16T02:39:07.286" v="2264" actId="20577"/>
          <ac:spMkLst>
            <pc:docMk/>
            <pc:sldMk cId="2148464460" sldId="1052"/>
            <ac:spMk id="2" creationId="{8AB9A29D-1EE4-3C7E-2D60-889DABBF7AA9}"/>
          </ac:spMkLst>
        </pc:spChg>
      </pc:sldChg>
      <pc:sldChg chg="modSp add mod">
        <pc:chgData name="Alfred Asterjadhi" userId="39de57b9-85c0-4fd1-aaac-8ca2b6560ad0" providerId="ADAL" clId="{9C4414ED-F8B6-408C-BFC4-C44AC56CAB54}" dt="2023-11-16T02:46:15.420" v="2405"/>
        <pc:sldMkLst>
          <pc:docMk/>
          <pc:sldMk cId="3238388333" sldId="1053"/>
        </pc:sldMkLst>
        <pc:spChg chg="mod">
          <ac:chgData name="Alfred Asterjadhi" userId="39de57b9-85c0-4fd1-aaac-8ca2b6560ad0" providerId="ADAL" clId="{9C4414ED-F8B6-408C-BFC4-C44AC56CAB54}" dt="2023-11-16T02:46:04.754" v="2404" actId="6549"/>
          <ac:spMkLst>
            <pc:docMk/>
            <pc:sldMk cId="3238388333" sldId="1053"/>
            <ac:spMk id="3" creationId="{BA81CA66-36C1-4159-BDBE-897A4500503B}"/>
          </ac:spMkLst>
        </pc:spChg>
        <pc:spChg chg="mod">
          <ac:chgData name="Alfred Asterjadhi" userId="39de57b9-85c0-4fd1-aaac-8ca2b6560ad0" providerId="ADAL" clId="{9C4414ED-F8B6-408C-BFC4-C44AC56CAB54}" dt="2023-11-16T02:46:15.420" v="2405"/>
          <ac:spMkLst>
            <pc:docMk/>
            <pc:sldMk cId="3238388333" sldId="1053"/>
            <ac:spMk id="6" creationId="{24F6BFB3-F3CC-4290-AD44-409A0CB3DC2A}"/>
          </ac:spMkLst>
        </pc:spChg>
        <pc:spChg chg="mod">
          <ac:chgData name="Alfred Asterjadhi" userId="39de57b9-85c0-4fd1-aaac-8ca2b6560ad0" providerId="ADAL" clId="{9C4414ED-F8B6-408C-BFC4-C44AC56CAB54}" dt="2023-11-16T02:44:59.668" v="2344" actId="20577"/>
          <ac:spMkLst>
            <pc:docMk/>
            <pc:sldMk cId="3238388333" sldId="1053"/>
            <ac:spMk id="7" creationId="{7078CCF3-0DFD-474F-84F0-A806A2715779}"/>
          </ac:spMkLst>
        </pc:spChg>
        <pc:spChg chg="mod">
          <ac:chgData name="Alfred Asterjadhi" userId="39de57b9-85c0-4fd1-aaac-8ca2b6560ad0" providerId="ADAL" clId="{9C4414ED-F8B6-408C-BFC4-C44AC56CAB54}" dt="2023-11-16T02:45:23.131" v="2347" actId="114"/>
          <ac:spMkLst>
            <pc:docMk/>
            <pc:sldMk cId="3238388333" sldId="1053"/>
            <ac:spMk id="16" creationId="{224458F6-EF79-44A1-AB52-DED774BAB2B1}"/>
          </ac:spMkLst>
        </pc:spChg>
      </pc:sldChg>
      <pc:sldChg chg="new del">
        <pc:chgData name="Alfred Asterjadhi" userId="39de57b9-85c0-4fd1-aaac-8ca2b6560ad0" providerId="ADAL" clId="{9C4414ED-F8B6-408C-BFC4-C44AC56CAB54}" dt="2023-11-16T03:02:27.965" v="2748" actId="47"/>
        <pc:sldMkLst>
          <pc:docMk/>
          <pc:sldMk cId="4212998042" sldId="1054"/>
        </pc:sldMkLst>
      </pc:sldChg>
      <pc:sldChg chg="modSp add mod">
        <pc:chgData name="Alfred Asterjadhi" userId="39de57b9-85c0-4fd1-aaac-8ca2b6560ad0" providerId="ADAL" clId="{9C4414ED-F8B6-408C-BFC4-C44AC56CAB54}" dt="2023-11-16T21:47:22.056" v="3639"/>
        <pc:sldMkLst>
          <pc:docMk/>
          <pc:sldMk cId="2586608742" sldId="1055"/>
        </pc:sldMkLst>
        <pc:spChg chg="mod">
          <ac:chgData name="Alfred Asterjadhi" userId="39de57b9-85c0-4fd1-aaac-8ca2b6560ad0" providerId="ADAL" clId="{9C4414ED-F8B6-408C-BFC4-C44AC56CAB54}" dt="2023-11-16T21:47:22.056" v="3639"/>
          <ac:spMkLst>
            <pc:docMk/>
            <pc:sldMk cId="2586608742" sldId="1055"/>
            <ac:spMk id="3" creationId="{02BA561B-8BAF-4EA4-A797-850374784F0E}"/>
          </ac:spMkLst>
        </pc:spChg>
        <pc:spChg chg="mod">
          <ac:chgData name="Alfred Asterjadhi" userId="39de57b9-85c0-4fd1-aaac-8ca2b6560ad0" providerId="ADAL" clId="{9C4414ED-F8B6-408C-BFC4-C44AC56CAB54}" dt="2023-11-16T03:02:23.283" v="2747" actId="20577"/>
          <ac:spMkLst>
            <pc:docMk/>
            <pc:sldMk cId="2586608742" sldId="1055"/>
            <ac:spMk id="6" creationId="{E9119043-A33A-4FCD-8445-EFEC606B0FF2}"/>
          </ac:spMkLst>
        </pc:spChg>
      </pc:sldChg>
      <pc:sldChg chg="new del">
        <pc:chgData name="Alfred Asterjadhi" userId="39de57b9-85c0-4fd1-aaac-8ca2b6560ad0" providerId="ADAL" clId="{9C4414ED-F8B6-408C-BFC4-C44AC56CAB54}" dt="2023-11-16T21:05:31.693" v="3085" actId="47"/>
        <pc:sldMkLst>
          <pc:docMk/>
          <pc:sldMk cId="1419247988" sldId="1056"/>
        </pc:sldMkLst>
      </pc:sldChg>
      <pc:sldChg chg="modSp add mod">
        <pc:chgData name="Alfred Asterjadhi" userId="39de57b9-85c0-4fd1-aaac-8ca2b6560ad0" providerId="ADAL" clId="{9C4414ED-F8B6-408C-BFC4-C44AC56CAB54}" dt="2023-11-16T21:08:03.070" v="3202"/>
        <pc:sldMkLst>
          <pc:docMk/>
          <pc:sldMk cId="4289060853" sldId="1056"/>
        </pc:sldMkLst>
        <pc:spChg chg="mod">
          <ac:chgData name="Alfred Asterjadhi" userId="39de57b9-85c0-4fd1-aaac-8ca2b6560ad0" providerId="ADAL" clId="{9C4414ED-F8B6-408C-BFC4-C44AC56CAB54}" dt="2023-11-16T21:06:42.035" v="3160" actId="6549"/>
          <ac:spMkLst>
            <pc:docMk/>
            <pc:sldMk cId="4289060853" sldId="1056"/>
            <ac:spMk id="2" creationId="{4AF72B65-374B-4C05-B0E2-23CE84EC74E2}"/>
          </ac:spMkLst>
        </pc:spChg>
        <pc:spChg chg="mod">
          <ac:chgData name="Alfred Asterjadhi" userId="39de57b9-85c0-4fd1-aaac-8ca2b6560ad0" providerId="ADAL" clId="{9C4414ED-F8B6-408C-BFC4-C44AC56CAB54}" dt="2023-11-16T21:08:03.070" v="3202"/>
          <ac:spMkLst>
            <pc:docMk/>
            <pc:sldMk cId="4289060853" sldId="1056"/>
            <ac:spMk id="3" creationId="{DD7A2A78-6606-4876-B528-2E87465C44BF}"/>
          </ac:spMkLst>
        </pc:spChg>
      </pc:sldChg>
      <pc:sldChg chg="modSp add mod">
        <pc:chgData name="Alfred Asterjadhi" userId="39de57b9-85c0-4fd1-aaac-8ca2b6560ad0" providerId="ADAL" clId="{9C4414ED-F8B6-408C-BFC4-C44AC56CAB54}" dt="2023-11-16T21:29:19.207" v="3364" actId="20577"/>
        <pc:sldMkLst>
          <pc:docMk/>
          <pc:sldMk cId="783774361" sldId="1057"/>
        </pc:sldMkLst>
        <pc:spChg chg="mod">
          <ac:chgData name="Alfred Asterjadhi" userId="39de57b9-85c0-4fd1-aaac-8ca2b6560ad0" providerId="ADAL" clId="{9C4414ED-F8B6-408C-BFC4-C44AC56CAB54}" dt="2023-11-16T21:26:26.421" v="3335" actId="20577"/>
          <ac:spMkLst>
            <pc:docMk/>
            <pc:sldMk cId="783774361" sldId="1057"/>
            <ac:spMk id="2" creationId="{86201023-D319-47E9-A40B-77186EAD192A}"/>
          </ac:spMkLst>
        </pc:spChg>
        <pc:spChg chg="mod">
          <ac:chgData name="Alfred Asterjadhi" userId="39de57b9-85c0-4fd1-aaac-8ca2b6560ad0" providerId="ADAL" clId="{9C4414ED-F8B6-408C-BFC4-C44AC56CAB54}" dt="2023-11-16T21:29:19.207" v="3364" actId="20577"/>
          <ac:spMkLst>
            <pc:docMk/>
            <pc:sldMk cId="783774361" sldId="1057"/>
            <ac:spMk id="3" creationId="{2144E2DD-B4C9-4455-BF3D-11C5769871AF}"/>
          </ac:spMkLst>
        </pc:spChg>
      </pc:sldChg>
      <pc:sldMasterChg chg="modSp mod">
        <pc:chgData name="Alfred Asterjadhi" userId="39de57b9-85c0-4fd1-aaac-8ca2b6560ad0" providerId="ADAL" clId="{9C4414ED-F8B6-408C-BFC4-C44AC56CAB54}" dt="2023-11-17T01:40:36.907" v="4037" actId="6549"/>
        <pc:sldMasterMkLst>
          <pc:docMk/>
          <pc:sldMasterMk cId="0" sldId="2147483648"/>
        </pc:sldMasterMkLst>
        <pc:spChg chg="mod">
          <ac:chgData name="Alfred Asterjadhi" userId="39de57b9-85c0-4fd1-aaac-8ca2b6560ad0" providerId="ADAL" clId="{9C4414ED-F8B6-408C-BFC4-C44AC56CAB54}" dt="2023-11-17T01:40:36.907" v="4037" actId="6549"/>
          <ac:spMkLst>
            <pc:docMk/>
            <pc:sldMasterMk cId="0" sldId="2147483648"/>
            <ac:spMk id="10" creationId="{00000000-0000-0000-0000-000000000000}"/>
          </ac:spMkLst>
        </pc:spChg>
      </pc:sldMasterChg>
    </pc:docChg>
  </pc:docChgLst>
  <pc:docChgLst>
    <pc:chgData name="Alfred Asterjadhi" userId="39de57b9-85c0-4fd1-aaac-8ca2b6560ad0" providerId="ADAL" clId="{CA824CB9-4AE0-466A-AE2E-7FF6F0AF6FC8}"/>
    <pc:docChg chg="undo redo custSel addSld delSld modSld sldOrd modMainMaster">
      <pc:chgData name="Alfred Asterjadhi" userId="39de57b9-85c0-4fd1-aaac-8ca2b6560ad0" providerId="ADAL" clId="{CA824CB9-4AE0-466A-AE2E-7FF6F0AF6FC8}" dt="2023-09-15T00:42:58.750" v="5842" actId="20577"/>
      <pc:docMkLst>
        <pc:docMk/>
      </pc:docMkLst>
      <pc:sldChg chg="modSp mod">
        <pc:chgData name="Alfred Asterjadhi" userId="39de57b9-85c0-4fd1-aaac-8ca2b6560ad0" providerId="ADAL" clId="{CA824CB9-4AE0-466A-AE2E-7FF6F0AF6FC8}" dt="2023-08-14T16:49:40.106" v="50" actId="20577"/>
        <pc:sldMkLst>
          <pc:docMk/>
          <pc:sldMk cId="0" sldId="256"/>
        </pc:sldMkLst>
        <pc:spChg chg="mod">
          <ac:chgData name="Alfred Asterjadhi" userId="39de57b9-85c0-4fd1-aaac-8ca2b6560ad0" providerId="ADAL" clId="{CA824CB9-4AE0-466A-AE2E-7FF6F0AF6FC8}" dt="2023-08-14T16:48:55.855" v="16" actId="20577"/>
          <ac:spMkLst>
            <pc:docMk/>
            <pc:sldMk cId="0" sldId="256"/>
            <ac:spMk id="6" creationId="{00000000-0000-0000-0000-000000000000}"/>
          </ac:spMkLst>
        </pc:spChg>
        <pc:spChg chg="mod">
          <ac:chgData name="Alfred Asterjadhi" userId="39de57b9-85c0-4fd1-aaac-8ca2b6560ad0" providerId="ADAL" clId="{CA824CB9-4AE0-466A-AE2E-7FF6F0AF6FC8}" dt="2023-08-14T16:49:31.500" v="47" actId="20577"/>
          <ac:spMkLst>
            <pc:docMk/>
            <pc:sldMk cId="0" sldId="256"/>
            <ac:spMk id="3073" creationId="{00000000-0000-0000-0000-000000000000}"/>
          </ac:spMkLst>
        </pc:spChg>
        <pc:spChg chg="mod">
          <ac:chgData name="Alfred Asterjadhi" userId="39de57b9-85c0-4fd1-aaac-8ca2b6560ad0" providerId="ADAL" clId="{CA824CB9-4AE0-466A-AE2E-7FF6F0AF6FC8}" dt="2023-08-14T16:49:40.106" v="50" actId="20577"/>
          <ac:spMkLst>
            <pc:docMk/>
            <pc:sldMk cId="0" sldId="256"/>
            <ac:spMk id="3074" creationId="{00000000-0000-0000-0000-000000000000}"/>
          </ac:spMkLst>
        </pc:spChg>
      </pc:sldChg>
      <pc:sldChg chg="modSp mod">
        <pc:chgData name="Alfred Asterjadhi" userId="39de57b9-85c0-4fd1-aaac-8ca2b6560ad0" providerId="ADAL" clId="{CA824CB9-4AE0-466A-AE2E-7FF6F0AF6FC8}" dt="2023-08-14T16:54:00.498" v="138" actId="20577"/>
        <pc:sldMkLst>
          <pc:docMk/>
          <pc:sldMk cId="0" sldId="257"/>
        </pc:sldMkLst>
        <pc:spChg chg="mod">
          <ac:chgData name="Alfred Asterjadhi" userId="39de57b9-85c0-4fd1-aaac-8ca2b6560ad0" providerId="ADAL" clId="{CA824CB9-4AE0-466A-AE2E-7FF6F0AF6FC8}" dt="2023-08-14T16:49:59.563" v="51"/>
          <ac:spMkLst>
            <pc:docMk/>
            <pc:sldMk cId="0" sldId="257"/>
            <ac:spMk id="7" creationId="{4565958B-DD30-4EE7-AF20-DC550898176B}"/>
          </ac:spMkLst>
        </pc:spChg>
        <pc:spChg chg="mod">
          <ac:chgData name="Alfred Asterjadhi" userId="39de57b9-85c0-4fd1-aaac-8ca2b6560ad0" providerId="ADAL" clId="{CA824CB9-4AE0-466A-AE2E-7FF6F0AF6FC8}" dt="2023-08-14T16:54:00.498" v="138" actId="20577"/>
          <ac:spMkLst>
            <pc:docMk/>
            <pc:sldMk cId="0" sldId="257"/>
            <ac:spMk id="4098" creationId="{00000000-0000-0000-0000-000000000000}"/>
          </ac:spMkLst>
        </pc:spChg>
      </pc:sldChg>
      <pc:sldChg chg="modSp mod">
        <pc:chgData name="Alfred Asterjadhi" userId="39de57b9-85c0-4fd1-aaac-8ca2b6560ad0" providerId="ADAL" clId="{CA824CB9-4AE0-466A-AE2E-7FF6F0AF6FC8}" dt="2023-08-14T16:50:04.220" v="53"/>
        <pc:sldMkLst>
          <pc:docMk/>
          <pc:sldMk cId="3254182675" sldId="258"/>
        </pc:sldMkLst>
        <pc:spChg chg="mod">
          <ac:chgData name="Alfred Asterjadhi" userId="39de57b9-85c0-4fd1-aaac-8ca2b6560ad0" providerId="ADAL" clId="{CA824CB9-4AE0-466A-AE2E-7FF6F0AF6FC8}" dt="2023-08-14T16:50:04.220" v="53"/>
          <ac:spMkLst>
            <pc:docMk/>
            <pc:sldMk cId="3254182675" sldId="258"/>
            <ac:spMk id="7" creationId="{4F62ADF5-BC8B-4EF4-B4E8-C355611EECFF}"/>
          </ac:spMkLst>
        </pc:spChg>
      </pc:sldChg>
      <pc:sldChg chg="addSp delSp modSp mod">
        <pc:chgData name="Alfred Asterjadhi" userId="39de57b9-85c0-4fd1-aaac-8ca2b6560ad0" providerId="ADAL" clId="{CA824CB9-4AE0-466A-AE2E-7FF6F0AF6FC8}" dt="2023-09-04T17:52:38.762" v="1062" actId="113"/>
        <pc:sldMkLst>
          <pc:docMk/>
          <pc:sldMk cId="3136880362" sldId="260"/>
        </pc:sldMkLst>
        <pc:spChg chg="mod">
          <ac:chgData name="Alfred Asterjadhi" userId="39de57b9-85c0-4fd1-aaac-8ca2b6560ad0" providerId="ADAL" clId="{CA824CB9-4AE0-466A-AE2E-7FF6F0AF6FC8}" dt="2023-09-04T17:52:38.762" v="1062" actId="113"/>
          <ac:spMkLst>
            <pc:docMk/>
            <pc:sldMk cId="3136880362" sldId="260"/>
            <ac:spMk id="3" creationId="{00000000-0000-0000-0000-000000000000}"/>
          </ac:spMkLst>
        </pc:spChg>
        <pc:spChg chg="add del">
          <ac:chgData name="Alfred Asterjadhi" userId="39de57b9-85c0-4fd1-aaac-8ca2b6560ad0" providerId="ADAL" clId="{CA824CB9-4AE0-466A-AE2E-7FF6F0AF6FC8}" dt="2023-09-04T17:49:43.532" v="916"/>
          <ac:spMkLst>
            <pc:docMk/>
            <pc:sldMk cId="3136880362" sldId="260"/>
            <ac:spMk id="6" creationId="{B50144A6-F471-A30A-DF75-5AD2AE94B597}"/>
          </ac:spMkLst>
        </pc:spChg>
        <pc:spChg chg="mod">
          <ac:chgData name="Alfred Asterjadhi" userId="39de57b9-85c0-4fd1-aaac-8ca2b6560ad0" providerId="ADAL" clId="{CA824CB9-4AE0-466A-AE2E-7FF6F0AF6FC8}" dt="2023-08-14T16:50:07.398" v="55"/>
          <ac:spMkLst>
            <pc:docMk/>
            <pc:sldMk cId="3136880362" sldId="260"/>
            <ac:spMk id="7" creationId="{733EE7F5-4D25-4915-8021-FD9EE23E2C32}"/>
          </ac:spMkLst>
        </pc:spChg>
      </pc:sldChg>
      <pc:sldChg chg="modSp mod">
        <pc:chgData name="Alfred Asterjadhi" userId="39de57b9-85c0-4fd1-aaac-8ca2b6560ad0" providerId="ADAL" clId="{CA824CB9-4AE0-466A-AE2E-7FF6F0AF6FC8}" dt="2023-08-14T16:50:10.124" v="57"/>
        <pc:sldMkLst>
          <pc:docMk/>
          <pc:sldMk cId="1676196551" sldId="261"/>
        </pc:sldMkLst>
        <pc:spChg chg="mod">
          <ac:chgData name="Alfred Asterjadhi" userId="39de57b9-85c0-4fd1-aaac-8ca2b6560ad0" providerId="ADAL" clId="{CA824CB9-4AE0-466A-AE2E-7FF6F0AF6FC8}" dt="2023-08-14T16:50:10.124" v="57"/>
          <ac:spMkLst>
            <pc:docMk/>
            <pc:sldMk cId="1676196551" sldId="261"/>
            <ac:spMk id="7" creationId="{0A0F1EBF-63A8-4C75-8DB7-0D8CD44D0896}"/>
          </ac:spMkLst>
        </pc:spChg>
      </pc:sldChg>
      <pc:sldChg chg="modSp mod">
        <pc:chgData name="Alfred Asterjadhi" userId="39de57b9-85c0-4fd1-aaac-8ca2b6560ad0" providerId="ADAL" clId="{CA824CB9-4AE0-466A-AE2E-7FF6F0AF6FC8}" dt="2023-08-14T16:50:11.375" v="58"/>
        <pc:sldMkLst>
          <pc:docMk/>
          <pc:sldMk cId="2927177891" sldId="263"/>
        </pc:sldMkLst>
        <pc:spChg chg="mod">
          <ac:chgData name="Alfred Asterjadhi" userId="39de57b9-85c0-4fd1-aaac-8ca2b6560ad0" providerId="ADAL" clId="{CA824CB9-4AE0-466A-AE2E-7FF6F0AF6FC8}" dt="2023-08-14T16:50:11.375" v="58"/>
          <ac:spMkLst>
            <pc:docMk/>
            <pc:sldMk cId="2927177891" sldId="263"/>
            <ac:spMk id="9" creationId="{4BB4CFD1-21C6-467E-AB6E-3577A473F86D}"/>
          </ac:spMkLst>
        </pc:spChg>
      </pc:sldChg>
      <pc:sldChg chg="modSp mod">
        <pc:chgData name="Alfred Asterjadhi" userId="39de57b9-85c0-4fd1-aaac-8ca2b6560ad0" providerId="ADAL" clId="{CA824CB9-4AE0-466A-AE2E-7FF6F0AF6FC8}" dt="2023-08-14T16:50:13.152" v="59"/>
        <pc:sldMkLst>
          <pc:docMk/>
          <pc:sldMk cId="4277600907" sldId="264"/>
        </pc:sldMkLst>
        <pc:spChg chg="mod">
          <ac:chgData name="Alfred Asterjadhi" userId="39de57b9-85c0-4fd1-aaac-8ca2b6560ad0" providerId="ADAL" clId="{CA824CB9-4AE0-466A-AE2E-7FF6F0AF6FC8}" dt="2023-08-14T16:50:13.152" v="59"/>
          <ac:spMkLst>
            <pc:docMk/>
            <pc:sldMk cId="4277600907" sldId="264"/>
            <ac:spMk id="8" creationId="{B2C4C695-AFB3-4956-B721-DB0805BA0685}"/>
          </ac:spMkLst>
        </pc:spChg>
      </pc:sldChg>
      <pc:sldChg chg="modSp mod">
        <pc:chgData name="Alfred Asterjadhi" userId="39de57b9-85c0-4fd1-aaac-8ca2b6560ad0" providerId="ADAL" clId="{CA824CB9-4AE0-466A-AE2E-7FF6F0AF6FC8}" dt="2023-08-14T16:50:14.317" v="60"/>
        <pc:sldMkLst>
          <pc:docMk/>
          <pc:sldMk cId="2436815634" sldId="265"/>
        </pc:sldMkLst>
        <pc:spChg chg="mod">
          <ac:chgData name="Alfred Asterjadhi" userId="39de57b9-85c0-4fd1-aaac-8ca2b6560ad0" providerId="ADAL" clId="{CA824CB9-4AE0-466A-AE2E-7FF6F0AF6FC8}" dt="2023-08-14T16:50:14.317" v="60"/>
          <ac:spMkLst>
            <pc:docMk/>
            <pc:sldMk cId="2436815634" sldId="265"/>
            <ac:spMk id="9" creationId="{535943CE-0A57-43F4-9844-46B4091CBC16}"/>
          </ac:spMkLst>
        </pc:spChg>
      </pc:sldChg>
      <pc:sldChg chg="modSp mod">
        <pc:chgData name="Alfred Asterjadhi" userId="39de57b9-85c0-4fd1-aaac-8ca2b6560ad0" providerId="ADAL" clId="{CA824CB9-4AE0-466A-AE2E-7FF6F0AF6FC8}" dt="2023-08-14T16:50:15.565" v="61"/>
        <pc:sldMkLst>
          <pc:docMk/>
          <pc:sldMk cId="2400177835" sldId="266"/>
        </pc:sldMkLst>
        <pc:spChg chg="mod">
          <ac:chgData name="Alfred Asterjadhi" userId="39de57b9-85c0-4fd1-aaac-8ca2b6560ad0" providerId="ADAL" clId="{CA824CB9-4AE0-466A-AE2E-7FF6F0AF6FC8}" dt="2023-08-14T16:50:15.565" v="61"/>
          <ac:spMkLst>
            <pc:docMk/>
            <pc:sldMk cId="2400177835" sldId="266"/>
            <ac:spMk id="8" creationId="{C5505616-1CE2-43B4-878B-31634EEB6CA7}"/>
          </ac:spMkLst>
        </pc:spChg>
      </pc:sldChg>
      <pc:sldChg chg="modSp mod">
        <pc:chgData name="Alfred Asterjadhi" userId="39de57b9-85c0-4fd1-aaac-8ca2b6560ad0" providerId="ADAL" clId="{CA824CB9-4AE0-466A-AE2E-7FF6F0AF6FC8}" dt="2023-08-14T16:54:48.751" v="160" actId="20577"/>
        <pc:sldMkLst>
          <pc:docMk/>
          <pc:sldMk cId="132832093" sldId="267"/>
        </pc:sldMkLst>
        <pc:spChg chg="mod">
          <ac:chgData name="Alfred Asterjadhi" userId="39de57b9-85c0-4fd1-aaac-8ca2b6560ad0" providerId="ADAL" clId="{CA824CB9-4AE0-466A-AE2E-7FF6F0AF6FC8}" dt="2023-08-14T16:54:48.751" v="160" actId="20577"/>
          <ac:spMkLst>
            <pc:docMk/>
            <pc:sldMk cId="132832093" sldId="267"/>
            <ac:spMk id="3" creationId="{00000000-0000-0000-0000-000000000000}"/>
          </ac:spMkLst>
        </pc:spChg>
        <pc:spChg chg="mod">
          <ac:chgData name="Alfred Asterjadhi" userId="39de57b9-85c0-4fd1-aaac-8ca2b6560ad0" providerId="ADAL" clId="{CA824CB9-4AE0-466A-AE2E-7FF6F0AF6FC8}" dt="2023-08-14T16:50:21.746" v="66"/>
          <ac:spMkLst>
            <pc:docMk/>
            <pc:sldMk cId="132832093" sldId="267"/>
            <ac:spMk id="7" creationId="{C00CAC69-BF6D-4936-9CE0-D96F88ACD748}"/>
          </ac:spMkLst>
        </pc:spChg>
      </pc:sldChg>
      <pc:sldChg chg="modSp mod">
        <pc:chgData name="Alfred Asterjadhi" userId="39de57b9-85c0-4fd1-aaac-8ca2b6560ad0" providerId="ADAL" clId="{CA824CB9-4AE0-466A-AE2E-7FF6F0AF6FC8}" dt="2023-09-15T00:42:58.750" v="5842" actId="20577"/>
        <pc:sldMkLst>
          <pc:docMk/>
          <pc:sldMk cId="3976818858" sldId="269"/>
        </pc:sldMkLst>
        <pc:spChg chg="mod">
          <ac:chgData name="Alfred Asterjadhi" userId="39de57b9-85c0-4fd1-aaac-8ca2b6560ad0" providerId="ADAL" clId="{CA824CB9-4AE0-466A-AE2E-7FF6F0AF6FC8}" dt="2023-08-14T16:50:24.209" v="68"/>
          <ac:spMkLst>
            <pc:docMk/>
            <pc:sldMk cId="3976818858" sldId="269"/>
            <ac:spMk id="6" creationId="{00000000-0000-0000-0000-000000000000}"/>
          </ac:spMkLst>
        </pc:spChg>
        <pc:graphicFrameChg chg="mod modGraphic">
          <ac:chgData name="Alfred Asterjadhi" userId="39de57b9-85c0-4fd1-aaac-8ca2b6560ad0" providerId="ADAL" clId="{CA824CB9-4AE0-466A-AE2E-7FF6F0AF6FC8}" dt="2023-09-15T00:42:58.750" v="5842"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CA824CB9-4AE0-466A-AE2E-7FF6F0AF6FC8}" dt="2023-08-14T16:50:16.767" v="62"/>
        <pc:sldMkLst>
          <pc:docMk/>
          <pc:sldMk cId="3387863760" sldId="270"/>
        </pc:sldMkLst>
        <pc:spChg chg="mod">
          <ac:chgData name="Alfred Asterjadhi" userId="39de57b9-85c0-4fd1-aaac-8ca2b6560ad0" providerId="ADAL" clId="{CA824CB9-4AE0-466A-AE2E-7FF6F0AF6FC8}" dt="2023-08-14T16:50:16.767" v="62"/>
          <ac:spMkLst>
            <pc:docMk/>
            <pc:sldMk cId="3387863760" sldId="270"/>
            <ac:spMk id="8" creationId="{B1C9D975-9B89-429E-A2AD-175C2CE0D83A}"/>
          </ac:spMkLst>
        </pc:spChg>
      </pc:sldChg>
      <pc:sldChg chg="modSp mod">
        <pc:chgData name="Alfred Asterjadhi" userId="39de57b9-85c0-4fd1-aaac-8ca2b6560ad0" providerId="ADAL" clId="{CA824CB9-4AE0-466A-AE2E-7FF6F0AF6FC8}" dt="2023-09-04T17:46:12.348" v="569" actId="20577"/>
        <pc:sldMkLst>
          <pc:docMk/>
          <pc:sldMk cId="2243228416" sldId="299"/>
        </pc:sldMkLst>
        <pc:spChg chg="mod">
          <ac:chgData name="Alfred Asterjadhi" userId="39de57b9-85c0-4fd1-aaac-8ca2b6560ad0" providerId="ADAL" clId="{CA824CB9-4AE0-466A-AE2E-7FF6F0AF6FC8}" dt="2023-09-04T17:46:12.348" v="569" actId="20577"/>
          <ac:spMkLst>
            <pc:docMk/>
            <pc:sldMk cId="2243228416" sldId="299"/>
            <ac:spMk id="3" creationId="{3857177C-4F12-41D1-AB93-6925069E5DB9}"/>
          </ac:spMkLst>
        </pc:spChg>
        <pc:spChg chg="mod">
          <ac:chgData name="Alfred Asterjadhi" userId="39de57b9-85c0-4fd1-aaac-8ca2b6560ad0" providerId="ADAL" clId="{CA824CB9-4AE0-466A-AE2E-7FF6F0AF6FC8}" dt="2023-08-14T16:50:22.977" v="67"/>
          <ac:spMkLst>
            <pc:docMk/>
            <pc:sldMk cId="2243228416" sldId="299"/>
            <ac:spMk id="8" creationId="{ADA0A8BA-AA59-4AB6-9BD0-89E3B2E275F5}"/>
          </ac:spMkLst>
        </pc:spChg>
        <pc:spChg chg="mod">
          <ac:chgData name="Alfred Asterjadhi" userId="39de57b9-85c0-4fd1-aaac-8ca2b6560ad0" providerId="ADAL" clId="{CA824CB9-4AE0-466A-AE2E-7FF6F0AF6FC8}" dt="2023-08-14T17:18:37.641" v="505" actId="20577"/>
          <ac:spMkLst>
            <pc:docMk/>
            <pc:sldMk cId="2243228416" sldId="299"/>
            <ac:spMk id="17" creationId="{442A1050-6527-4B2E-A943-E125D6B48B52}"/>
          </ac:spMkLst>
        </pc:spChg>
      </pc:sldChg>
      <pc:sldChg chg="modSp mod">
        <pc:chgData name="Alfred Asterjadhi" userId="39de57b9-85c0-4fd1-aaac-8ca2b6560ad0" providerId="ADAL" clId="{CA824CB9-4AE0-466A-AE2E-7FF6F0AF6FC8}" dt="2023-08-14T16:51:15.427" v="99"/>
        <pc:sldMkLst>
          <pc:docMk/>
          <pc:sldMk cId="1677969607" sldId="323"/>
        </pc:sldMkLst>
        <pc:spChg chg="mod">
          <ac:chgData name="Alfred Asterjadhi" userId="39de57b9-85c0-4fd1-aaac-8ca2b6560ad0" providerId="ADAL" clId="{CA824CB9-4AE0-466A-AE2E-7FF6F0AF6FC8}" dt="2023-08-14T16:51:15.427" v="99"/>
          <ac:spMkLst>
            <pc:docMk/>
            <pc:sldMk cId="1677969607" sldId="323"/>
            <ac:spMk id="7" creationId="{247ADCDE-7164-400D-8B27-4BAED4FE7810}"/>
          </ac:spMkLst>
        </pc:spChg>
      </pc:sldChg>
      <pc:sldChg chg="modSp mod">
        <pc:chgData name="Alfred Asterjadhi" userId="39de57b9-85c0-4fd1-aaac-8ca2b6560ad0" providerId="ADAL" clId="{CA824CB9-4AE0-466A-AE2E-7FF6F0AF6FC8}" dt="2023-08-14T16:54:20.770" v="140" actId="404"/>
        <pc:sldMkLst>
          <pc:docMk/>
          <pc:sldMk cId="1908471061" sldId="328"/>
        </pc:sldMkLst>
        <pc:spChg chg="mod">
          <ac:chgData name="Alfred Asterjadhi" userId="39de57b9-85c0-4fd1-aaac-8ca2b6560ad0" providerId="ADAL" clId="{CA824CB9-4AE0-466A-AE2E-7FF6F0AF6FC8}" dt="2023-08-14T16:54:20.770" v="140" actId="404"/>
          <ac:spMkLst>
            <pc:docMk/>
            <pc:sldMk cId="1908471061" sldId="328"/>
            <ac:spMk id="3" creationId="{3EF9BE80-D462-4B64-8448-3B553445EDCF}"/>
          </ac:spMkLst>
        </pc:spChg>
        <pc:spChg chg="mod">
          <ac:chgData name="Alfred Asterjadhi" userId="39de57b9-85c0-4fd1-aaac-8ca2b6560ad0" providerId="ADAL" clId="{CA824CB9-4AE0-466A-AE2E-7FF6F0AF6FC8}" dt="2023-08-14T16:50:08.725" v="56"/>
          <ac:spMkLst>
            <pc:docMk/>
            <pc:sldMk cId="1908471061" sldId="328"/>
            <ac:spMk id="6" creationId="{FCA6EDD1-4720-45B9-8B18-08C7AF47C492}"/>
          </ac:spMkLst>
        </pc:spChg>
      </pc:sldChg>
      <pc:sldChg chg="modSp mod">
        <pc:chgData name="Alfred Asterjadhi" userId="39de57b9-85c0-4fd1-aaac-8ca2b6560ad0" providerId="ADAL" clId="{CA824CB9-4AE0-466A-AE2E-7FF6F0AF6FC8}" dt="2023-08-14T16:50:17.981" v="63"/>
        <pc:sldMkLst>
          <pc:docMk/>
          <pc:sldMk cId="15571502" sldId="330"/>
        </pc:sldMkLst>
        <pc:spChg chg="mod">
          <ac:chgData name="Alfred Asterjadhi" userId="39de57b9-85c0-4fd1-aaac-8ca2b6560ad0" providerId="ADAL" clId="{CA824CB9-4AE0-466A-AE2E-7FF6F0AF6FC8}" dt="2023-08-14T16:50:17.981" v="63"/>
          <ac:spMkLst>
            <pc:docMk/>
            <pc:sldMk cId="15571502" sldId="330"/>
            <ac:spMk id="6" creationId="{5C48BDE3-7807-417F-A4F1-5356D38590CA}"/>
          </ac:spMkLst>
        </pc:spChg>
      </pc:sldChg>
      <pc:sldChg chg="modSp mod">
        <pc:chgData name="Alfred Asterjadhi" userId="39de57b9-85c0-4fd1-aaac-8ca2b6560ad0" providerId="ADAL" clId="{CA824CB9-4AE0-466A-AE2E-7FF6F0AF6FC8}" dt="2023-08-14T16:50:19.232" v="64"/>
        <pc:sldMkLst>
          <pc:docMk/>
          <pc:sldMk cId="3200711991" sldId="331"/>
        </pc:sldMkLst>
        <pc:spChg chg="mod">
          <ac:chgData name="Alfred Asterjadhi" userId="39de57b9-85c0-4fd1-aaac-8ca2b6560ad0" providerId="ADAL" clId="{CA824CB9-4AE0-466A-AE2E-7FF6F0AF6FC8}" dt="2023-08-14T16:50:19.232" v="64"/>
          <ac:spMkLst>
            <pc:docMk/>
            <pc:sldMk cId="3200711991" sldId="331"/>
            <ac:spMk id="6" creationId="{C3BF5992-FFFD-4B64-900D-0590BA3C03CE}"/>
          </ac:spMkLst>
        </pc:spChg>
      </pc:sldChg>
      <pc:sldChg chg="modSp mod">
        <pc:chgData name="Alfred Asterjadhi" userId="39de57b9-85c0-4fd1-aaac-8ca2b6560ad0" providerId="ADAL" clId="{CA824CB9-4AE0-466A-AE2E-7FF6F0AF6FC8}" dt="2023-08-14T16:50:20.518" v="65"/>
        <pc:sldMkLst>
          <pc:docMk/>
          <pc:sldMk cId="2409609221" sldId="332"/>
        </pc:sldMkLst>
        <pc:spChg chg="mod">
          <ac:chgData name="Alfred Asterjadhi" userId="39de57b9-85c0-4fd1-aaac-8ca2b6560ad0" providerId="ADAL" clId="{CA824CB9-4AE0-466A-AE2E-7FF6F0AF6FC8}" dt="2023-08-14T16:50:20.518" v="65"/>
          <ac:spMkLst>
            <pc:docMk/>
            <pc:sldMk cId="2409609221" sldId="332"/>
            <ac:spMk id="6" creationId="{2B4D6F20-084B-4EE9-AD6D-290838010348}"/>
          </ac:spMkLst>
        </pc:spChg>
      </pc:sldChg>
      <pc:sldChg chg="modSp mod">
        <pc:chgData name="Alfred Asterjadhi" userId="39de57b9-85c0-4fd1-aaac-8ca2b6560ad0" providerId="ADAL" clId="{CA824CB9-4AE0-466A-AE2E-7FF6F0AF6FC8}" dt="2023-08-14T16:52:00.960" v="104" actId="14100"/>
        <pc:sldMkLst>
          <pc:docMk/>
          <pc:sldMk cId="3843208451" sldId="333"/>
        </pc:sldMkLst>
        <pc:spChg chg="mod">
          <ac:chgData name="Alfred Asterjadhi" userId="39de57b9-85c0-4fd1-aaac-8ca2b6560ad0" providerId="ADAL" clId="{CA824CB9-4AE0-466A-AE2E-7FF6F0AF6FC8}" dt="2023-08-14T16:52:00.960" v="104" actId="14100"/>
          <ac:spMkLst>
            <pc:docMk/>
            <pc:sldMk cId="3843208451" sldId="333"/>
            <ac:spMk id="3" creationId="{918D7AE7-F661-4AD4-9210-88B6E5699ED9}"/>
          </ac:spMkLst>
        </pc:spChg>
        <pc:spChg chg="mod">
          <ac:chgData name="Alfred Asterjadhi" userId="39de57b9-85c0-4fd1-aaac-8ca2b6560ad0" providerId="ADAL" clId="{CA824CB9-4AE0-466A-AE2E-7FF6F0AF6FC8}" dt="2023-08-14T16:50:01.860" v="52"/>
          <ac:spMkLst>
            <pc:docMk/>
            <pc:sldMk cId="3843208451" sldId="333"/>
            <ac:spMk id="6" creationId="{A8221584-6364-48AC-B1C3-833137C81726}"/>
          </ac:spMkLst>
        </pc:spChg>
      </pc:sldChg>
      <pc:sldChg chg="modSp mod">
        <pc:chgData name="Alfred Asterjadhi" userId="39de57b9-85c0-4fd1-aaac-8ca2b6560ad0" providerId="ADAL" clId="{CA824CB9-4AE0-466A-AE2E-7FF6F0AF6FC8}" dt="2023-08-14T16:50:06.043" v="54"/>
        <pc:sldMkLst>
          <pc:docMk/>
          <pc:sldMk cId="3977221359" sldId="340"/>
        </pc:sldMkLst>
        <pc:spChg chg="mod">
          <ac:chgData name="Alfred Asterjadhi" userId="39de57b9-85c0-4fd1-aaac-8ca2b6560ad0" providerId="ADAL" clId="{CA824CB9-4AE0-466A-AE2E-7FF6F0AF6FC8}" dt="2023-08-14T16:50:06.043" v="54"/>
          <ac:spMkLst>
            <pc:docMk/>
            <pc:sldMk cId="3977221359" sldId="340"/>
            <ac:spMk id="6" creationId="{BC264D22-EE96-4B0F-90AA-B4358FF19246}"/>
          </ac:spMkLst>
        </pc:spChg>
      </pc:sldChg>
      <pc:sldChg chg="modSp mod">
        <pc:chgData name="Alfred Asterjadhi" userId="39de57b9-85c0-4fd1-aaac-8ca2b6560ad0" providerId="ADAL" clId="{CA824CB9-4AE0-466A-AE2E-7FF6F0AF6FC8}" dt="2023-09-14T18:35:45.796" v="5751" actId="20577"/>
        <pc:sldMkLst>
          <pc:docMk/>
          <pc:sldMk cId="3930036297" sldId="356"/>
        </pc:sldMkLst>
        <pc:spChg chg="mod">
          <ac:chgData name="Alfred Asterjadhi" userId="39de57b9-85c0-4fd1-aaac-8ca2b6560ad0" providerId="ADAL" clId="{CA824CB9-4AE0-466A-AE2E-7FF6F0AF6FC8}" dt="2023-09-14T17:38:23.670" v="5667" actId="13926"/>
          <ac:spMkLst>
            <pc:docMk/>
            <pc:sldMk cId="3930036297" sldId="356"/>
            <ac:spMk id="2" creationId="{4B5F0D0E-8BB7-48AB-9160-728B8B3399A2}"/>
          </ac:spMkLst>
        </pc:spChg>
        <pc:spChg chg="mod">
          <ac:chgData name="Alfred Asterjadhi" userId="39de57b9-85c0-4fd1-aaac-8ca2b6560ad0" providerId="ADAL" clId="{CA824CB9-4AE0-466A-AE2E-7FF6F0AF6FC8}" dt="2023-09-14T18:35:45.796" v="5751" actId="20577"/>
          <ac:spMkLst>
            <pc:docMk/>
            <pc:sldMk cId="3930036297" sldId="356"/>
            <ac:spMk id="3" creationId="{DFB0BA47-D7B6-4F95-932E-A7AA615BC440}"/>
          </ac:spMkLst>
        </pc:spChg>
        <pc:spChg chg="mod">
          <ac:chgData name="Alfred Asterjadhi" userId="39de57b9-85c0-4fd1-aaac-8ca2b6560ad0" providerId="ADAL" clId="{CA824CB9-4AE0-466A-AE2E-7FF6F0AF6FC8}" dt="2023-08-14T16:51:07.348" v="93"/>
          <ac:spMkLst>
            <pc:docMk/>
            <pc:sldMk cId="3930036297" sldId="356"/>
            <ac:spMk id="6" creationId="{974B2026-97FB-40D2-8F22-7E6D319B4EA2}"/>
          </ac:spMkLst>
        </pc:spChg>
      </pc:sldChg>
      <pc:sldChg chg="modSp mod">
        <pc:chgData name="Alfred Asterjadhi" userId="39de57b9-85c0-4fd1-aaac-8ca2b6560ad0" providerId="ADAL" clId="{CA824CB9-4AE0-466A-AE2E-7FF6F0AF6FC8}" dt="2023-09-14T14:31:12.606" v="5520" actId="20577"/>
        <pc:sldMkLst>
          <pc:docMk/>
          <pc:sldMk cId="3576977642" sldId="362"/>
        </pc:sldMkLst>
        <pc:spChg chg="mod">
          <ac:chgData name="Alfred Asterjadhi" userId="39de57b9-85c0-4fd1-aaac-8ca2b6560ad0" providerId="ADAL" clId="{CA824CB9-4AE0-466A-AE2E-7FF6F0AF6FC8}" dt="2023-08-14T17:16:54.217" v="466" actId="20577"/>
          <ac:spMkLst>
            <pc:docMk/>
            <pc:sldMk cId="3576977642" sldId="362"/>
            <ac:spMk id="2" creationId="{0EAF4D72-7EB5-22A3-403A-E095C87E6E26}"/>
          </ac:spMkLst>
        </pc:spChg>
        <pc:spChg chg="mod">
          <ac:chgData name="Alfred Asterjadhi" userId="39de57b9-85c0-4fd1-aaac-8ca2b6560ad0" providerId="ADAL" clId="{CA824CB9-4AE0-466A-AE2E-7FF6F0AF6FC8}" dt="2023-08-14T16:51:10.016" v="95"/>
          <ac:spMkLst>
            <pc:docMk/>
            <pc:sldMk cId="3576977642" sldId="362"/>
            <ac:spMk id="6" creationId="{3DD21102-AAEB-13F6-15EC-3CBBC04B5637}"/>
          </ac:spMkLst>
        </pc:spChg>
        <pc:spChg chg="mod">
          <ac:chgData name="Alfred Asterjadhi" userId="39de57b9-85c0-4fd1-aaac-8ca2b6560ad0" providerId="ADAL" clId="{CA824CB9-4AE0-466A-AE2E-7FF6F0AF6FC8}" dt="2023-09-14T14:31:12.606" v="5520" actId="20577"/>
          <ac:spMkLst>
            <pc:docMk/>
            <pc:sldMk cId="3576977642" sldId="362"/>
            <ac:spMk id="16" creationId="{CA1A1623-65F8-E7F3-860B-98677C489FFA}"/>
          </ac:spMkLst>
        </pc:spChg>
      </pc:sldChg>
      <pc:sldChg chg="modSp mod ord">
        <pc:chgData name="Alfred Asterjadhi" userId="39de57b9-85c0-4fd1-aaac-8ca2b6560ad0" providerId="ADAL" clId="{CA824CB9-4AE0-466A-AE2E-7FF6F0AF6FC8}" dt="2023-09-14T11:35:46.597" v="5000" actId="207"/>
        <pc:sldMkLst>
          <pc:docMk/>
          <pc:sldMk cId="2875004496" sldId="364"/>
        </pc:sldMkLst>
        <pc:spChg chg="mod">
          <ac:chgData name="Alfred Asterjadhi" userId="39de57b9-85c0-4fd1-aaac-8ca2b6560ad0" providerId="ADAL" clId="{CA824CB9-4AE0-466A-AE2E-7FF6F0AF6FC8}" dt="2023-09-08T17:41:46.299" v="1583" actId="20577"/>
          <ac:spMkLst>
            <pc:docMk/>
            <pc:sldMk cId="2875004496" sldId="364"/>
            <ac:spMk id="2" creationId="{F2762690-C15C-4839-B40F-0AF3A4D89457}"/>
          </ac:spMkLst>
        </pc:spChg>
        <pc:spChg chg="mod">
          <ac:chgData name="Alfred Asterjadhi" userId="39de57b9-85c0-4fd1-aaac-8ca2b6560ad0" providerId="ADAL" clId="{CA824CB9-4AE0-466A-AE2E-7FF6F0AF6FC8}" dt="2023-08-14T16:50:28.003" v="71"/>
          <ac:spMkLst>
            <pc:docMk/>
            <pc:sldMk cId="2875004496" sldId="364"/>
            <ac:spMk id="3" creationId="{D20906E0-F900-4991-83B1-675F5B67FA2D}"/>
          </ac:spMkLst>
        </pc:spChg>
        <pc:graphicFrameChg chg="mod modGraphic">
          <ac:chgData name="Alfred Asterjadhi" userId="39de57b9-85c0-4fd1-aaac-8ca2b6560ad0" providerId="ADAL" clId="{CA824CB9-4AE0-466A-AE2E-7FF6F0AF6FC8}" dt="2023-09-14T11:35:46.597" v="5000" actId="207"/>
          <ac:graphicFrameMkLst>
            <pc:docMk/>
            <pc:sldMk cId="2875004496" sldId="364"/>
            <ac:graphicFrameMk id="9" creationId="{AA5336CB-873D-64D2-6A97-0EB14F84177A}"/>
          </ac:graphicFrameMkLst>
        </pc:graphicFrameChg>
      </pc:sldChg>
      <pc:sldChg chg="addSp delSp modSp mod chgLayout">
        <pc:chgData name="Alfred Asterjadhi" userId="39de57b9-85c0-4fd1-aaac-8ca2b6560ad0" providerId="ADAL" clId="{CA824CB9-4AE0-466A-AE2E-7FF6F0AF6FC8}" dt="2023-09-07T22:42:11.388" v="1247" actId="1036"/>
        <pc:sldMkLst>
          <pc:docMk/>
          <pc:sldMk cId="1843331871" sldId="365"/>
        </pc:sldMkLst>
        <pc:spChg chg="mod ord">
          <ac:chgData name="Alfred Asterjadhi" userId="39de57b9-85c0-4fd1-aaac-8ca2b6560ad0" providerId="ADAL" clId="{CA824CB9-4AE0-466A-AE2E-7FF6F0AF6FC8}" dt="2023-09-07T22:39:30.764" v="1141" actId="6264"/>
          <ac:spMkLst>
            <pc:docMk/>
            <pc:sldMk cId="1843331871" sldId="365"/>
            <ac:spMk id="2" creationId="{0753DF19-5604-D757-CF21-A9FC2116E8DC}"/>
          </ac:spMkLst>
        </pc:spChg>
        <pc:spChg chg="add del mod">
          <ac:chgData name="Alfred Asterjadhi" userId="39de57b9-85c0-4fd1-aaac-8ca2b6560ad0" providerId="ADAL" clId="{CA824CB9-4AE0-466A-AE2E-7FF6F0AF6FC8}" dt="2023-09-07T22:37:17.763" v="1106" actId="6264"/>
          <ac:spMkLst>
            <pc:docMk/>
            <pc:sldMk cId="1843331871" sldId="365"/>
            <ac:spMk id="3" creationId="{C959D583-8F04-30C6-006E-B2B233D5EAFA}"/>
          </ac:spMkLst>
        </pc:spChg>
        <pc:spChg chg="mod ord">
          <ac:chgData name="Alfred Asterjadhi" userId="39de57b9-85c0-4fd1-aaac-8ca2b6560ad0" providerId="ADAL" clId="{CA824CB9-4AE0-466A-AE2E-7FF6F0AF6FC8}" dt="2023-09-07T22:39:30.764" v="1141" actId="6264"/>
          <ac:spMkLst>
            <pc:docMk/>
            <pc:sldMk cId="1843331871" sldId="365"/>
            <ac:spMk id="4" creationId="{0F594D8D-205A-130F-F44A-33234B5124E9}"/>
          </ac:spMkLst>
        </pc:spChg>
        <pc:spChg chg="mod ord">
          <ac:chgData name="Alfred Asterjadhi" userId="39de57b9-85c0-4fd1-aaac-8ca2b6560ad0" providerId="ADAL" clId="{CA824CB9-4AE0-466A-AE2E-7FF6F0AF6FC8}" dt="2023-09-07T22:39:30.764" v="1141" actId="6264"/>
          <ac:spMkLst>
            <pc:docMk/>
            <pc:sldMk cId="1843331871" sldId="365"/>
            <ac:spMk id="5" creationId="{73293754-77B9-AF3C-66B0-AC1E188A985E}"/>
          </ac:spMkLst>
        </pc:spChg>
        <pc:spChg chg="mod ord">
          <ac:chgData name="Alfred Asterjadhi" userId="39de57b9-85c0-4fd1-aaac-8ca2b6560ad0" providerId="ADAL" clId="{CA824CB9-4AE0-466A-AE2E-7FF6F0AF6FC8}" dt="2023-09-07T22:39:30.764" v="1141" actId="6264"/>
          <ac:spMkLst>
            <pc:docMk/>
            <pc:sldMk cId="1843331871" sldId="365"/>
            <ac:spMk id="6" creationId="{6ACA49CE-D01F-5C62-094F-BCB7174FDE18}"/>
          </ac:spMkLst>
        </pc:spChg>
        <pc:spChg chg="add del mod">
          <ac:chgData name="Alfred Asterjadhi" userId="39de57b9-85c0-4fd1-aaac-8ca2b6560ad0" providerId="ADAL" clId="{CA824CB9-4AE0-466A-AE2E-7FF6F0AF6FC8}" dt="2023-09-07T22:37:17.763" v="1106" actId="6264"/>
          <ac:spMkLst>
            <pc:docMk/>
            <pc:sldMk cId="1843331871" sldId="365"/>
            <ac:spMk id="7" creationId="{7729496A-0819-2679-9F91-9AFC88D252B3}"/>
          </ac:spMkLst>
        </pc:spChg>
        <pc:spChg chg="add del mod">
          <ac:chgData name="Alfred Asterjadhi" userId="39de57b9-85c0-4fd1-aaac-8ca2b6560ad0" providerId="ADAL" clId="{CA824CB9-4AE0-466A-AE2E-7FF6F0AF6FC8}" dt="2023-09-07T22:37:17.763" v="1106" actId="6264"/>
          <ac:spMkLst>
            <pc:docMk/>
            <pc:sldMk cId="1843331871" sldId="365"/>
            <ac:spMk id="8" creationId="{4123DF00-CE3C-A546-A71B-7E2D2E4D007B}"/>
          </ac:spMkLst>
        </pc:spChg>
        <pc:spChg chg="add del mod">
          <ac:chgData name="Alfred Asterjadhi" userId="39de57b9-85c0-4fd1-aaac-8ca2b6560ad0" providerId="ADAL" clId="{CA824CB9-4AE0-466A-AE2E-7FF6F0AF6FC8}" dt="2023-09-07T22:37:17.763" v="1106" actId="6264"/>
          <ac:spMkLst>
            <pc:docMk/>
            <pc:sldMk cId="1843331871" sldId="365"/>
            <ac:spMk id="9" creationId="{264D1B55-41DB-2064-B681-9521811C203D}"/>
          </ac:spMkLst>
        </pc:spChg>
        <pc:spChg chg="add del mod">
          <ac:chgData name="Alfred Asterjadhi" userId="39de57b9-85c0-4fd1-aaac-8ca2b6560ad0" providerId="ADAL" clId="{CA824CB9-4AE0-466A-AE2E-7FF6F0AF6FC8}" dt="2023-09-07T22:37:17.763" v="1106" actId="6264"/>
          <ac:spMkLst>
            <pc:docMk/>
            <pc:sldMk cId="1843331871" sldId="365"/>
            <ac:spMk id="10" creationId="{92660B95-3402-E910-C8AC-CF282B761820}"/>
          </ac:spMkLst>
        </pc:spChg>
        <pc:spChg chg="add del mod">
          <ac:chgData name="Alfred Asterjadhi" userId="39de57b9-85c0-4fd1-aaac-8ca2b6560ad0" providerId="ADAL" clId="{CA824CB9-4AE0-466A-AE2E-7FF6F0AF6FC8}" dt="2023-09-07T22:38:23.946" v="1124"/>
          <ac:spMkLst>
            <pc:docMk/>
            <pc:sldMk cId="1843331871" sldId="365"/>
            <ac:spMk id="12" creationId="{12841B27-535A-10DE-FDE0-B7AA50183AE3}"/>
          </ac:spMkLst>
        </pc:spChg>
        <pc:spChg chg="add mod ord">
          <ac:chgData name="Alfred Asterjadhi" userId="39de57b9-85c0-4fd1-aaac-8ca2b6560ad0" providerId="ADAL" clId="{CA824CB9-4AE0-466A-AE2E-7FF6F0AF6FC8}" dt="2023-09-07T22:42:04.500" v="1238" actId="6549"/>
          <ac:spMkLst>
            <pc:docMk/>
            <pc:sldMk cId="1843331871" sldId="365"/>
            <ac:spMk id="13" creationId="{0BA00DDD-B4B0-2F4C-AA2F-AC1CA80C4F55}"/>
          </ac:spMkLst>
        </pc:spChg>
        <pc:spChg chg="mod">
          <ac:chgData name="Alfred Asterjadhi" userId="39de57b9-85c0-4fd1-aaac-8ca2b6560ad0" providerId="ADAL" clId="{CA824CB9-4AE0-466A-AE2E-7FF6F0AF6FC8}" dt="2023-09-07T22:38:45.397" v="1129"/>
          <ac:spMkLst>
            <pc:docMk/>
            <pc:sldMk cId="1843331871" sldId="365"/>
            <ac:spMk id="16" creationId="{FFBCE6A3-A724-EA27-4D52-CB57619DF8EF}"/>
          </ac:spMkLst>
        </pc:spChg>
        <pc:spChg chg="mod">
          <ac:chgData name="Alfred Asterjadhi" userId="39de57b9-85c0-4fd1-aaac-8ca2b6560ad0" providerId="ADAL" clId="{CA824CB9-4AE0-466A-AE2E-7FF6F0AF6FC8}" dt="2023-09-07T22:38:45.397" v="1129"/>
          <ac:spMkLst>
            <pc:docMk/>
            <pc:sldMk cId="1843331871" sldId="365"/>
            <ac:spMk id="17" creationId="{8F164EC3-903F-3891-A53D-53A2F2C6E32D}"/>
          </ac:spMkLst>
        </pc:spChg>
        <pc:spChg chg="mod">
          <ac:chgData name="Alfred Asterjadhi" userId="39de57b9-85c0-4fd1-aaac-8ca2b6560ad0" providerId="ADAL" clId="{CA824CB9-4AE0-466A-AE2E-7FF6F0AF6FC8}" dt="2023-09-07T22:38:45.397" v="1129"/>
          <ac:spMkLst>
            <pc:docMk/>
            <pc:sldMk cId="1843331871" sldId="365"/>
            <ac:spMk id="18" creationId="{8A2BFDA1-7F7D-F49A-549F-B46B9DA60A4B}"/>
          </ac:spMkLst>
        </pc:spChg>
        <pc:spChg chg="mod">
          <ac:chgData name="Alfred Asterjadhi" userId="39de57b9-85c0-4fd1-aaac-8ca2b6560ad0" providerId="ADAL" clId="{CA824CB9-4AE0-466A-AE2E-7FF6F0AF6FC8}" dt="2023-09-07T22:38:45.397" v="1129"/>
          <ac:spMkLst>
            <pc:docMk/>
            <pc:sldMk cId="1843331871" sldId="365"/>
            <ac:spMk id="19" creationId="{016F80A2-D964-6CD7-B3C4-D2651E318A23}"/>
          </ac:spMkLst>
        </pc:spChg>
        <pc:spChg chg="mod">
          <ac:chgData name="Alfred Asterjadhi" userId="39de57b9-85c0-4fd1-aaac-8ca2b6560ad0" providerId="ADAL" clId="{CA824CB9-4AE0-466A-AE2E-7FF6F0AF6FC8}" dt="2023-09-07T22:38:45.397" v="1129"/>
          <ac:spMkLst>
            <pc:docMk/>
            <pc:sldMk cId="1843331871" sldId="365"/>
            <ac:spMk id="20" creationId="{1AD9B975-7902-9D6B-EA58-7EE0E96000E0}"/>
          </ac:spMkLst>
        </pc:spChg>
        <pc:spChg chg="mod">
          <ac:chgData name="Alfred Asterjadhi" userId="39de57b9-85c0-4fd1-aaac-8ca2b6560ad0" providerId="ADAL" clId="{CA824CB9-4AE0-466A-AE2E-7FF6F0AF6FC8}" dt="2023-09-07T22:38:45.397" v="1129"/>
          <ac:spMkLst>
            <pc:docMk/>
            <pc:sldMk cId="1843331871" sldId="365"/>
            <ac:spMk id="21" creationId="{0FB79AAE-17B1-A1C7-F1E0-22EF41D20F0F}"/>
          </ac:spMkLst>
        </pc:spChg>
        <pc:spChg chg="mod">
          <ac:chgData name="Alfred Asterjadhi" userId="39de57b9-85c0-4fd1-aaac-8ca2b6560ad0" providerId="ADAL" clId="{CA824CB9-4AE0-466A-AE2E-7FF6F0AF6FC8}" dt="2023-09-07T22:38:45.397" v="1129"/>
          <ac:spMkLst>
            <pc:docMk/>
            <pc:sldMk cId="1843331871" sldId="365"/>
            <ac:spMk id="22" creationId="{5CAABBD4-31C2-469C-156D-736549BF8447}"/>
          </ac:spMkLst>
        </pc:spChg>
        <pc:spChg chg="mod">
          <ac:chgData name="Alfred Asterjadhi" userId="39de57b9-85c0-4fd1-aaac-8ca2b6560ad0" providerId="ADAL" clId="{CA824CB9-4AE0-466A-AE2E-7FF6F0AF6FC8}" dt="2023-09-07T22:38:45.397" v="1129"/>
          <ac:spMkLst>
            <pc:docMk/>
            <pc:sldMk cId="1843331871" sldId="365"/>
            <ac:spMk id="23" creationId="{622BADA9-03DB-177E-541B-C3A37F975A54}"/>
          </ac:spMkLst>
        </pc:spChg>
        <pc:spChg chg="mod">
          <ac:chgData name="Alfred Asterjadhi" userId="39de57b9-85c0-4fd1-aaac-8ca2b6560ad0" providerId="ADAL" clId="{CA824CB9-4AE0-466A-AE2E-7FF6F0AF6FC8}" dt="2023-09-07T22:38:45.397" v="1129"/>
          <ac:spMkLst>
            <pc:docMk/>
            <pc:sldMk cId="1843331871" sldId="365"/>
            <ac:spMk id="24" creationId="{8DB5BCAD-A6D9-A1CE-BF59-ED7A5B861367}"/>
          </ac:spMkLst>
        </pc:spChg>
        <pc:spChg chg="del mod ord">
          <ac:chgData name="Alfred Asterjadhi" userId="39de57b9-85c0-4fd1-aaac-8ca2b6560ad0" providerId="ADAL" clId="{CA824CB9-4AE0-466A-AE2E-7FF6F0AF6FC8}" dt="2023-09-07T22:38:20.747" v="1123" actId="478"/>
          <ac:spMkLst>
            <pc:docMk/>
            <pc:sldMk cId="1843331871" sldId="365"/>
            <ac:spMk id="25" creationId="{DEEFA1CA-22CD-79BC-A375-F798D55F5E83}"/>
          </ac:spMkLst>
        </pc:spChg>
        <pc:spChg chg="mod">
          <ac:chgData name="Alfred Asterjadhi" userId="39de57b9-85c0-4fd1-aaac-8ca2b6560ad0" providerId="ADAL" clId="{CA824CB9-4AE0-466A-AE2E-7FF6F0AF6FC8}" dt="2023-09-07T22:38:45.397" v="1129"/>
          <ac:spMkLst>
            <pc:docMk/>
            <pc:sldMk cId="1843331871" sldId="365"/>
            <ac:spMk id="26" creationId="{F17F079E-0211-8BB5-0BB9-D4112FEEF4F0}"/>
          </ac:spMkLst>
        </pc:spChg>
        <pc:spChg chg="mod">
          <ac:chgData name="Alfred Asterjadhi" userId="39de57b9-85c0-4fd1-aaac-8ca2b6560ad0" providerId="ADAL" clId="{CA824CB9-4AE0-466A-AE2E-7FF6F0AF6FC8}" dt="2023-09-07T22:38:45.397" v="1129"/>
          <ac:spMkLst>
            <pc:docMk/>
            <pc:sldMk cId="1843331871" sldId="365"/>
            <ac:spMk id="27" creationId="{C495C1FC-18F8-5BB4-E730-553B1196157E}"/>
          </ac:spMkLst>
        </pc:spChg>
        <pc:spChg chg="mod">
          <ac:chgData name="Alfred Asterjadhi" userId="39de57b9-85c0-4fd1-aaac-8ca2b6560ad0" providerId="ADAL" clId="{CA824CB9-4AE0-466A-AE2E-7FF6F0AF6FC8}" dt="2023-09-07T22:38:45.397" v="1129"/>
          <ac:spMkLst>
            <pc:docMk/>
            <pc:sldMk cId="1843331871" sldId="365"/>
            <ac:spMk id="30" creationId="{BA133308-52D3-9BD7-8F5B-94C5E8E76F3C}"/>
          </ac:spMkLst>
        </pc:spChg>
        <pc:spChg chg="mod">
          <ac:chgData name="Alfred Asterjadhi" userId="39de57b9-85c0-4fd1-aaac-8ca2b6560ad0" providerId="ADAL" clId="{CA824CB9-4AE0-466A-AE2E-7FF6F0AF6FC8}" dt="2023-09-07T22:38:45.397" v="1129"/>
          <ac:spMkLst>
            <pc:docMk/>
            <pc:sldMk cId="1843331871" sldId="365"/>
            <ac:spMk id="31" creationId="{0FC04953-2187-B411-569F-9505EE1AF161}"/>
          </ac:spMkLst>
        </pc:spChg>
        <pc:spChg chg="mod">
          <ac:chgData name="Alfred Asterjadhi" userId="39de57b9-85c0-4fd1-aaac-8ca2b6560ad0" providerId="ADAL" clId="{CA824CB9-4AE0-466A-AE2E-7FF6F0AF6FC8}" dt="2023-09-07T22:38:45.397" v="1129"/>
          <ac:spMkLst>
            <pc:docMk/>
            <pc:sldMk cId="1843331871" sldId="365"/>
            <ac:spMk id="32" creationId="{CF829EBD-9325-FAD8-F458-005CA9B90FA9}"/>
          </ac:spMkLst>
        </pc:spChg>
        <pc:spChg chg="mod">
          <ac:chgData name="Alfred Asterjadhi" userId="39de57b9-85c0-4fd1-aaac-8ca2b6560ad0" providerId="ADAL" clId="{CA824CB9-4AE0-466A-AE2E-7FF6F0AF6FC8}" dt="2023-09-07T22:38:45.397" v="1129"/>
          <ac:spMkLst>
            <pc:docMk/>
            <pc:sldMk cId="1843331871" sldId="365"/>
            <ac:spMk id="33" creationId="{F23FC74C-C8BD-83DD-1C43-211E975A127D}"/>
          </ac:spMkLst>
        </pc:spChg>
        <pc:spChg chg="add del mod">
          <ac:chgData name="Alfred Asterjadhi" userId="39de57b9-85c0-4fd1-aaac-8ca2b6560ad0" providerId="ADAL" clId="{CA824CB9-4AE0-466A-AE2E-7FF6F0AF6FC8}" dt="2023-09-07T22:39:30.764" v="1141" actId="6264"/>
          <ac:spMkLst>
            <pc:docMk/>
            <pc:sldMk cId="1843331871" sldId="365"/>
            <ac:spMk id="34" creationId="{8ED553B7-7E93-5F74-B123-53391F7C3943}"/>
          </ac:spMkLst>
        </pc:spChg>
        <pc:spChg chg="add del mod">
          <ac:chgData name="Alfred Asterjadhi" userId="39de57b9-85c0-4fd1-aaac-8ca2b6560ad0" providerId="ADAL" clId="{CA824CB9-4AE0-466A-AE2E-7FF6F0AF6FC8}" dt="2023-09-07T22:39:30.764" v="1141" actId="6264"/>
          <ac:spMkLst>
            <pc:docMk/>
            <pc:sldMk cId="1843331871" sldId="365"/>
            <ac:spMk id="35" creationId="{FD8A4528-90A7-9364-9E10-D7FC579A03F9}"/>
          </ac:spMkLst>
        </pc:spChg>
        <pc:spChg chg="add del mod">
          <ac:chgData name="Alfred Asterjadhi" userId="39de57b9-85c0-4fd1-aaac-8ca2b6560ad0" providerId="ADAL" clId="{CA824CB9-4AE0-466A-AE2E-7FF6F0AF6FC8}" dt="2023-09-07T22:39:30.764" v="1141" actId="6264"/>
          <ac:spMkLst>
            <pc:docMk/>
            <pc:sldMk cId="1843331871" sldId="365"/>
            <ac:spMk id="36" creationId="{282E36FA-8D56-2FE8-D84B-25F48C558CA6}"/>
          </ac:spMkLst>
        </pc:spChg>
        <pc:spChg chg="add del mod">
          <ac:chgData name="Alfred Asterjadhi" userId="39de57b9-85c0-4fd1-aaac-8ca2b6560ad0" providerId="ADAL" clId="{CA824CB9-4AE0-466A-AE2E-7FF6F0AF6FC8}" dt="2023-09-07T22:39:30.764" v="1141" actId="6264"/>
          <ac:spMkLst>
            <pc:docMk/>
            <pc:sldMk cId="1843331871" sldId="365"/>
            <ac:spMk id="37" creationId="{12CA38C2-2A80-D7E9-A9C5-55D22DFCEB71}"/>
          </ac:spMkLst>
        </pc:spChg>
        <pc:spChg chg="add del mod">
          <ac:chgData name="Alfred Asterjadhi" userId="39de57b9-85c0-4fd1-aaac-8ca2b6560ad0" providerId="ADAL" clId="{CA824CB9-4AE0-466A-AE2E-7FF6F0AF6FC8}" dt="2023-09-07T22:39:30.764" v="1141" actId="6264"/>
          <ac:spMkLst>
            <pc:docMk/>
            <pc:sldMk cId="1843331871" sldId="365"/>
            <ac:spMk id="38" creationId="{C8168A13-8156-7191-0BB9-004371857B54}"/>
          </ac:spMkLst>
        </pc:spChg>
        <pc:grpChg chg="del">
          <ac:chgData name="Alfred Asterjadhi" userId="39de57b9-85c0-4fd1-aaac-8ca2b6560ad0" providerId="ADAL" clId="{CA824CB9-4AE0-466A-AE2E-7FF6F0AF6FC8}" dt="2023-08-14T17:02:02.441" v="286" actId="478"/>
          <ac:grpSpMkLst>
            <pc:docMk/>
            <pc:sldMk cId="1843331871" sldId="365"/>
            <ac:grpSpMk id="3" creationId="{C2CEEF23-8316-9BB4-20D1-D9243CEDB88F}"/>
          </ac:grpSpMkLst>
        </pc:grpChg>
        <pc:grpChg chg="add mod">
          <ac:chgData name="Alfred Asterjadhi" userId="39de57b9-85c0-4fd1-aaac-8ca2b6560ad0" providerId="ADAL" clId="{CA824CB9-4AE0-466A-AE2E-7FF6F0AF6FC8}" dt="2023-09-07T22:42:11.388" v="1247" actId="1036"/>
          <ac:grpSpMkLst>
            <pc:docMk/>
            <pc:sldMk cId="1843331871" sldId="365"/>
            <ac:grpSpMk id="14" creationId="{B3AB99FE-32FD-FCF5-4E24-3CF2664A49C0}"/>
          </ac:grpSpMkLst>
        </pc:grpChg>
        <pc:grpChg chg="del">
          <ac:chgData name="Alfred Asterjadhi" userId="39de57b9-85c0-4fd1-aaac-8ca2b6560ad0" providerId="ADAL" clId="{CA824CB9-4AE0-466A-AE2E-7FF6F0AF6FC8}" dt="2023-08-14T17:02:01.361" v="285" actId="478"/>
          <ac:grpSpMkLst>
            <pc:docMk/>
            <pc:sldMk cId="1843331871" sldId="365"/>
            <ac:grpSpMk id="15" creationId="{0F5CC0C0-D6D4-0E61-6F26-EA2D4A6A0EC5}"/>
          </ac:grpSpMkLst>
        </pc:grpChg>
        <pc:grpChg chg="mod">
          <ac:chgData name="Alfred Asterjadhi" userId="39de57b9-85c0-4fd1-aaac-8ca2b6560ad0" providerId="ADAL" clId="{CA824CB9-4AE0-466A-AE2E-7FF6F0AF6FC8}" dt="2023-09-07T22:38:45.397" v="1129"/>
          <ac:grpSpMkLst>
            <pc:docMk/>
            <pc:sldMk cId="1843331871" sldId="365"/>
            <ac:grpSpMk id="15" creationId="{81E157E8-B951-463A-6482-78ECA467F629}"/>
          </ac:grpSpMkLst>
        </pc:grpChg>
        <pc:grpChg chg="add mod">
          <ac:chgData name="Alfred Asterjadhi" userId="39de57b9-85c0-4fd1-aaac-8ca2b6560ad0" providerId="ADAL" clId="{CA824CB9-4AE0-466A-AE2E-7FF6F0AF6FC8}" dt="2023-09-07T22:41:43.241" v="1228" actId="1036"/>
          <ac:grpSpMkLst>
            <pc:docMk/>
            <pc:sldMk cId="1843331871" sldId="365"/>
            <ac:grpSpMk id="28" creationId="{E8713A01-F3AB-EFFB-4BF8-54D102ACEF92}"/>
          </ac:grpSpMkLst>
        </pc:grpChg>
        <pc:picChg chg="mod">
          <ac:chgData name="Alfred Asterjadhi" userId="39de57b9-85c0-4fd1-aaac-8ca2b6560ad0" providerId="ADAL" clId="{CA824CB9-4AE0-466A-AE2E-7FF6F0AF6FC8}" dt="2023-09-07T22:38:45.397" v="1129"/>
          <ac:picMkLst>
            <pc:docMk/>
            <pc:sldMk cId="1843331871" sldId="365"/>
            <ac:picMk id="29" creationId="{9DD8C72E-8736-1658-0D02-165EF1BF3683}"/>
          </ac:picMkLst>
        </pc:picChg>
      </pc:sldChg>
      <pc:sldChg chg="addSp delSp modSp mod">
        <pc:chgData name="Alfred Asterjadhi" userId="39de57b9-85c0-4fd1-aaac-8ca2b6560ad0" providerId="ADAL" clId="{CA824CB9-4AE0-466A-AE2E-7FF6F0AF6FC8}" dt="2023-09-14T18:29:17.206" v="5685" actId="20577"/>
        <pc:sldMkLst>
          <pc:docMk/>
          <pc:sldMk cId="3759718192" sldId="368"/>
        </pc:sldMkLst>
        <pc:spChg chg="mod">
          <ac:chgData name="Alfred Asterjadhi" userId="39de57b9-85c0-4fd1-aaac-8ca2b6560ad0" providerId="ADAL" clId="{CA824CB9-4AE0-466A-AE2E-7FF6F0AF6FC8}" dt="2023-08-14T17:15:47.388" v="447" actId="20577"/>
          <ac:spMkLst>
            <pc:docMk/>
            <pc:sldMk cId="3759718192" sldId="368"/>
            <ac:spMk id="2" creationId="{D0172988-1296-802D-770D-899EA5C68516}"/>
          </ac:spMkLst>
        </pc:spChg>
        <pc:spChg chg="mod">
          <ac:chgData name="Alfred Asterjadhi" userId="39de57b9-85c0-4fd1-aaac-8ca2b6560ad0" providerId="ADAL" clId="{CA824CB9-4AE0-466A-AE2E-7FF6F0AF6FC8}" dt="2023-09-14T18:29:17.206" v="5685" actId="20577"/>
          <ac:spMkLst>
            <pc:docMk/>
            <pc:sldMk cId="3759718192" sldId="368"/>
            <ac:spMk id="3" creationId="{73382C34-84F1-F2DE-C5D9-E1296FE55B90}"/>
          </ac:spMkLst>
        </pc:spChg>
        <pc:spChg chg="mod">
          <ac:chgData name="Alfred Asterjadhi" userId="39de57b9-85c0-4fd1-aaac-8ca2b6560ad0" providerId="ADAL" clId="{CA824CB9-4AE0-466A-AE2E-7FF6F0AF6FC8}" dt="2023-08-14T16:51:08.736" v="94"/>
          <ac:spMkLst>
            <pc:docMk/>
            <pc:sldMk cId="3759718192" sldId="368"/>
            <ac:spMk id="6" creationId="{C87C5A54-FD99-467B-5FA7-FA5027B55B0B}"/>
          </ac:spMkLst>
        </pc:spChg>
        <pc:spChg chg="add del">
          <ac:chgData name="Alfred Asterjadhi" userId="39de57b9-85c0-4fd1-aaac-8ca2b6560ad0" providerId="ADAL" clId="{CA824CB9-4AE0-466A-AE2E-7FF6F0AF6FC8}" dt="2023-09-14T14:29:06.686" v="5427" actId="22"/>
          <ac:spMkLst>
            <pc:docMk/>
            <pc:sldMk cId="3759718192" sldId="368"/>
            <ac:spMk id="8" creationId="{95F0B2C5-70F1-19F8-EF3A-263E5F8E8E13}"/>
          </ac:spMkLst>
        </pc:spChg>
        <pc:spChg chg="mod">
          <ac:chgData name="Alfred Asterjadhi" userId="39de57b9-85c0-4fd1-aaac-8ca2b6560ad0" providerId="ADAL" clId="{CA824CB9-4AE0-466A-AE2E-7FF6F0AF6FC8}" dt="2023-08-14T17:16:38.308" v="454" actId="6549"/>
          <ac:spMkLst>
            <pc:docMk/>
            <pc:sldMk cId="3759718192" sldId="368"/>
            <ac:spMk id="15" creationId="{B58DCCC0-E9B3-F3E2-1984-CBBED114F98F}"/>
          </ac:spMkLst>
        </pc:spChg>
        <pc:spChg chg="mod">
          <ac:chgData name="Alfred Asterjadhi" userId="39de57b9-85c0-4fd1-aaac-8ca2b6560ad0" providerId="ADAL" clId="{CA824CB9-4AE0-466A-AE2E-7FF6F0AF6FC8}" dt="2023-08-14T17:16:41.632" v="456" actId="6549"/>
          <ac:spMkLst>
            <pc:docMk/>
            <pc:sldMk cId="3759718192" sldId="368"/>
            <ac:spMk id="19" creationId="{5C48DADC-E14F-F4D3-7213-62C6FB407085}"/>
          </ac:spMkLst>
        </pc:spChg>
        <pc:spChg chg="mod">
          <ac:chgData name="Alfred Asterjadhi" userId="39de57b9-85c0-4fd1-aaac-8ca2b6560ad0" providerId="ADAL" clId="{CA824CB9-4AE0-466A-AE2E-7FF6F0AF6FC8}" dt="2023-08-14T17:16:35.202" v="450" actId="6549"/>
          <ac:spMkLst>
            <pc:docMk/>
            <pc:sldMk cId="3759718192" sldId="368"/>
            <ac:spMk id="20" creationId="{35AE8C4B-4E83-BC97-3F21-785C618AD620}"/>
          </ac:spMkLst>
        </pc:spChg>
        <pc:spChg chg="mod">
          <ac:chgData name="Alfred Asterjadhi" userId="39de57b9-85c0-4fd1-aaac-8ca2b6560ad0" providerId="ADAL" clId="{CA824CB9-4AE0-466A-AE2E-7FF6F0AF6FC8}" dt="2023-08-14T17:16:44.477" v="458" actId="20577"/>
          <ac:spMkLst>
            <pc:docMk/>
            <pc:sldMk cId="3759718192" sldId="368"/>
            <ac:spMk id="21" creationId="{F9D788A4-4526-86B1-DA44-059057A0C6B7}"/>
          </ac:spMkLst>
        </pc:spChg>
        <pc:spChg chg="mod">
          <ac:chgData name="Alfred Asterjadhi" userId="39de57b9-85c0-4fd1-aaac-8ca2b6560ad0" providerId="ADAL" clId="{CA824CB9-4AE0-466A-AE2E-7FF6F0AF6FC8}" dt="2023-09-14T14:29:33.447" v="5435"/>
          <ac:spMkLst>
            <pc:docMk/>
            <pc:sldMk cId="3759718192" sldId="368"/>
            <ac:spMk id="23" creationId="{5661D9BB-0AD4-9788-7043-F5D067B665F2}"/>
          </ac:spMkLst>
        </pc:spChg>
        <pc:spChg chg="mod">
          <ac:chgData name="Alfred Asterjadhi" userId="39de57b9-85c0-4fd1-aaac-8ca2b6560ad0" providerId="ADAL" clId="{CA824CB9-4AE0-466A-AE2E-7FF6F0AF6FC8}" dt="2023-09-14T14:29:33.447" v="5435"/>
          <ac:spMkLst>
            <pc:docMk/>
            <pc:sldMk cId="3759718192" sldId="368"/>
            <ac:spMk id="24" creationId="{0A6BF369-78AF-440D-964B-54E169927850}"/>
          </ac:spMkLst>
        </pc:spChg>
        <pc:spChg chg="mod">
          <ac:chgData name="Alfred Asterjadhi" userId="39de57b9-85c0-4fd1-aaac-8ca2b6560ad0" providerId="ADAL" clId="{CA824CB9-4AE0-466A-AE2E-7FF6F0AF6FC8}" dt="2023-09-14T14:29:33.447" v="5435"/>
          <ac:spMkLst>
            <pc:docMk/>
            <pc:sldMk cId="3759718192" sldId="368"/>
            <ac:spMk id="25" creationId="{20FAFBFC-C11D-8582-E89D-158EFBC60EDA}"/>
          </ac:spMkLst>
        </pc:spChg>
        <pc:spChg chg="mod">
          <ac:chgData name="Alfred Asterjadhi" userId="39de57b9-85c0-4fd1-aaac-8ca2b6560ad0" providerId="ADAL" clId="{CA824CB9-4AE0-466A-AE2E-7FF6F0AF6FC8}" dt="2023-09-14T14:29:33.447" v="5435"/>
          <ac:spMkLst>
            <pc:docMk/>
            <pc:sldMk cId="3759718192" sldId="368"/>
            <ac:spMk id="26" creationId="{738B145D-2997-0D7F-2897-FC6E62EEDB9B}"/>
          </ac:spMkLst>
        </pc:spChg>
        <pc:spChg chg="mod">
          <ac:chgData name="Alfred Asterjadhi" userId="39de57b9-85c0-4fd1-aaac-8ca2b6560ad0" providerId="ADAL" clId="{CA824CB9-4AE0-466A-AE2E-7FF6F0AF6FC8}" dt="2023-09-14T14:29:33.447" v="5435"/>
          <ac:spMkLst>
            <pc:docMk/>
            <pc:sldMk cId="3759718192" sldId="368"/>
            <ac:spMk id="27" creationId="{1992DE1A-6E78-3E4C-3499-40B7B98C78EC}"/>
          </ac:spMkLst>
        </pc:spChg>
        <pc:spChg chg="mod">
          <ac:chgData name="Alfred Asterjadhi" userId="39de57b9-85c0-4fd1-aaac-8ca2b6560ad0" providerId="ADAL" clId="{CA824CB9-4AE0-466A-AE2E-7FF6F0AF6FC8}" dt="2023-09-14T14:29:33.447" v="5435"/>
          <ac:spMkLst>
            <pc:docMk/>
            <pc:sldMk cId="3759718192" sldId="368"/>
            <ac:spMk id="28" creationId="{CCB8810A-A8C7-CC9B-605D-700BE8525839}"/>
          </ac:spMkLst>
        </pc:spChg>
        <pc:spChg chg="mod">
          <ac:chgData name="Alfred Asterjadhi" userId="39de57b9-85c0-4fd1-aaac-8ca2b6560ad0" providerId="ADAL" clId="{CA824CB9-4AE0-466A-AE2E-7FF6F0AF6FC8}" dt="2023-09-14T14:29:33.447" v="5435"/>
          <ac:spMkLst>
            <pc:docMk/>
            <pc:sldMk cId="3759718192" sldId="368"/>
            <ac:spMk id="29" creationId="{997AEF05-F83A-1878-DA3C-6AFAC7330F93}"/>
          </ac:spMkLst>
        </pc:spChg>
        <pc:spChg chg="mod">
          <ac:chgData name="Alfred Asterjadhi" userId="39de57b9-85c0-4fd1-aaac-8ca2b6560ad0" providerId="ADAL" clId="{CA824CB9-4AE0-466A-AE2E-7FF6F0AF6FC8}" dt="2023-09-14T14:29:33.447" v="5435"/>
          <ac:spMkLst>
            <pc:docMk/>
            <pc:sldMk cId="3759718192" sldId="368"/>
            <ac:spMk id="30" creationId="{BE741498-0FB5-A6DD-DBF4-1F0BF7BB1861}"/>
          </ac:spMkLst>
        </pc:spChg>
        <pc:spChg chg="mod">
          <ac:chgData name="Alfred Asterjadhi" userId="39de57b9-85c0-4fd1-aaac-8ca2b6560ad0" providerId="ADAL" clId="{CA824CB9-4AE0-466A-AE2E-7FF6F0AF6FC8}" dt="2023-09-14T14:29:33.447" v="5435"/>
          <ac:spMkLst>
            <pc:docMk/>
            <pc:sldMk cId="3759718192" sldId="368"/>
            <ac:spMk id="31" creationId="{C2F3661F-8897-7F1B-103C-A6C4065E143D}"/>
          </ac:spMkLst>
        </pc:spChg>
        <pc:spChg chg="mod">
          <ac:chgData name="Alfred Asterjadhi" userId="39de57b9-85c0-4fd1-aaac-8ca2b6560ad0" providerId="ADAL" clId="{CA824CB9-4AE0-466A-AE2E-7FF6F0AF6FC8}" dt="2023-09-14T14:29:33.447" v="5435"/>
          <ac:spMkLst>
            <pc:docMk/>
            <pc:sldMk cId="3759718192" sldId="368"/>
            <ac:spMk id="32" creationId="{25CB38D5-D14B-185C-5CD0-BCC818BD9A34}"/>
          </ac:spMkLst>
        </pc:spChg>
        <pc:spChg chg="mod">
          <ac:chgData name="Alfred Asterjadhi" userId="39de57b9-85c0-4fd1-aaac-8ca2b6560ad0" providerId="ADAL" clId="{CA824CB9-4AE0-466A-AE2E-7FF6F0AF6FC8}" dt="2023-09-14T14:29:33.447" v="5435"/>
          <ac:spMkLst>
            <pc:docMk/>
            <pc:sldMk cId="3759718192" sldId="368"/>
            <ac:spMk id="33" creationId="{6F62B98D-B2A5-B66F-96C9-84A2186E59EC}"/>
          </ac:spMkLst>
        </pc:spChg>
        <pc:spChg chg="add mod">
          <ac:chgData name="Alfred Asterjadhi" userId="39de57b9-85c0-4fd1-aaac-8ca2b6560ad0" providerId="ADAL" clId="{CA824CB9-4AE0-466A-AE2E-7FF6F0AF6FC8}" dt="2023-09-14T14:30:44.713" v="5456" actId="164"/>
          <ac:spMkLst>
            <pc:docMk/>
            <pc:sldMk cId="3759718192" sldId="368"/>
            <ac:spMk id="34" creationId="{29E96206-7F47-0C01-8F7B-FFD3DAE5B79C}"/>
          </ac:spMkLst>
        </pc:spChg>
        <pc:spChg chg="add mod">
          <ac:chgData name="Alfred Asterjadhi" userId="39de57b9-85c0-4fd1-aaac-8ca2b6560ad0" providerId="ADAL" clId="{CA824CB9-4AE0-466A-AE2E-7FF6F0AF6FC8}" dt="2023-09-14T14:30:44.713" v="5456" actId="164"/>
          <ac:spMkLst>
            <pc:docMk/>
            <pc:sldMk cId="3759718192" sldId="368"/>
            <ac:spMk id="35" creationId="{BAB737A3-5584-0951-6B85-49F99EF2A68C}"/>
          </ac:spMkLst>
        </pc:spChg>
        <pc:spChg chg="add mod">
          <ac:chgData name="Alfred Asterjadhi" userId="39de57b9-85c0-4fd1-aaac-8ca2b6560ad0" providerId="ADAL" clId="{CA824CB9-4AE0-466A-AE2E-7FF6F0AF6FC8}" dt="2023-09-14T14:30:44.713" v="5456" actId="164"/>
          <ac:spMkLst>
            <pc:docMk/>
            <pc:sldMk cId="3759718192" sldId="368"/>
            <ac:spMk id="36" creationId="{54A3E4A8-3C56-1F4C-081A-15243D639E77}"/>
          </ac:spMkLst>
        </pc:spChg>
        <pc:spChg chg="add mod">
          <ac:chgData name="Alfred Asterjadhi" userId="39de57b9-85c0-4fd1-aaac-8ca2b6560ad0" providerId="ADAL" clId="{CA824CB9-4AE0-466A-AE2E-7FF6F0AF6FC8}" dt="2023-09-14T14:30:44.713" v="5456" actId="164"/>
          <ac:spMkLst>
            <pc:docMk/>
            <pc:sldMk cId="3759718192" sldId="368"/>
            <ac:spMk id="37" creationId="{1D361119-824A-6921-AD7F-050157138E4C}"/>
          </ac:spMkLst>
        </pc:spChg>
        <pc:grpChg chg="add mod">
          <ac:chgData name="Alfred Asterjadhi" userId="39de57b9-85c0-4fd1-aaac-8ca2b6560ad0" providerId="ADAL" clId="{CA824CB9-4AE0-466A-AE2E-7FF6F0AF6FC8}" dt="2023-09-14T14:29:36.370" v="5436" actId="1076"/>
          <ac:grpSpMkLst>
            <pc:docMk/>
            <pc:sldMk cId="3759718192" sldId="368"/>
            <ac:grpSpMk id="12" creationId="{67AD9B57-F6B1-0BD6-9134-9EA1C2C99836}"/>
          </ac:grpSpMkLst>
        </pc:grpChg>
        <pc:grpChg chg="del">
          <ac:chgData name="Alfred Asterjadhi" userId="39de57b9-85c0-4fd1-aaac-8ca2b6560ad0" providerId="ADAL" clId="{CA824CB9-4AE0-466A-AE2E-7FF6F0AF6FC8}" dt="2023-09-14T14:29:33.136" v="5434" actId="478"/>
          <ac:grpSpMkLst>
            <pc:docMk/>
            <pc:sldMk cId="3759718192" sldId="368"/>
            <ac:grpSpMk id="13" creationId="{19E50617-82D7-279F-AB9E-98E17EB31544}"/>
          </ac:grpSpMkLst>
        </pc:grpChg>
        <pc:grpChg chg="mod">
          <ac:chgData name="Alfred Asterjadhi" userId="39de57b9-85c0-4fd1-aaac-8ca2b6560ad0" providerId="ADAL" clId="{CA824CB9-4AE0-466A-AE2E-7FF6F0AF6FC8}" dt="2023-09-14T14:29:33.447" v="5435"/>
          <ac:grpSpMkLst>
            <pc:docMk/>
            <pc:sldMk cId="3759718192" sldId="368"/>
            <ac:grpSpMk id="22" creationId="{F9CFC13E-3543-7846-419D-DE0611CB0349}"/>
          </ac:grpSpMkLst>
        </pc:grpChg>
        <pc:grpChg chg="add mod">
          <ac:chgData name="Alfred Asterjadhi" userId="39de57b9-85c0-4fd1-aaac-8ca2b6560ad0" providerId="ADAL" clId="{CA824CB9-4AE0-466A-AE2E-7FF6F0AF6FC8}" dt="2023-09-14T14:30:44.713" v="5456" actId="164"/>
          <ac:grpSpMkLst>
            <pc:docMk/>
            <pc:sldMk cId="3759718192" sldId="368"/>
            <ac:grpSpMk id="38" creationId="{5321B0E7-85C2-1A34-41E7-07E1ECB00E50}"/>
          </ac:grpSpMkLst>
        </pc:grpChg>
        <pc:picChg chg="del">
          <ac:chgData name="Alfred Asterjadhi" userId="39de57b9-85c0-4fd1-aaac-8ca2b6560ad0" providerId="ADAL" clId="{CA824CB9-4AE0-466A-AE2E-7FF6F0AF6FC8}" dt="2023-08-14T17:16:26.898" v="448" actId="478"/>
          <ac:picMkLst>
            <pc:docMk/>
            <pc:sldMk cId="3759718192" sldId="368"/>
            <ac:picMk id="8" creationId="{E47685EF-E381-5D83-F355-5C7CA2BB9CFD}"/>
          </ac:picMkLst>
        </pc:picChg>
        <pc:picChg chg="del">
          <ac:chgData name="Alfred Asterjadhi" userId="39de57b9-85c0-4fd1-aaac-8ca2b6560ad0" providerId="ADAL" clId="{CA824CB9-4AE0-466A-AE2E-7FF6F0AF6FC8}" dt="2023-09-14T14:29:04.120" v="5425" actId="478"/>
          <ac:picMkLst>
            <pc:docMk/>
            <pc:sldMk cId="3759718192" sldId="368"/>
            <ac:picMk id="10" creationId="{D54854AB-419B-E2B5-21FB-6BC02F6CAD58}"/>
          </ac:picMkLst>
        </pc:picChg>
        <pc:picChg chg="add mod">
          <ac:chgData name="Alfred Asterjadhi" userId="39de57b9-85c0-4fd1-aaac-8ca2b6560ad0" providerId="ADAL" clId="{CA824CB9-4AE0-466A-AE2E-7FF6F0AF6FC8}" dt="2023-09-14T14:30:44.713" v="5456" actId="164"/>
          <ac:picMkLst>
            <pc:docMk/>
            <pc:sldMk cId="3759718192" sldId="368"/>
            <ac:picMk id="11" creationId="{39D8327C-D24D-2ADB-EE1E-F546BA543433}"/>
          </ac:picMkLst>
        </pc:picChg>
      </pc:sldChg>
      <pc:sldChg chg="modSp del mod">
        <pc:chgData name="Alfred Asterjadhi" userId="39de57b9-85c0-4fd1-aaac-8ca2b6560ad0" providerId="ADAL" clId="{CA824CB9-4AE0-466A-AE2E-7FF6F0AF6FC8}" dt="2023-08-14T17:01:34.795" v="270" actId="47"/>
        <pc:sldMkLst>
          <pc:docMk/>
          <pc:sldMk cId="3049755149" sldId="371"/>
        </pc:sldMkLst>
        <pc:spChg chg="mod">
          <ac:chgData name="Alfred Asterjadhi" userId="39de57b9-85c0-4fd1-aaac-8ca2b6560ad0" providerId="ADAL" clId="{CA824CB9-4AE0-466A-AE2E-7FF6F0AF6FC8}" dt="2023-08-14T17:00:38.619" v="268" actId="13926"/>
          <ac:spMkLst>
            <pc:docMk/>
            <pc:sldMk cId="3049755149" sldId="371"/>
            <ac:spMk id="2" creationId="{4B5F0D0E-8BB7-48AB-9160-728B8B3399A2}"/>
          </ac:spMkLst>
        </pc:spChg>
        <pc:spChg chg="mod">
          <ac:chgData name="Alfred Asterjadhi" userId="39de57b9-85c0-4fd1-aaac-8ca2b6560ad0" providerId="ADAL" clId="{CA824CB9-4AE0-466A-AE2E-7FF6F0AF6FC8}" dt="2023-08-14T17:00:40.829" v="269" actId="6549"/>
          <ac:spMkLst>
            <pc:docMk/>
            <pc:sldMk cId="3049755149" sldId="371"/>
            <ac:spMk id="3" creationId="{DFB0BA47-D7B6-4F95-932E-A7AA615BC440}"/>
          </ac:spMkLst>
        </pc:spChg>
        <pc:spChg chg="mod">
          <ac:chgData name="Alfred Asterjadhi" userId="39de57b9-85c0-4fd1-aaac-8ca2b6560ad0" providerId="ADAL" clId="{CA824CB9-4AE0-466A-AE2E-7FF6F0AF6FC8}" dt="2023-08-14T16:50:48.733" v="81"/>
          <ac:spMkLst>
            <pc:docMk/>
            <pc:sldMk cId="3049755149" sldId="371"/>
            <ac:spMk id="6" creationId="{974B2026-97FB-40D2-8F22-7E6D319B4EA2}"/>
          </ac:spMkLst>
        </pc:spChg>
      </pc:sldChg>
      <pc:sldChg chg="modSp mod">
        <pc:chgData name="Alfred Asterjadhi" userId="39de57b9-85c0-4fd1-aaac-8ca2b6560ad0" providerId="ADAL" clId="{CA824CB9-4AE0-466A-AE2E-7FF6F0AF6FC8}" dt="2023-09-14T18:32:25.459" v="5705" actId="20577"/>
        <pc:sldMkLst>
          <pc:docMk/>
          <pc:sldMk cId="1847581084" sldId="375"/>
        </pc:sldMkLst>
        <pc:spChg chg="mod">
          <ac:chgData name="Alfred Asterjadhi" userId="39de57b9-85c0-4fd1-aaac-8ca2b6560ad0" providerId="ADAL" clId="{CA824CB9-4AE0-466A-AE2E-7FF6F0AF6FC8}" dt="2023-08-14T16:51:12.783" v="97"/>
          <ac:spMkLst>
            <pc:docMk/>
            <pc:sldMk cId="1847581084" sldId="375"/>
            <ac:spMk id="6" creationId="{29CFE1A9-332B-2B06-C330-B9EB4742F3D1}"/>
          </ac:spMkLst>
        </pc:spChg>
        <pc:spChg chg="mod">
          <ac:chgData name="Alfred Asterjadhi" userId="39de57b9-85c0-4fd1-aaac-8ca2b6560ad0" providerId="ADAL" clId="{CA824CB9-4AE0-466A-AE2E-7FF6F0AF6FC8}" dt="2023-09-14T18:32:25.459" v="5705" actId="20577"/>
          <ac:spMkLst>
            <pc:docMk/>
            <pc:sldMk cId="1847581084" sldId="375"/>
            <ac:spMk id="10" creationId="{11C67F6B-1097-0DF1-0451-CBF17C2CE23A}"/>
          </ac:spMkLst>
        </pc:spChg>
      </pc:sldChg>
      <pc:sldChg chg="modSp mod">
        <pc:chgData name="Alfred Asterjadhi" userId="39de57b9-85c0-4fd1-aaac-8ca2b6560ad0" providerId="ADAL" clId="{CA824CB9-4AE0-466A-AE2E-7FF6F0AF6FC8}" dt="2023-09-13T17:07:55.561" v="4571" actId="207"/>
        <pc:sldMkLst>
          <pc:docMk/>
          <pc:sldMk cId="2696761607" sldId="393"/>
        </pc:sldMkLst>
        <pc:spChg chg="mod">
          <ac:chgData name="Alfred Asterjadhi" userId="39de57b9-85c0-4fd1-aaac-8ca2b6560ad0" providerId="ADAL" clId="{CA824CB9-4AE0-466A-AE2E-7FF6F0AF6FC8}" dt="2023-08-14T16:50:25.496" v="69"/>
          <ac:spMkLst>
            <pc:docMk/>
            <pc:sldMk cId="2696761607" sldId="393"/>
            <ac:spMk id="3" creationId="{D20906E0-F900-4991-83B1-675F5B67FA2D}"/>
          </ac:spMkLst>
        </pc:spChg>
        <pc:graphicFrameChg chg="mod modGraphic">
          <ac:chgData name="Alfred Asterjadhi" userId="39de57b9-85c0-4fd1-aaac-8ca2b6560ad0" providerId="ADAL" clId="{CA824CB9-4AE0-466A-AE2E-7FF6F0AF6FC8}" dt="2023-09-13T17:07:55.561" v="4571" actId="207"/>
          <ac:graphicFrameMkLst>
            <pc:docMk/>
            <pc:sldMk cId="2696761607" sldId="393"/>
            <ac:graphicFrameMk id="6" creationId="{5094FBC8-BB74-47F3-965D-16BC678F4D1D}"/>
          </ac:graphicFrameMkLst>
        </pc:graphicFrameChg>
      </pc:sldChg>
      <pc:sldChg chg="addSp delSp modSp mod chgLayout">
        <pc:chgData name="Alfred Asterjadhi" userId="39de57b9-85c0-4fd1-aaac-8ca2b6560ad0" providerId="ADAL" clId="{CA824CB9-4AE0-466A-AE2E-7FF6F0AF6FC8}" dt="2023-09-14T19:59:03.351" v="5752" actId="20577"/>
        <pc:sldMkLst>
          <pc:docMk/>
          <pc:sldMk cId="917226829" sldId="396"/>
        </pc:sldMkLst>
        <pc:spChg chg="mod ord">
          <ac:chgData name="Alfred Asterjadhi" userId="39de57b9-85c0-4fd1-aaac-8ca2b6560ad0" providerId="ADAL" clId="{CA824CB9-4AE0-466A-AE2E-7FF6F0AF6FC8}" dt="2023-09-12T17:40:39.718" v="3486" actId="13926"/>
          <ac:spMkLst>
            <pc:docMk/>
            <pc:sldMk cId="917226829" sldId="396"/>
            <ac:spMk id="2" creationId="{4B5F0D0E-8BB7-48AB-9160-728B8B3399A2}"/>
          </ac:spMkLst>
        </pc:spChg>
        <pc:spChg chg="mod ord">
          <ac:chgData name="Alfred Asterjadhi" userId="39de57b9-85c0-4fd1-aaac-8ca2b6560ad0" providerId="ADAL" clId="{CA824CB9-4AE0-466A-AE2E-7FF6F0AF6FC8}" dt="2023-09-14T19:59:03.351" v="5752" actId="20577"/>
          <ac:spMkLst>
            <pc:docMk/>
            <pc:sldMk cId="917226829" sldId="396"/>
            <ac:spMk id="3" creationId="{DFB0BA47-D7B6-4F95-932E-A7AA615BC440}"/>
          </ac:spMkLst>
        </pc:spChg>
        <pc:spChg chg="mod ord">
          <ac:chgData name="Alfred Asterjadhi" userId="39de57b9-85c0-4fd1-aaac-8ca2b6560ad0" providerId="ADAL" clId="{CA824CB9-4AE0-466A-AE2E-7FF6F0AF6FC8}" dt="2023-08-14T17:05:01.975" v="369" actId="6264"/>
          <ac:spMkLst>
            <pc:docMk/>
            <pc:sldMk cId="917226829" sldId="396"/>
            <ac:spMk id="4" creationId="{3462A639-621C-43E6-83A1-F4DCCA0E626D}"/>
          </ac:spMkLst>
        </pc:spChg>
        <pc:spChg chg="mod ord">
          <ac:chgData name="Alfred Asterjadhi" userId="39de57b9-85c0-4fd1-aaac-8ca2b6560ad0" providerId="ADAL" clId="{CA824CB9-4AE0-466A-AE2E-7FF6F0AF6FC8}" dt="2023-08-14T17:05:01.975" v="369" actId="6264"/>
          <ac:spMkLst>
            <pc:docMk/>
            <pc:sldMk cId="917226829" sldId="396"/>
            <ac:spMk id="5" creationId="{344A3812-25A7-493E-9C1F-5DE586377D4F}"/>
          </ac:spMkLst>
        </pc:spChg>
        <pc:spChg chg="mod ord">
          <ac:chgData name="Alfred Asterjadhi" userId="39de57b9-85c0-4fd1-aaac-8ca2b6560ad0" providerId="ADAL" clId="{CA824CB9-4AE0-466A-AE2E-7FF6F0AF6FC8}" dt="2023-08-14T17:05:01.975" v="369" actId="6264"/>
          <ac:spMkLst>
            <pc:docMk/>
            <pc:sldMk cId="917226829" sldId="396"/>
            <ac:spMk id="6" creationId="{974B2026-97FB-40D2-8F22-7E6D319B4EA2}"/>
          </ac:spMkLst>
        </pc:spChg>
        <pc:spChg chg="add del mod">
          <ac:chgData name="Alfred Asterjadhi" userId="39de57b9-85c0-4fd1-aaac-8ca2b6560ad0" providerId="ADAL" clId="{CA824CB9-4AE0-466A-AE2E-7FF6F0AF6FC8}" dt="2023-08-14T17:05:01.975" v="369" actId="6264"/>
          <ac:spMkLst>
            <pc:docMk/>
            <pc:sldMk cId="917226829" sldId="396"/>
            <ac:spMk id="7" creationId="{362A5496-4554-967C-DB9A-385E89490003}"/>
          </ac:spMkLst>
        </pc:spChg>
        <pc:spChg chg="add del mod">
          <ac:chgData name="Alfred Asterjadhi" userId="39de57b9-85c0-4fd1-aaac-8ca2b6560ad0" providerId="ADAL" clId="{CA824CB9-4AE0-466A-AE2E-7FF6F0AF6FC8}" dt="2023-08-14T17:05:01.975" v="369" actId="6264"/>
          <ac:spMkLst>
            <pc:docMk/>
            <pc:sldMk cId="917226829" sldId="396"/>
            <ac:spMk id="8" creationId="{86D6B9F1-162B-78C6-C71D-33181D62CCA4}"/>
          </ac:spMkLst>
        </pc:spChg>
        <pc:spChg chg="add del mod">
          <ac:chgData name="Alfred Asterjadhi" userId="39de57b9-85c0-4fd1-aaac-8ca2b6560ad0" providerId="ADAL" clId="{CA824CB9-4AE0-466A-AE2E-7FF6F0AF6FC8}" dt="2023-08-14T17:05:01.975" v="369" actId="6264"/>
          <ac:spMkLst>
            <pc:docMk/>
            <pc:sldMk cId="917226829" sldId="396"/>
            <ac:spMk id="9" creationId="{B39E9AE0-0E84-2C12-4608-297ABD4FDEBB}"/>
          </ac:spMkLst>
        </pc:spChg>
        <pc:spChg chg="add del mod">
          <ac:chgData name="Alfred Asterjadhi" userId="39de57b9-85c0-4fd1-aaac-8ca2b6560ad0" providerId="ADAL" clId="{CA824CB9-4AE0-466A-AE2E-7FF6F0AF6FC8}" dt="2023-08-14T17:05:01.975" v="369" actId="6264"/>
          <ac:spMkLst>
            <pc:docMk/>
            <pc:sldMk cId="917226829" sldId="396"/>
            <ac:spMk id="10" creationId="{6D00F11D-8DE1-598E-3BCC-FEF4AB39F509}"/>
          </ac:spMkLst>
        </pc:spChg>
        <pc:spChg chg="add del mod">
          <ac:chgData name="Alfred Asterjadhi" userId="39de57b9-85c0-4fd1-aaac-8ca2b6560ad0" providerId="ADAL" clId="{CA824CB9-4AE0-466A-AE2E-7FF6F0AF6FC8}" dt="2023-08-14T17:05:01.975" v="369" actId="6264"/>
          <ac:spMkLst>
            <pc:docMk/>
            <pc:sldMk cId="917226829" sldId="396"/>
            <ac:spMk id="11" creationId="{BBF79822-C346-BB07-4110-5CC063129E63}"/>
          </ac:spMkLst>
        </pc:spChg>
      </pc:sldChg>
      <pc:sldChg chg="modSp mod">
        <pc:chgData name="Alfred Asterjadhi" userId="39de57b9-85c0-4fd1-aaac-8ca2b6560ad0" providerId="ADAL" clId="{CA824CB9-4AE0-466A-AE2E-7FF6F0AF6FC8}" dt="2023-09-13T16:18:53.898" v="4377" actId="207"/>
        <pc:sldMkLst>
          <pc:docMk/>
          <pc:sldMk cId="3614762288" sldId="400"/>
        </pc:sldMkLst>
        <pc:spChg chg="mod">
          <ac:chgData name="Alfred Asterjadhi" userId="39de57b9-85c0-4fd1-aaac-8ca2b6560ad0" providerId="ADAL" clId="{CA824CB9-4AE0-466A-AE2E-7FF6F0AF6FC8}" dt="2023-09-13T15:34:26.146" v="4364" actId="13926"/>
          <ac:spMkLst>
            <pc:docMk/>
            <pc:sldMk cId="3614762288" sldId="400"/>
            <ac:spMk id="2" creationId="{4B5F0D0E-8BB7-48AB-9160-728B8B3399A2}"/>
          </ac:spMkLst>
        </pc:spChg>
        <pc:spChg chg="mod">
          <ac:chgData name="Alfred Asterjadhi" userId="39de57b9-85c0-4fd1-aaac-8ca2b6560ad0" providerId="ADAL" clId="{CA824CB9-4AE0-466A-AE2E-7FF6F0AF6FC8}" dt="2023-09-13T16:18:53.898" v="4377" actId="207"/>
          <ac:spMkLst>
            <pc:docMk/>
            <pc:sldMk cId="3614762288" sldId="400"/>
            <ac:spMk id="3" creationId="{DFB0BA47-D7B6-4F95-932E-A7AA615BC440}"/>
          </ac:spMkLst>
        </pc:spChg>
        <pc:spChg chg="mod">
          <ac:chgData name="Alfred Asterjadhi" userId="39de57b9-85c0-4fd1-aaac-8ca2b6560ad0" providerId="ADAL" clId="{CA824CB9-4AE0-466A-AE2E-7FF6F0AF6FC8}" dt="2023-08-14T16:51:02.524" v="90"/>
          <ac:spMkLst>
            <pc:docMk/>
            <pc:sldMk cId="3614762288" sldId="400"/>
            <ac:spMk id="6" creationId="{974B2026-97FB-40D2-8F22-7E6D319B4EA2}"/>
          </ac:spMkLst>
        </pc:spChg>
      </pc:sldChg>
      <pc:sldChg chg="modSp mod">
        <pc:chgData name="Alfred Asterjadhi" userId="39de57b9-85c0-4fd1-aaac-8ca2b6560ad0" providerId="ADAL" clId="{CA824CB9-4AE0-466A-AE2E-7FF6F0AF6FC8}" dt="2023-08-14T17:17:55.143" v="501" actId="20577"/>
        <pc:sldMkLst>
          <pc:docMk/>
          <pc:sldMk cId="3530745078" sldId="981"/>
        </pc:sldMkLst>
        <pc:spChg chg="mod">
          <ac:chgData name="Alfred Asterjadhi" userId="39de57b9-85c0-4fd1-aaac-8ca2b6560ad0" providerId="ADAL" clId="{CA824CB9-4AE0-466A-AE2E-7FF6F0AF6FC8}" dt="2023-08-14T17:17:55.143" v="501" actId="20577"/>
          <ac:spMkLst>
            <pc:docMk/>
            <pc:sldMk cId="3530745078" sldId="981"/>
            <ac:spMk id="3" creationId="{A8A8918D-AD35-E6A1-C2CF-82B199C2169E}"/>
          </ac:spMkLst>
        </pc:spChg>
        <pc:spChg chg="mod">
          <ac:chgData name="Alfred Asterjadhi" userId="39de57b9-85c0-4fd1-aaac-8ca2b6560ad0" providerId="ADAL" clId="{CA824CB9-4AE0-466A-AE2E-7FF6F0AF6FC8}" dt="2023-08-14T16:51:14.128" v="98"/>
          <ac:spMkLst>
            <pc:docMk/>
            <pc:sldMk cId="3530745078" sldId="981"/>
            <ac:spMk id="6" creationId="{5B730E83-9DC1-A5C8-2ED5-67E59F091639}"/>
          </ac:spMkLst>
        </pc:spChg>
      </pc:sldChg>
      <pc:sldChg chg="modSp mod">
        <pc:chgData name="Alfred Asterjadhi" userId="39de57b9-85c0-4fd1-aaac-8ca2b6560ad0" providerId="ADAL" clId="{CA824CB9-4AE0-466A-AE2E-7FF6F0AF6FC8}" dt="2023-09-12T17:20:50.036" v="3428" actId="207"/>
        <pc:sldMkLst>
          <pc:docMk/>
          <pc:sldMk cId="3577588007" sldId="989"/>
        </pc:sldMkLst>
        <pc:spChg chg="mod">
          <ac:chgData name="Alfred Asterjadhi" userId="39de57b9-85c0-4fd1-aaac-8ca2b6560ad0" providerId="ADAL" clId="{CA824CB9-4AE0-466A-AE2E-7FF6F0AF6FC8}" dt="2023-09-12T15:38:19.149" v="3281" actId="13926"/>
          <ac:spMkLst>
            <pc:docMk/>
            <pc:sldMk cId="3577588007" sldId="989"/>
            <ac:spMk id="2" creationId="{4B5F0D0E-8BB7-48AB-9160-728B8B3399A2}"/>
          </ac:spMkLst>
        </pc:spChg>
        <pc:spChg chg="mod">
          <ac:chgData name="Alfred Asterjadhi" userId="39de57b9-85c0-4fd1-aaac-8ca2b6560ad0" providerId="ADAL" clId="{CA824CB9-4AE0-466A-AE2E-7FF6F0AF6FC8}" dt="2023-09-12T17:20:50.036" v="3428" actId="207"/>
          <ac:spMkLst>
            <pc:docMk/>
            <pc:sldMk cId="3577588007" sldId="989"/>
            <ac:spMk id="3" creationId="{DFB0BA47-D7B6-4F95-932E-A7AA615BC440}"/>
          </ac:spMkLst>
        </pc:spChg>
        <pc:spChg chg="mod">
          <ac:chgData name="Alfred Asterjadhi" userId="39de57b9-85c0-4fd1-aaac-8ca2b6560ad0" providerId="ADAL" clId="{CA824CB9-4AE0-466A-AE2E-7FF6F0AF6FC8}" dt="2023-08-14T16:50:52.593" v="84"/>
          <ac:spMkLst>
            <pc:docMk/>
            <pc:sldMk cId="3577588007" sldId="989"/>
            <ac:spMk id="6" creationId="{974B2026-97FB-40D2-8F22-7E6D319B4EA2}"/>
          </ac:spMkLst>
        </pc:spChg>
      </pc:sldChg>
      <pc:sldChg chg="modSp del mod">
        <pc:chgData name="Alfred Asterjadhi" userId="39de57b9-85c0-4fd1-aaac-8ca2b6560ad0" providerId="ADAL" clId="{CA824CB9-4AE0-466A-AE2E-7FF6F0AF6FC8}" dt="2023-08-14T17:05:42.169" v="379" actId="47"/>
        <pc:sldMkLst>
          <pc:docMk/>
          <pc:sldMk cId="1839324276" sldId="990"/>
        </pc:sldMkLst>
        <pc:spChg chg="mod">
          <ac:chgData name="Alfred Asterjadhi" userId="39de57b9-85c0-4fd1-aaac-8ca2b6560ad0" providerId="ADAL" clId="{CA824CB9-4AE0-466A-AE2E-7FF6F0AF6FC8}" dt="2023-08-14T16:50:59.893" v="88"/>
          <ac:spMkLst>
            <pc:docMk/>
            <pc:sldMk cId="1839324276" sldId="990"/>
            <ac:spMk id="6" creationId="{974B2026-97FB-40D2-8F22-7E6D319B4EA2}"/>
          </ac:spMkLst>
        </pc:spChg>
      </pc:sldChg>
      <pc:sldChg chg="modSp del mod">
        <pc:chgData name="Alfred Asterjadhi" userId="39de57b9-85c0-4fd1-aaac-8ca2b6560ad0" providerId="ADAL" clId="{CA824CB9-4AE0-466A-AE2E-7FF6F0AF6FC8}" dt="2023-08-14T17:05:43.547" v="380" actId="47"/>
        <pc:sldMkLst>
          <pc:docMk/>
          <pc:sldMk cId="1898342874" sldId="991"/>
        </pc:sldMkLst>
        <pc:spChg chg="mod">
          <ac:chgData name="Alfred Asterjadhi" userId="39de57b9-85c0-4fd1-aaac-8ca2b6560ad0" providerId="ADAL" clId="{CA824CB9-4AE0-466A-AE2E-7FF6F0AF6FC8}" dt="2023-08-14T16:51:01.147" v="89"/>
          <ac:spMkLst>
            <pc:docMk/>
            <pc:sldMk cId="1898342874" sldId="991"/>
            <ac:spMk id="6" creationId="{974B2026-97FB-40D2-8F22-7E6D319B4EA2}"/>
          </ac:spMkLst>
        </pc:spChg>
      </pc:sldChg>
      <pc:sldChg chg="modSp mod">
        <pc:chgData name="Alfred Asterjadhi" userId="39de57b9-85c0-4fd1-aaac-8ca2b6560ad0" providerId="ADAL" clId="{CA824CB9-4AE0-466A-AE2E-7FF6F0AF6FC8}" dt="2023-09-14T14:00:16.182" v="5284" actId="207"/>
        <pc:sldMkLst>
          <pc:docMk/>
          <pc:sldMk cId="2409887836" sldId="994"/>
        </pc:sldMkLst>
        <pc:spChg chg="mod">
          <ac:chgData name="Alfred Asterjadhi" userId="39de57b9-85c0-4fd1-aaac-8ca2b6560ad0" providerId="ADAL" clId="{CA824CB9-4AE0-466A-AE2E-7FF6F0AF6FC8}" dt="2023-09-14T12:08:42.889" v="5274" actId="13926"/>
          <ac:spMkLst>
            <pc:docMk/>
            <pc:sldMk cId="2409887836" sldId="994"/>
            <ac:spMk id="2" creationId="{4B5F0D0E-8BB7-48AB-9160-728B8B3399A2}"/>
          </ac:spMkLst>
        </pc:spChg>
        <pc:spChg chg="mod">
          <ac:chgData name="Alfred Asterjadhi" userId="39de57b9-85c0-4fd1-aaac-8ca2b6560ad0" providerId="ADAL" clId="{CA824CB9-4AE0-466A-AE2E-7FF6F0AF6FC8}" dt="2023-09-14T14:00:16.182" v="5284" actId="207"/>
          <ac:spMkLst>
            <pc:docMk/>
            <pc:sldMk cId="2409887836" sldId="994"/>
            <ac:spMk id="3" creationId="{DFB0BA47-D7B6-4F95-932E-A7AA615BC440}"/>
          </ac:spMkLst>
        </pc:spChg>
        <pc:spChg chg="mod">
          <ac:chgData name="Alfred Asterjadhi" userId="39de57b9-85c0-4fd1-aaac-8ca2b6560ad0" providerId="ADAL" clId="{CA824CB9-4AE0-466A-AE2E-7FF6F0AF6FC8}" dt="2023-08-14T16:51:06.063" v="92"/>
          <ac:spMkLst>
            <pc:docMk/>
            <pc:sldMk cId="2409887836" sldId="994"/>
            <ac:spMk id="6" creationId="{974B2026-97FB-40D2-8F22-7E6D319B4EA2}"/>
          </ac:spMkLst>
        </pc:spChg>
      </pc:sldChg>
      <pc:sldChg chg="modSp mod">
        <pc:chgData name="Alfred Asterjadhi" userId="39de57b9-85c0-4fd1-aaac-8ca2b6560ad0" providerId="ADAL" clId="{CA824CB9-4AE0-466A-AE2E-7FF6F0AF6FC8}" dt="2023-09-14T11:22:46.385" v="4952" actId="207"/>
        <pc:sldMkLst>
          <pc:docMk/>
          <pc:sldMk cId="3360543781" sldId="995"/>
        </pc:sldMkLst>
        <pc:spChg chg="mod">
          <ac:chgData name="Alfred Asterjadhi" userId="39de57b9-85c0-4fd1-aaac-8ca2b6560ad0" providerId="ADAL" clId="{CA824CB9-4AE0-466A-AE2E-7FF6F0AF6FC8}" dt="2023-09-14T11:22:40.414" v="4951" actId="13926"/>
          <ac:spMkLst>
            <pc:docMk/>
            <pc:sldMk cId="3360543781" sldId="995"/>
            <ac:spMk id="2" creationId="{4B5F0D0E-8BB7-48AB-9160-728B8B3399A2}"/>
          </ac:spMkLst>
        </pc:spChg>
        <pc:spChg chg="mod">
          <ac:chgData name="Alfred Asterjadhi" userId="39de57b9-85c0-4fd1-aaac-8ca2b6560ad0" providerId="ADAL" clId="{CA824CB9-4AE0-466A-AE2E-7FF6F0AF6FC8}" dt="2023-09-14T11:22:46.385" v="4952" actId="207"/>
          <ac:spMkLst>
            <pc:docMk/>
            <pc:sldMk cId="3360543781" sldId="995"/>
            <ac:spMk id="3" creationId="{DFB0BA47-D7B6-4F95-932E-A7AA615BC440}"/>
          </ac:spMkLst>
        </pc:spChg>
        <pc:spChg chg="mod">
          <ac:chgData name="Alfred Asterjadhi" userId="39de57b9-85c0-4fd1-aaac-8ca2b6560ad0" providerId="ADAL" clId="{CA824CB9-4AE0-466A-AE2E-7FF6F0AF6FC8}" dt="2023-08-14T16:51:04.223" v="91"/>
          <ac:spMkLst>
            <pc:docMk/>
            <pc:sldMk cId="3360543781" sldId="995"/>
            <ac:spMk id="6" creationId="{974B2026-97FB-40D2-8F22-7E6D319B4EA2}"/>
          </ac:spMkLst>
        </pc:spChg>
      </pc:sldChg>
      <pc:sldChg chg="modSp del mod">
        <pc:chgData name="Alfred Asterjadhi" userId="39de57b9-85c0-4fd1-aaac-8ca2b6560ad0" providerId="ADAL" clId="{CA824CB9-4AE0-466A-AE2E-7FF6F0AF6FC8}" dt="2023-08-14T16:59:35.275" v="246" actId="47"/>
        <pc:sldMkLst>
          <pc:docMk/>
          <pc:sldMk cId="359597898" sldId="996"/>
        </pc:sldMkLst>
        <pc:spChg chg="mod">
          <ac:chgData name="Alfred Asterjadhi" userId="39de57b9-85c0-4fd1-aaac-8ca2b6560ad0" providerId="ADAL" clId="{CA824CB9-4AE0-466A-AE2E-7FF6F0AF6FC8}" dt="2023-08-14T16:50:26.695" v="70"/>
          <ac:spMkLst>
            <pc:docMk/>
            <pc:sldMk cId="359597898" sldId="996"/>
            <ac:spMk id="3" creationId="{D20906E0-F900-4991-83B1-675F5B67FA2D}"/>
          </ac:spMkLst>
        </pc:spChg>
      </pc:sldChg>
      <pc:sldChg chg="modSp mod">
        <pc:chgData name="Alfred Asterjadhi" userId="39de57b9-85c0-4fd1-aaac-8ca2b6560ad0" providerId="ADAL" clId="{CA824CB9-4AE0-466A-AE2E-7FF6F0AF6FC8}" dt="2023-09-14T20:04:21.742" v="5761" actId="13926"/>
        <pc:sldMkLst>
          <pc:docMk/>
          <pc:sldMk cId="3140364693" sldId="997"/>
        </pc:sldMkLst>
        <pc:spChg chg="mod">
          <ac:chgData name="Alfred Asterjadhi" userId="39de57b9-85c0-4fd1-aaac-8ca2b6560ad0" providerId="ADAL" clId="{CA824CB9-4AE0-466A-AE2E-7FF6F0AF6FC8}" dt="2023-08-14T16:51:11.254" v="96"/>
          <ac:spMkLst>
            <pc:docMk/>
            <pc:sldMk cId="3140364693" sldId="997"/>
            <ac:spMk id="6" creationId="{29CFE1A9-332B-2B06-C330-B9EB4742F3D1}"/>
          </ac:spMkLst>
        </pc:spChg>
        <pc:spChg chg="mod">
          <ac:chgData name="Alfred Asterjadhi" userId="39de57b9-85c0-4fd1-aaac-8ca2b6560ad0" providerId="ADAL" clId="{CA824CB9-4AE0-466A-AE2E-7FF6F0AF6FC8}" dt="2023-09-14T20:04:21.742" v="5761" actId="13926"/>
          <ac:spMkLst>
            <pc:docMk/>
            <pc:sldMk cId="3140364693" sldId="997"/>
            <ac:spMk id="7" creationId="{0310814A-1E2F-57F2-C9EF-3805BE6E5DAB}"/>
          </ac:spMkLst>
        </pc:spChg>
      </pc:sldChg>
      <pc:sldChg chg="modSp del mod">
        <pc:chgData name="Alfred Asterjadhi" userId="39de57b9-85c0-4fd1-aaac-8ca2b6560ad0" providerId="ADAL" clId="{CA824CB9-4AE0-466A-AE2E-7FF6F0AF6FC8}" dt="2023-08-14T17:00:08.157" v="254" actId="47"/>
        <pc:sldMkLst>
          <pc:docMk/>
          <pc:sldMk cId="839132781" sldId="999"/>
        </pc:sldMkLst>
        <pc:spChg chg="mod">
          <ac:chgData name="Alfred Asterjadhi" userId="39de57b9-85c0-4fd1-aaac-8ca2b6560ad0" providerId="ADAL" clId="{CA824CB9-4AE0-466A-AE2E-7FF6F0AF6FC8}" dt="2023-08-14T16:50:29.254" v="72"/>
          <ac:spMkLst>
            <pc:docMk/>
            <pc:sldMk cId="839132781" sldId="999"/>
            <ac:spMk id="3" creationId="{D20906E0-F900-4991-83B1-675F5B67FA2D}"/>
          </ac:spMkLst>
        </pc:spChg>
      </pc:sldChg>
      <pc:sldChg chg="addSp delSp modSp mod">
        <pc:chgData name="Alfred Asterjadhi" userId="39de57b9-85c0-4fd1-aaac-8ca2b6560ad0" providerId="ADAL" clId="{CA824CB9-4AE0-466A-AE2E-7FF6F0AF6FC8}" dt="2023-09-14T14:22:32.698" v="5296" actId="207"/>
        <pc:sldMkLst>
          <pc:docMk/>
          <pc:sldMk cId="3395387797" sldId="1002"/>
        </pc:sldMkLst>
        <pc:spChg chg="mod">
          <ac:chgData name="Alfred Asterjadhi" userId="39de57b9-85c0-4fd1-aaac-8ca2b6560ad0" providerId="ADAL" clId="{CA824CB9-4AE0-466A-AE2E-7FF6F0AF6FC8}" dt="2023-08-14T16:50:30.559" v="73"/>
          <ac:spMkLst>
            <pc:docMk/>
            <pc:sldMk cId="3395387797" sldId="1002"/>
            <ac:spMk id="3" creationId="{D20906E0-F900-4991-83B1-675F5B67FA2D}"/>
          </ac:spMkLst>
        </pc:spChg>
        <pc:graphicFrameChg chg="add mod modGraphic">
          <ac:chgData name="Alfred Asterjadhi" userId="39de57b9-85c0-4fd1-aaac-8ca2b6560ad0" providerId="ADAL" clId="{CA824CB9-4AE0-466A-AE2E-7FF6F0AF6FC8}" dt="2023-09-14T14:22:32.698" v="5296" actId="207"/>
          <ac:graphicFrameMkLst>
            <pc:docMk/>
            <pc:sldMk cId="3395387797" sldId="1002"/>
            <ac:graphicFrameMk id="6" creationId="{F4A90C7D-18B6-9189-6321-A3F7979F9A3B}"/>
          </ac:graphicFrameMkLst>
        </pc:graphicFrameChg>
        <pc:graphicFrameChg chg="del">
          <ac:chgData name="Alfred Asterjadhi" userId="39de57b9-85c0-4fd1-aaac-8ca2b6560ad0" providerId="ADAL" clId="{CA824CB9-4AE0-466A-AE2E-7FF6F0AF6FC8}" dt="2023-08-14T17:00:13.561" v="255" actId="478"/>
          <ac:graphicFrameMkLst>
            <pc:docMk/>
            <pc:sldMk cId="3395387797" sldId="1002"/>
            <ac:graphicFrameMk id="9" creationId="{AA5336CB-873D-64D2-6A97-0EB14F84177A}"/>
          </ac:graphicFrameMkLst>
        </pc:graphicFrameChg>
      </pc:sldChg>
      <pc:sldChg chg="modSp del mod">
        <pc:chgData name="Alfred Asterjadhi" userId="39de57b9-85c0-4fd1-aaac-8ca2b6560ad0" providerId="ADAL" clId="{CA824CB9-4AE0-466A-AE2E-7FF6F0AF6FC8}" dt="2023-08-14T17:00:29.188" v="261" actId="47"/>
        <pc:sldMkLst>
          <pc:docMk/>
          <pc:sldMk cId="3464470949" sldId="1003"/>
        </pc:sldMkLst>
        <pc:spChg chg="mod">
          <ac:chgData name="Alfred Asterjadhi" userId="39de57b9-85c0-4fd1-aaac-8ca2b6560ad0" providerId="ADAL" clId="{CA824CB9-4AE0-466A-AE2E-7FF6F0AF6FC8}" dt="2023-08-14T16:50:31.839" v="74"/>
          <ac:spMkLst>
            <pc:docMk/>
            <pc:sldMk cId="3464470949" sldId="1003"/>
            <ac:spMk id="3" creationId="{D20906E0-F900-4991-83B1-675F5B67FA2D}"/>
          </ac:spMkLst>
        </pc:spChg>
      </pc:sldChg>
      <pc:sldChg chg="modSp del mod">
        <pc:chgData name="Alfred Asterjadhi" userId="39de57b9-85c0-4fd1-aaac-8ca2b6560ad0" providerId="ADAL" clId="{CA824CB9-4AE0-466A-AE2E-7FF6F0AF6FC8}" dt="2023-08-14T17:00:30.026" v="262" actId="47"/>
        <pc:sldMkLst>
          <pc:docMk/>
          <pc:sldMk cId="3389606792" sldId="1004"/>
        </pc:sldMkLst>
        <pc:spChg chg="mod">
          <ac:chgData name="Alfred Asterjadhi" userId="39de57b9-85c0-4fd1-aaac-8ca2b6560ad0" providerId="ADAL" clId="{CA824CB9-4AE0-466A-AE2E-7FF6F0AF6FC8}" dt="2023-08-14T16:50:40.241" v="75"/>
          <ac:spMkLst>
            <pc:docMk/>
            <pc:sldMk cId="3389606792" sldId="1004"/>
            <ac:spMk id="3" creationId="{D20906E0-F900-4991-83B1-675F5B67FA2D}"/>
          </ac:spMkLst>
        </pc:spChg>
      </pc:sldChg>
      <pc:sldChg chg="modSp del mod">
        <pc:chgData name="Alfred Asterjadhi" userId="39de57b9-85c0-4fd1-aaac-8ca2b6560ad0" providerId="ADAL" clId="{CA824CB9-4AE0-466A-AE2E-7FF6F0AF6FC8}" dt="2023-08-14T17:00:30.989" v="263" actId="47"/>
        <pc:sldMkLst>
          <pc:docMk/>
          <pc:sldMk cId="3659630825" sldId="1005"/>
        </pc:sldMkLst>
        <pc:spChg chg="mod">
          <ac:chgData name="Alfred Asterjadhi" userId="39de57b9-85c0-4fd1-aaac-8ca2b6560ad0" providerId="ADAL" clId="{CA824CB9-4AE0-466A-AE2E-7FF6F0AF6FC8}" dt="2023-08-14T16:50:41.675" v="76"/>
          <ac:spMkLst>
            <pc:docMk/>
            <pc:sldMk cId="3659630825" sldId="1005"/>
            <ac:spMk id="3" creationId="{D20906E0-F900-4991-83B1-675F5B67FA2D}"/>
          </ac:spMkLst>
        </pc:spChg>
      </pc:sldChg>
      <pc:sldChg chg="modSp mod">
        <pc:chgData name="Alfred Asterjadhi" userId="39de57b9-85c0-4fd1-aaac-8ca2b6560ad0" providerId="ADAL" clId="{CA824CB9-4AE0-466A-AE2E-7FF6F0AF6FC8}" dt="2023-09-12T17:21:54.867" v="3433" actId="113"/>
        <pc:sldMkLst>
          <pc:docMk/>
          <pc:sldMk cId="3233208257" sldId="1006"/>
        </pc:sldMkLst>
        <pc:spChg chg="mod">
          <ac:chgData name="Alfred Asterjadhi" userId="39de57b9-85c0-4fd1-aaac-8ca2b6560ad0" providerId="ADAL" clId="{CA824CB9-4AE0-466A-AE2E-7FF6F0AF6FC8}" dt="2023-09-11T14:43:43.418" v="2047" actId="13926"/>
          <ac:spMkLst>
            <pc:docMk/>
            <pc:sldMk cId="3233208257" sldId="1006"/>
            <ac:spMk id="2" creationId="{4B5F0D0E-8BB7-48AB-9160-728B8B3399A2}"/>
          </ac:spMkLst>
        </pc:spChg>
        <pc:spChg chg="mod">
          <ac:chgData name="Alfred Asterjadhi" userId="39de57b9-85c0-4fd1-aaac-8ca2b6560ad0" providerId="ADAL" clId="{CA824CB9-4AE0-466A-AE2E-7FF6F0AF6FC8}" dt="2023-09-12T17:21:54.867" v="3433" actId="113"/>
          <ac:spMkLst>
            <pc:docMk/>
            <pc:sldMk cId="3233208257" sldId="1006"/>
            <ac:spMk id="3" creationId="{DFB0BA47-D7B6-4F95-932E-A7AA615BC440}"/>
          </ac:spMkLst>
        </pc:spChg>
        <pc:spChg chg="mod">
          <ac:chgData name="Alfred Asterjadhi" userId="39de57b9-85c0-4fd1-aaac-8ca2b6560ad0" providerId="ADAL" clId="{CA824CB9-4AE0-466A-AE2E-7FF6F0AF6FC8}" dt="2023-08-14T16:50:49.924" v="82"/>
          <ac:spMkLst>
            <pc:docMk/>
            <pc:sldMk cId="3233208257" sldId="1006"/>
            <ac:spMk id="6" creationId="{974B2026-97FB-40D2-8F22-7E6D319B4EA2}"/>
          </ac:spMkLst>
        </pc:spChg>
      </pc:sldChg>
      <pc:sldChg chg="modSp del mod">
        <pc:chgData name="Alfred Asterjadhi" userId="39de57b9-85c0-4fd1-aaac-8ca2b6560ad0" providerId="ADAL" clId="{CA824CB9-4AE0-466A-AE2E-7FF6F0AF6FC8}" dt="2023-08-14T17:04:18.772" v="338" actId="47"/>
        <pc:sldMkLst>
          <pc:docMk/>
          <pc:sldMk cId="1774299147" sldId="1007"/>
        </pc:sldMkLst>
        <pc:spChg chg="mod">
          <ac:chgData name="Alfred Asterjadhi" userId="39de57b9-85c0-4fd1-aaac-8ca2b6560ad0" providerId="ADAL" clId="{CA824CB9-4AE0-466A-AE2E-7FF6F0AF6FC8}" dt="2023-08-14T16:50:55.679" v="85"/>
          <ac:spMkLst>
            <pc:docMk/>
            <pc:sldMk cId="1774299147" sldId="1007"/>
            <ac:spMk id="6" creationId="{974B2026-97FB-40D2-8F22-7E6D319B4EA2}"/>
          </ac:spMkLst>
        </pc:spChg>
      </pc:sldChg>
      <pc:sldChg chg="modSp del mod">
        <pc:chgData name="Alfred Asterjadhi" userId="39de57b9-85c0-4fd1-aaac-8ca2b6560ad0" providerId="ADAL" clId="{CA824CB9-4AE0-466A-AE2E-7FF6F0AF6FC8}" dt="2023-08-14T17:04:20.481" v="339" actId="47"/>
        <pc:sldMkLst>
          <pc:docMk/>
          <pc:sldMk cId="3645713950" sldId="1008"/>
        </pc:sldMkLst>
        <pc:spChg chg="mod">
          <ac:chgData name="Alfred Asterjadhi" userId="39de57b9-85c0-4fd1-aaac-8ca2b6560ad0" providerId="ADAL" clId="{CA824CB9-4AE0-466A-AE2E-7FF6F0AF6FC8}" dt="2023-08-14T16:50:56.915" v="86"/>
          <ac:spMkLst>
            <pc:docMk/>
            <pc:sldMk cId="3645713950" sldId="1008"/>
            <ac:spMk id="6" creationId="{974B2026-97FB-40D2-8F22-7E6D319B4EA2}"/>
          </ac:spMkLst>
        </pc:spChg>
      </pc:sldChg>
      <pc:sldChg chg="modSp add mod">
        <pc:chgData name="Alfred Asterjadhi" userId="39de57b9-85c0-4fd1-aaac-8ca2b6560ad0" providerId="ADAL" clId="{CA824CB9-4AE0-466A-AE2E-7FF6F0AF6FC8}" dt="2023-09-13T12:23:57.909" v="3921" actId="20577"/>
        <pc:sldMkLst>
          <pc:docMk/>
          <pc:sldMk cId="1768640220" sldId="1009"/>
        </pc:sldMkLst>
        <pc:spChg chg="mod">
          <ac:chgData name="Alfred Asterjadhi" userId="39de57b9-85c0-4fd1-aaac-8ca2b6560ad0" providerId="ADAL" clId="{CA824CB9-4AE0-466A-AE2E-7FF6F0AF6FC8}" dt="2023-09-11T17:46:47.720" v="2248" actId="13926"/>
          <ac:spMkLst>
            <pc:docMk/>
            <pc:sldMk cId="1768640220" sldId="1009"/>
            <ac:spMk id="2" creationId="{4B5F0D0E-8BB7-48AB-9160-728B8B3399A2}"/>
          </ac:spMkLst>
        </pc:spChg>
        <pc:spChg chg="mod">
          <ac:chgData name="Alfred Asterjadhi" userId="39de57b9-85c0-4fd1-aaac-8ca2b6560ad0" providerId="ADAL" clId="{CA824CB9-4AE0-466A-AE2E-7FF6F0AF6FC8}" dt="2023-09-13T12:23:57.909" v="3921" actId="20577"/>
          <ac:spMkLst>
            <pc:docMk/>
            <pc:sldMk cId="1768640220" sldId="1009"/>
            <ac:spMk id="3" creationId="{DFB0BA47-D7B6-4F95-932E-A7AA615BC440}"/>
          </ac:spMkLst>
        </pc:spChg>
      </pc:sldChg>
      <pc:sldChg chg="modSp del mod">
        <pc:chgData name="Alfred Asterjadhi" userId="39de57b9-85c0-4fd1-aaac-8ca2b6560ad0" providerId="ADAL" clId="{CA824CB9-4AE0-466A-AE2E-7FF6F0AF6FC8}" dt="2023-08-14T17:00:31.984" v="264" actId="47"/>
        <pc:sldMkLst>
          <pc:docMk/>
          <pc:sldMk cId="1880058738" sldId="1009"/>
        </pc:sldMkLst>
        <pc:spChg chg="mod">
          <ac:chgData name="Alfred Asterjadhi" userId="39de57b9-85c0-4fd1-aaac-8ca2b6560ad0" providerId="ADAL" clId="{CA824CB9-4AE0-466A-AE2E-7FF6F0AF6FC8}" dt="2023-08-14T16:50:43.096" v="77"/>
          <ac:spMkLst>
            <pc:docMk/>
            <pc:sldMk cId="1880058738" sldId="1009"/>
            <ac:spMk id="3" creationId="{D20906E0-F900-4991-83B1-675F5B67FA2D}"/>
          </ac:spMkLst>
        </pc:spChg>
      </pc:sldChg>
      <pc:sldChg chg="modSp del mod">
        <pc:chgData name="Alfred Asterjadhi" userId="39de57b9-85c0-4fd1-aaac-8ca2b6560ad0" providerId="ADAL" clId="{CA824CB9-4AE0-466A-AE2E-7FF6F0AF6FC8}" dt="2023-08-14T17:00:32.947" v="265" actId="47"/>
        <pc:sldMkLst>
          <pc:docMk/>
          <pc:sldMk cId="1771622935" sldId="1010"/>
        </pc:sldMkLst>
        <pc:spChg chg="mod">
          <ac:chgData name="Alfred Asterjadhi" userId="39de57b9-85c0-4fd1-aaac-8ca2b6560ad0" providerId="ADAL" clId="{CA824CB9-4AE0-466A-AE2E-7FF6F0AF6FC8}" dt="2023-08-14T16:50:44.436" v="78"/>
          <ac:spMkLst>
            <pc:docMk/>
            <pc:sldMk cId="1771622935" sldId="1010"/>
            <ac:spMk id="3" creationId="{D20906E0-F900-4991-83B1-675F5B67FA2D}"/>
          </ac:spMkLst>
        </pc:spChg>
      </pc:sldChg>
      <pc:sldChg chg="modSp add mod ord">
        <pc:chgData name="Alfred Asterjadhi" userId="39de57b9-85c0-4fd1-aaac-8ca2b6560ad0" providerId="ADAL" clId="{CA824CB9-4AE0-466A-AE2E-7FF6F0AF6FC8}" dt="2023-09-13T12:07:17.654" v="3734" actId="207"/>
        <pc:sldMkLst>
          <pc:docMk/>
          <pc:sldMk cId="2757311451" sldId="1010"/>
        </pc:sldMkLst>
        <pc:spChg chg="mod">
          <ac:chgData name="Alfred Asterjadhi" userId="39de57b9-85c0-4fd1-aaac-8ca2b6560ad0" providerId="ADAL" clId="{CA824CB9-4AE0-466A-AE2E-7FF6F0AF6FC8}" dt="2023-09-12T15:38:22.305" v="3282" actId="13926"/>
          <ac:spMkLst>
            <pc:docMk/>
            <pc:sldMk cId="2757311451" sldId="1010"/>
            <ac:spMk id="2" creationId="{4B5F0D0E-8BB7-48AB-9160-728B8B3399A2}"/>
          </ac:spMkLst>
        </pc:spChg>
        <pc:spChg chg="mod">
          <ac:chgData name="Alfred Asterjadhi" userId="39de57b9-85c0-4fd1-aaac-8ca2b6560ad0" providerId="ADAL" clId="{CA824CB9-4AE0-466A-AE2E-7FF6F0AF6FC8}" dt="2023-09-13T12:07:17.654" v="3734" actId="207"/>
          <ac:spMkLst>
            <pc:docMk/>
            <pc:sldMk cId="2757311451" sldId="1010"/>
            <ac:spMk id="3" creationId="{DFB0BA47-D7B6-4F95-932E-A7AA615BC440}"/>
          </ac:spMkLst>
        </pc:spChg>
      </pc:sldChg>
      <pc:sldChg chg="addSp delSp modSp add mod">
        <pc:chgData name="Alfred Asterjadhi" userId="39de57b9-85c0-4fd1-aaac-8ca2b6560ad0" providerId="ADAL" clId="{CA824CB9-4AE0-466A-AE2E-7FF6F0AF6FC8}" dt="2023-09-13T12:08:25.163" v="3759" actId="13926"/>
        <pc:sldMkLst>
          <pc:docMk/>
          <pc:sldMk cId="2064891760" sldId="1011"/>
        </pc:sldMkLst>
        <pc:spChg chg="mod">
          <ac:chgData name="Alfred Asterjadhi" userId="39de57b9-85c0-4fd1-aaac-8ca2b6560ad0" providerId="ADAL" clId="{CA824CB9-4AE0-466A-AE2E-7FF6F0AF6FC8}" dt="2023-09-13T12:08:25.163" v="3759" actId="13926"/>
          <ac:spMkLst>
            <pc:docMk/>
            <pc:sldMk cId="2064891760" sldId="1011"/>
            <ac:spMk id="2" creationId="{4B5F0D0E-8BB7-48AB-9160-728B8B3399A2}"/>
          </ac:spMkLst>
        </pc:spChg>
        <pc:spChg chg="mod">
          <ac:chgData name="Alfred Asterjadhi" userId="39de57b9-85c0-4fd1-aaac-8ca2b6560ad0" providerId="ADAL" clId="{CA824CB9-4AE0-466A-AE2E-7FF6F0AF6FC8}" dt="2023-09-13T12:08:22.073" v="3758" actId="207"/>
          <ac:spMkLst>
            <pc:docMk/>
            <pc:sldMk cId="2064891760" sldId="1011"/>
            <ac:spMk id="3" creationId="{DFB0BA47-D7B6-4F95-932E-A7AA615BC440}"/>
          </ac:spMkLst>
        </pc:spChg>
        <pc:spChg chg="add del">
          <ac:chgData name="Alfred Asterjadhi" userId="39de57b9-85c0-4fd1-aaac-8ca2b6560ad0" providerId="ADAL" clId="{CA824CB9-4AE0-466A-AE2E-7FF6F0AF6FC8}" dt="2023-09-13T12:08:04.247" v="3745"/>
          <ac:spMkLst>
            <pc:docMk/>
            <pc:sldMk cId="2064891760" sldId="1011"/>
            <ac:spMk id="7" creationId="{BA6C0BB7-61F9-D6BF-1CDA-A9D40FE6270A}"/>
          </ac:spMkLst>
        </pc:spChg>
        <pc:spChg chg="add del">
          <ac:chgData name="Alfred Asterjadhi" userId="39de57b9-85c0-4fd1-aaac-8ca2b6560ad0" providerId="ADAL" clId="{CA824CB9-4AE0-466A-AE2E-7FF6F0AF6FC8}" dt="2023-09-13T12:08:05.898" v="3747"/>
          <ac:spMkLst>
            <pc:docMk/>
            <pc:sldMk cId="2064891760" sldId="1011"/>
            <ac:spMk id="8" creationId="{1F5C39EC-C8DB-B510-0211-273AA6A654BE}"/>
          </ac:spMkLst>
        </pc:spChg>
      </pc:sldChg>
      <pc:sldChg chg="modSp del mod">
        <pc:chgData name="Alfred Asterjadhi" userId="39de57b9-85c0-4fd1-aaac-8ca2b6560ad0" providerId="ADAL" clId="{CA824CB9-4AE0-466A-AE2E-7FF6F0AF6FC8}" dt="2023-08-14T17:00:33.661" v="266" actId="47"/>
        <pc:sldMkLst>
          <pc:docMk/>
          <pc:sldMk cId="3694157284" sldId="1011"/>
        </pc:sldMkLst>
        <pc:spChg chg="mod">
          <ac:chgData name="Alfred Asterjadhi" userId="39de57b9-85c0-4fd1-aaac-8ca2b6560ad0" providerId="ADAL" clId="{CA824CB9-4AE0-466A-AE2E-7FF6F0AF6FC8}" dt="2023-08-14T16:50:45.627" v="79"/>
          <ac:spMkLst>
            <pc:docMk/>
            <pc:sldMk cId="3694157284" sldId="1011"/>
            <ac:spMk id="3" creationId="{D20906E0-F900-4991-83B1-675F5B67FA2D}"/>
          </ac:spMkLst>
        </pc:spChg>
      </pc:sldChg>
      <pc:sldChg chg="modSp del mod">
        <pc:chgData name="Alfred Asterjadhi" userId="39de57b9-85c0-4fd1-aaac-8ca2b6560ad0" providerId="ADAL" clId="{CA824CB9-4AE0-466A-AE2E-7FF6F0AF6FC8}" dt="2023-08-14T17:00:34.501" v="267" actId="47"/>
        <pc:sldMkLst>
          <pc:docMk/>
          <pc:sldMk cId="1235376296" sldId="1012"/>
        </pc:sldMkLst>
        <pc:spChg chg="mod">
          <ac:chgData name="Alfred Asterjadhi" userId="39de57b9-85c0-4fd1-aaac-8ca2b6560ad0" providerId="ADAL" clId="{CA824CB9-4AE0-466A-AE2E-7FF6F0AF6FC8}" dt="2023-08-14T16:50:46.846" v="80"/>
          <ac:spMkLst>
            <pc:docMk/>
            <pc:sldMk cId="1235376296" sldId="1012"/>
            <ac:spMk id="3" creationId="{D20906E0-F900-4991-83B1-675F5B67FA2D}"/>
          </ac:spMkLst>
        </pc:spChg>
      </pc:sldChg>
      <pc:sldChg chg="modSp add mod">
        <pc:chgData name="Alfred Asterjadhi" userId="39de57b9-85c0-4fd1-aaac-8ca2b6560ad0" providerId="ADAL" clId="{CA824CB9-4AE0-466A-AE2E-7FF6F0AF6FC8}" dt="2023-09-13T12:47:04.630" v="4151" actId="207"/>
        <pc:sldMkLst>
          <pc:docMk/>
          <pc:sldMk cId="2270297831" sldId="1012"/>
        </pc:sldMkLst>
        <pc:spChg chg="mod">
          <ac:chgData name="Alfred Asterjadhi" userId="39de57b9-85c0-4fd1-aaac-8ca2b6560ad0" providerId="ADAL" clId="{CA824CB9-4AE0-466A-AE2E-7FF6F0AF6FC8}" dt="2023-09-12T21:13:41.469" v="3503" actId="13926"/>
          <ac:spMkLst>
            <pc:docMk/>
            <pc:sldMk cId="2270297831" sldId="1012"/>
            <ac:spMk id="2" creationId="{4B5F0D0E-8BB7-48AB-9160-728B8B3399A2}"/>
          </ac:spMkLst>
        </pc:spChg>
        <pc:spChg chg="mod">
          <ac:chgData name="Alfred Asterjadhi" userId="39de57b9-85c0-4fd1-aaac-8ca2b6560ad0" providerId="ADAL" clId="{CA824CB9-4AE0-466A-AE2E-7FF6F0AF6FC8}" dt="2023-09-13T12:47:04.630" v="4151" actId="207"/>
          <ac:spMkLst>
            <pc:docMk/>
            <pc:sldMk cId="2270297831" sldId="1012"/>
            <ac:spMk id="3" creationId="{DFB0BA47-D7B6-4F95-932E-A7AA615BC440}"/>
          </ac:spMkLst>
        </pc:spChg>
      </pc:sldChg>
      <pc:sldChg chg="addSp delSp modSp add mod">
        <pc:chgData name="Alfred Asterjadhi" userId="39de57b9-85c0-4fd1-aaac-8ca2b6560ad0" providerId="ADAL" clId="{CA824CB9-4AE0-466A-AE2E-7FF6F0AF6FC8}" dt="2023-09-14T11:39:12.429" v="5086" actId="20577"/>
        <pc:sldMkLst>
          <pc:docMk/>
          <pc:sldMk cId="564270507" sldId="1013"/>
        </pc:sldMkLst>
        <pc:spChg chg="mod">
          <ac:chgData name="Alfred Asterjadhi" userId="39de57b9-85c0-4fd1-aaac-8ca2b6560ad0" providerId="ADAL" clId="{CA824CB9-4AE0-466A-AE2E-7FF6F0AF6FC8}" dt="2023-09-14T11:38:42.813" v="5067" actId="13926"/>
          <ac:spMkLst>
            <pc:docMk/>
            <pc:sldMk cId="564270507" sldId="1013"/>
            <ac:spMk id="2" creationId="{4B5F0D0E-8BB7-48AB-9160-728B8B3399A2}"/>
          </ac:spMkLst>
        </pc:spChg>
        <pc:spChg chg="mod">
          <ac:chgData name="Alfred Asterjadhi" userId="39de57b9-85c0-4fd1-aaac-8ca2b6560ad0" providerId="ADAL" clId="{CA824CB9-4AE0-466A-AE2E-7FF6F0AF6FC8}" dt="2023-09-14T11:39:12.429" v="5086" actId="20577"/>
          <ac:spMkLst>
            <pc:docMk/>
            <pc:sldMk cId="564270507" sldId="1013"/>
            <ac:spMk id="3" creationId="{DFB0BA47-D7B6-4F95-932E-A7AA615BC440}"/>
          </ac:spMkLst>
        </pc:spChg>
        <pc:spChg chg="add del">
          <ac:chgData name="Alfred Asterjadhi" userId="39de57b9-85c0-4fd1-aaac-8ca2b6560ad0" providerId="ADAL" clId="{CA824CB9-4AE0-466A-AE2E-7FF6F0AF6FC8}" dt="2023-09-14T11:38:55.642" v="5070"/>
          <ac:spMkLst>
            <pc:docMk/>
            <pc:sldMk cId="564270507" sldId="1013"/>
            <ac:spMk id="7" creationId="{EBC1A791-BE10-6EF2-5AE5-04BEF6DF5E97}"/>
          </ac:spMkLst>
        </pc:spChg>
      </pc:sldChg>
      <pc:sldChg chg="addSp delSp modSp add del mod ord chgLayout">
        <pc:chgData name="Alfred Asterjadhi" userId="39de57b9-85c0-4fd1-aaac-8ca2b6560ad0" providerId="ADAL" clId="{CA824CB9-4AE0-466A-AE2E-7FF6F0AF6FC8}" dt="2023-09-08T20:55:56.341" v="1740" actId="6549"/>
        <pc:sldMkLst>
          <pc:docMk/>
          <pc:sldMk cId="3502069675" sldId="1014"/>
        </pc:sldMkLst>
        <pc:spChg chg="mod ord">
          <ac:chgData name="Alfred Asterjadhi" userId="39de57b9-85c0-4fd1-aaac-8ca2b6560ad0" providerId="ADAL" clId="{CA824CB9-4AE0-466A-AE2E-7FF6F0AF6FC8}" dt="2023-09-07T22:48:03.619" v="1299" actId="6264"/>
          <ac:spMkLst>
            <pc:docMk/>
            <pc:sldMk cId="3502069675" sldId="1014"/>
            <ac:spMk id="2" creationId="{AAF5711E-BCAB-4493-96D7-3E163ED51115}"/>
          </ac:spMkLst>
        </pc:spChg>
        <pc:spChg chg="mod ord">
          <ac:chgData name="Alfred Asterjadhi" userId="39de57b9-85c0-4fd1-aaac-8ca2b6560ad0" providerId="ADAL" clId="{CA824CB9-4AE0-466A-AE2E-7FF6F0AF6FC8}" dt="2023-09-07T22:48:03.619" v="1299" actId="6264"/>
          <ac:spMkLst>
            <pc:docMk/>
            <pc:sldMk cId="3502069675" sldId="1014"/>
            <ac:spMk id="4" creationId="{924075F1-93EF-C050-17B2-BE6404999E2B}"/>
          </ac:spMkLst>
        </pc:spChg>
        <pc:spChg chg="mod ord">
          <ac:chgData name="Alfred Asterjadhi" userId="39de57b9-85c0-4fd1-aaac-8ca2b6560ad0" providerId="ADAL" clId="{CA824CB9-4AE0-466A-AE2E-7FF6F0AF6FC8}" dt="2023-09-07T22:48:03.619" v="1299" actId="6264"/>
          <ac:spMkLst>
            <pc:docMk/>
            <pc:sldMk cId="3502069675" sldId="1014"/>
            <ac:spMk id="5" creationId="{C100C689-5F6F-4287-7B1F-79D5C6E45402}"/>
          </ac:spMkLst>
        </pc:spChg>
        <pc:spChg chg="mod ord">
          <ac:chgData name="Alfred Asterjadhi" userId="39de57b9-85c0-4fd1-aaac-8ca2b6560ad0" providerId="ADAL" clId="{CA824CB9-4AE0-466A-AE2E-7FF6F0AF6FC8}" dt="2023-09-08T20:55:56.341" v="1740" actId="6549"/>
          <ac:spMkLst>
            <pc:docMk/>
            <pc:sldMk cId="3502069675" sldId="1014"/>
            <ac:spMk id="6" creationId="{33E650DE-220E-373E-8A82-1E6F3D3A9179}"/>
          </ac:spMkLst>
        </pc:spChg>
        <pc:spChg chg="add del mod">
          <ac:chgData name="Alfred Asterjadhi" userId="39de57b9-85c0-4fd1-aaac-8ca2b6560ad0" providerId="ADAL" clId="{CA824CB9-4AE0-466A-AE2E-7FF6F0AF6FC8}" dt="2023-09-07T22:48:03.619" v="1299" actId="6264"/>
          <ac:spMkLst>
            <pc:docMk/>
            <pc:sldMk cId="3502069675" sldId="1014"/>
            <ac:spMk id="9" creationId="{1B267AC2-C3BD-974D-5FF3-D9207D60F185}"/>
          </ac:spMkLst>
        </pc:spChg>
        <pc:spChg chg="add del mod">
          <ac:chgData name="Alfred Asterjadhi" userId="39de57b9-85c0-4fd1-aaac-8ca2b6560ad0" providerId="ADAL" clId="{CA824CB9-4AE0-466A-AE2E-7FF6F0AF6FC8}" dt="2023-09-07T22:48:03.619" v="1299" actId="6264"/>
          <ac:spMkLst>
            <pc:docMk/>
            <pc:sldMk cId="3502069675" sldId="1014"/>
            <ac:spMk id="10" creationId="{7AD644FC-4B94-30B0-21DA-30754A4DE1A0}"/>
          </ac:spMkLst>
        </pc:spChg>
        <pc:spChg chg="add del mod">
          <ac:chgData name="Alfred Asterjadhi" userId="39de57b9-85c0-4fd1-aaac-8ca2b6560ad0" providerId="ADAL" clId="{CA824CB9-4AE0-466A-AE2E-7FF6F0AF6FC8}" dt="2023-09-07T22:48:03.619" v="1299" actId="6264"/>
          <ac:spMkLst>
            <pc:docMk/>
            <pc:sldMk cId="3502069675" sldId="1014"/>
            <ac:spMk id="11" creationId="{B0E88003-D03C-9E28-DCAE-39E639EAB673}"/>
          </ac:spMkLst>
        </pc:spChg>
        <pc:spChg chg="add del mod">
          <ac:chgData name="Alfred Asterjadhi" userId="39de57b9-85c0-4fd1-aaac-8ca2b6560ad0" providerId="ADAL" clId="{CA824CB9-4AE0-466A-AE2E-7FF6F0AF6FC8}" dt="2023-09-07T22:48:03.619" v="1299" actId="6264"/>
          <ac:spMkLst>
            <pc:docMk/>
            <pc:sldMk cId="3502069675" sldId="1014"/>
            <ac:spMk id="12" creationId="{ABFDA772-D483-86EA-9FF8-952248A1D8FC}"/>
          </ac:spMkLst>
        </pc:spChg>
        <pc:spChg chg="add del mod ord">
          <ac:chgData name="Alfred Asterjadhi" userId="39de57b9-85c0-4fd1-aaac-8ca2b6560ad0" providerId="ADAL" clId="{CA824CB9-4AE0-466A-AE2E-7FF6F0AF6FC8}" dt="2023-09-07T22:48:55.071" v="1487" actId="478"/>
          <ac:spMkLst>
            <pc:docMk/>
            <pc:sldMk cId="3502069675" sldId="1014"/>
            <ac:spMk id="13" creationId="{617D7E7A-4824-CBE6-06D8-29B061075BC1}"/>
          </ac:spMkLst>
        </pc:spChg>
        <pc:spChg chg="add del mod">
          <ac:chgData name="Alfred Asterjadhi" userId="39de57b9-85c0-4fd1-aaac-8ca2b6560ad0" providerId="ADAL" clId="{CA824CB9-4AE0-466A-AE2E-7FF6F0AF6FC8}" dt="2023-09-07T22:48:58.372" v="1488" actId="478"/>
          <ac:spMkLst>
            <pc:docMk/>
            <pc:sldMk cId="3502069675" sldId="1014"/>
            <ac:spMk id="15" creationId="{2577CCC3-2E89-3294-A5E5-E1526AA073AC}"/>
          </ac:spMkLst>
        </pc:spChg>
        <pc:graphicFrameChg chg="mod modGraphic">
          <ac:chgData name="Alfred Asterjadhi" userId="39de57b9-85c0-4fd1-aaac-8ca2b6560ad0" providerId="ADAL" clId="{CA824CB9-4AE0-466A-AE2E-7FF6F0AF6FC8}" dt="2023-09-07T22:47:05.900" v="1294" actId="1076"/>
          <ac:graphicFrameMkLst>
            <pc:docMk/>
            <pc:sldMk cId="3502069675" sldId="1014"/>
            <ac:graphicFrameMk id="7" creationId="{71037AE9-F08D-C86B-D829-47CB399E1A85}"/>
          </ac:graphicFrameMkLst>
        </pc:graphicFrameChg>
        <pc:picChg chg="add mod">
          <ac:chgData name="Alfred Asterjadhi" userId="39de57b9-85c0-4fd1-aaac-8ca2b6560ad0" providerId="ADAL" clId="{CA824CB9-4AE0-466A-AE2E-7FF6F0AF6FC8}" dt="2023-09-07T22:47:18.621" v="1298" actId="14100"/>
          <ac:picMkLst>
            <pc:docMk/>
            <pc:sldMk cId="3502069675" sldId="1014"/>
            <ac:picMk id="8" creationId="{14D8575E-812F-5606-40DD-7DD3D5A3BC7A}"/>
          </ac:picMkLst>
        </pc:picChg>
      </pc:sldChg>
      <pc:sldChg chg="modSp add mod">
        <pc:chgData name="Alfred Asterjadhi" userId="39de57b9-85c0-4fd1-aaac-8ca2b6560ad0" providerId="ADAL" clId="{CA824CB9-4AE0-466A-AE2E-7FF6F0AF6FC8}" dt="2023-09-14T14:24:41.155" v="5328" actId="207"/>
        <pc:sldMkLst>
          <pc:docMk/>
          <pc:sldMk cId="613011798" sldId="1015"/>
        </pc:sldMkLst>
        <pc:spChg chg="mod">
          <ac:chgData name="Alfred Asterjadhi" userId="39de57b9-85c0-4fd1-aaac-8ca2b6560ad0" providerId="ADAL" clId="{CA824CB9-4AE0-466A-AE2E-7FF6F0AF6FC8}" dt="2023-09-07T22:43:13.509" v="1253" actId="20577"/>
          <ac:spMkLst>
            <pc:docMk/>
            <pc:sldMk cId="613011798" sldId="1015"/>
            <ac:spMk id="2" creationId="{F2762690-C15C-4839-B40F-0AF3A4D89457}"/>
          </ac:spMkLst>
        </pc:spChg>
        <pc:graphicFrameChg chg="mod modGraphic">
          <ac:chgData name="Alfred Asterjadhi" userId="39de57b9-85c0-4fd1-aaac-8ca2b6560ad0" providerId="ADAL" clId="{CA824CB9-4AE0-466A-AE2E-7FF6F0AF6FC8}" dt="2023-09-14T14:24:41.155" v="5328" actId="207"/>
          <ac:graphicFrameMkLst>
            <pc:docMk/>
            <pc:sldMk cId="613011798" sldId="1015"/>
            <ac:graphicFrameMk id="6" creationId="{F4A90C7D-18B6-9189-6321-A3F7979F9A3B}"/>
          </ac:graphicFrameMkLst>
        </pc:graphicFrameChg>
      </pc:sldChg>
      <pc:sldChg chg="addSp modSp add mod">
        <pc:chgData name="Alfred Asterjadhi" userId="39de57b9-85c0-4fd1-aaac-8ca2b6560ad0" providerId="ADAL" clId="{CA824CB9-4AE0-466A-AE2E-7FF6F0AF6FC8}" dt="2023-09-14T14:25:43.914" v="5362" actId="207"/>
        <pc:sldMkLst>
          <pc:docMk/>
          <pc:sldMk cId="1154211442" sldId="1016"/>
        </pc:sldMkLst>
        <pc:spChg chg="mod">
          <ac:chgData name="Alfred Asterjadhi" userId="39de57b9-85c0-4fd1-aaac-8ca2b6560ad0" providerId="ADAL" clId="{CA824CB9-4AE0-466A-AE2E-7FF6F0AF6FC8}" dt="2023-09-07T22:43:17.468" v="1254" actId="20577"/>
          <ac:spMkLst>
            <pc:docMk/>
            <pc:sldMk cId="1154211442" sldId="1016"/>
            <ac:spMk id="2" creationId="{F2762690-C15C-4839-B40F-0AF3A4D89457}"/>
          </ac:spMkLst>
        </pc:spChg>
        <pc:graphicFrameChg chg="mod modGraphic">
          <ac:chgData name="Alfred Asterjadhi" userId="39de57b9-85c0-4fd1-aaac-8ca2b6560ad0" providerId="ADAL" clId="{CA824CB9-4AE0-466A-AE2E-7FF6F0AF6FC8}" dt="2023-09-14T14:25:43.914" v="5362" actId="207"/>
          <ac:graphicFrameMkLst>
            <pc:docMk/>
            <pc:sldMk cId="1154211442" sldId="1016"/>
            <ac:graphicFrameMk id="6" creationId="{F4A90C7D-18B6-9189-6321-A3F7979F9A3B}"/>
          </ac:graphicFrameMkLst>
        </pc:graphicFrameChg>
        <pc:graphicFrameChg chg="add mod">
          <ac:chgData name="Alfred Asterjadhi" userId="39de57b9-85c0-4fd1-aaac-8ca2b6560ad0" providerId="ADAL" clId="{CA824CB9-4AE0-466A-AE2E-7FF6F0AF6FC8}" dt="2023-09-12T13:59:00.452" v="3008"/>
          <ac:graphicFrameMkLst>
            <pc:docMk/>
            <pc:sldMk cId="1154211442" sldId="1016"/>
            <ac:graphicFrameMk id="7" creationId="{37A2DB9C-026C-2CEE-7B29-D5B8B78923ED}"/>
          </ac:graphicFrameMkLst>
        </pc:graphicFrameChg>
      </pc:sldChg>
      <pc:sldChg chg="modSp add mod">
        <pc:chgData name="Alfred Asterjadhi" userId="39de57b9-85c0-4fd1-aaac-8ca2b6560ad0" providerId="ADAL" clId="{CA824CB9-4AE0-466A-AE2E-7FF6F0AF6FC8}" dt="2023-09-14T11:36:01.443" v="5002" actId="20577"/>
        <pc:sldMkLst>
          <pc:docMk/>
          <pc:sldMk cId="3558597144" sldId="1017"/>
        </pc:sldMkLst>
        <pc:spChg chg="mod">
          <ac:chgData name="Alfred Asterjadhi" userId="39de57b9-85c0-4fd1-aaac-8ca2b6560ad0" providerId="ADAL" clId="{CA824CB9-4AE0-466A-AE2E-7FF6F0AF6FC8}" dt="2023-09-08T17:41:43.909" v="1582" actId="20577"/>
          <ac:spMkLst>
            <pc:docMk/>
            <pc:sldMk cId="3558597144" sldId="1017"/>
            <ac:spMk id="2" creationId="{F2762690-C15C-4839-B40F-0AF3A4D89457}"/>
          </ac:spMkLst>
        </pc:spChg>
        <pc:graphicFrameChg chg="mod modGraphic">
          <ac:chgData name="Alfred Asterjadhi" userId="39de57b9-85c0-4fd1-aaac-8ca2b6560ad0" providerId="ADAL" clId="{CA824CB9-4AE0-466A-AE2E-7FF6F0AF6FC8}" dt="2023-09-14T11:36:01.443" v="5002" actId="20577"/>
          <ac:graphicFrameMkLst>
            <pc:docMk/>
            <pc:sldMk cId="3558597144" sldId="1017"/>
            <ac:graphicFrameMk id="9" creationId="{AA5336CB-873D-64D2-6A97-0EB14F84177A}"/>
          </ac:graphicFrameMkLst>
        </pc:graphicFrameChg>
      </pc:sldChg>
      <pc:sldChg chg="modSp add mod">
        <pc:chgData name="Alfred Asterjadhi" userId="39de57b9-85c0-4fd1-aaac-8ca2b6560ad0" providerId="ADAL" clId="{CA824CB9-4AE0-466A-AE2E-7FF6F0AF6FC8}" dt="2023-09-14T14:25:16.552" v="5357" actId="207"/>
        <pc:sldMkLst>
          <pc:docMk/>
          <pc:sldMk cId="2882076470" sldId="1018"/>
        </pc:sldMkLst>
        <pc:spChg chg="mod">
          <ac:chgData name="Alfred Asterjadhi" userId="39de57b9-85c0-4fd1-aaac-8ca2b6560ad0" providerId="ADAL" clId="{CA824CB9-4AE0-466A-AE2E-7FF6F0AF6FC8}" dt="2023-09-07T22:43:25.331" v="1256" actId="20577"/>
          <ac:spMkLst>
            <pc:docMk/>
            <pc:sldMk cId="2882076470" sldId="1018"/>
            <ac:spMk id="2" creationId="{F2762690-C15C-4839-B40F-0AF3A4D89457}"/>
          </ac:spMkLst>
        </pc:spChg>
        <pc:graphicFrameChg chg="mod modGraphic">
          <ac:chgData name="Alfred Asterjadhi" userId="39de57b9-85c0-4fd1-aaac-8ca2b6560ad0" providerId="ADAL" clId="{CA824CB9-4AE0-466A-AE2E-7FF6F0AF6FC8}" dt="2023-09-14T14:25:16.552" v="5357" actId="207"/>
          <ac:graphicFrameMkLst>
            <pc:docMk/>
            <pc:sldMk cId="2882076470" sldId="1018"/>
            <ac:graphicFrameMk id="6" creationId="{F4A90C7D-18B6-9189-6321-A3F7979F9A3B}"/>
          </ac:graphicFrameMkLst>
        </pc:graphicFrameChg>
      </pc:sldChg>
      <pc:sldChg chg="new del">
        <pc:chgData name="Alfred Asterjadhi" userId="39de57b9-85c0-4fd1-aaac-8ca2b6560ad0" providerId="ADAL" clId="{CA824CB9-4AE0-466A-AE2E-7FF6F0AF6FC8}" dt="2023-09-07T22:46:28.734" v="1281" actId="47"/>
        <pc:sldMkLst>
          <pc:docMk/>
          <pc:sldMk cId="2402961375" sldId="1019"/>
        </pc:sldMkLst>
      </pc:sldChg>
      <pc:sldChg chg="delSp add del mod">
        <pc:chgData name="Alfred Asterjadhi" userId="39de57b9-85c0-4fd1-aaac-8ca2b6560ad0" providerId="ADAL" clId="{CA824CB9-4AE0-466A-AE2E-7FF6F0AF6FC8}" dt="2023-09-08T20:56:53.693" v="1743" actId="47"/>
        <pc:sldMkLst>
          <pc:docMk/>
          <pc:sldMk cId="3717027847" sldId="1019"/>
        </pc:sldMkLst>
        <pc:graphicFrameChg chg="del">
          <ac:chgData name="Alfred Asterjadhi" userId="39de57b9-85c0-4fd1-aaac-8ca2b6560ad0" providerId="ADAL" clId="{CA824CB9-4AE0-466A-AE2E-7FF6F0AF6FC8}" dt="2023-09-08T20:56:02.607" v="1741" actId="478"/>
          <ac:graphicFrameMkLst>
            <pc:docMk/>
            <pc:sldMk cId="3717027847" sldId="1019"/>
            <ac:graphicFrameMk id="7" creationId="{71037AE9-F08D-C86B-D829-47CB399E1A85}"/>
          </ac:graphicFrameMkLst>
        </pc:graphicFrameChg>
        <pc:picChg chg="del">
          <ac:chgData name="Alfred Asterjadhi" userId="39de57b9-85c0-4fd1-aaac-8ca2b6560ad0" providerId="ADAL" clId="{CA824CB9-4AE0-466A-AE2E-7FF6F0AF6FC8}" dt="2023-09-08T20:56:03.725" v="1742" actId="478"/>
          <ac:picMkLst>
            <pc:docMk/>
            <pc:sldMk cId="3717027847" sldId="1019"/>
            <ac:picMk id="8" creationId="{14D8575E-812F-5606-40DD-7DD3D5A3BC7A}"/>
          </ac:picMkLst>
        </pc:picChg>
      </pc:sldChg>
      <pc:sldMasterChg chg="modSp mod">
        <pc:chgData name="Alfred Asterjadhi" userId="39de57b9-85c0-4fd1-aaac-8ca2b6560ad0" providerId="ADAL" clId="{CA824CB9-4AE0-466A-AE2E-7FF6F0AF6FC8}" dt="2023-09-14T14:20:53.702" v="5288" actId="20577"/>
        <pc:sldMasterMkLst>
          <pc:docMk/>
          <pc:sldMasterMk cId="0" sldId="2147483648"/>
        </pc:sldMasterMkLst>
        <pc:spChg chg="mod">
          <ac:chgData name="Alfred Asterjadhi" userId="39de57b9-85c0-4fd1-aaac-8ca2b6560ad0" providerId="ADAL" clId="{CA824CB9-4AE0-466A-AE2E-7FF6F0AF6FC8}" dt="2023-09-14T14:20:53.702" v="5288" actId="20577"/>
          <ac:spMkLst>
            <pc:docMk/>
            <pc:sldMasterMk cId="0" sldId="2147483648"/>
            <ac:spMk id="10" creationId="{00000000-0000-0000-0000-000000000000}"/>
          </ac:spMkLst>
        </pc:spChg>
        <pc:spChg chg="mod">
          <ac:chgData name="Alfred Asterjadhi" userId="39de57b9-85c0-4fd1-aaac-8ca2b6560ad0" providerId="ADAL" clId="{CA824CB9-4AE0-466A-AE2E-7FF6F0AF6FC8}" dt="2023-08-14T16:49:23.750" v="38" actId="20577"/>
          <ac:spMkLst>
            <pc:docMk/>
            <pc:sldMasterMk cId="0" sldId="2147483648"/>
            <ac:spMk id="1027" creationId="{00000000-0000-0000-0000-000000000000}"/>
          </ac:spMkLst>
        </pc:spChg>
      </pc:sldMasterChg>
    </pc:docChg>
  </pc:docChgLst>
  <pc:docChgLst>
    <pc:chgData name="Alfred Asterjadhi" userId="39de57b9-85c0-4fd1-aaac-8ca2b6560ad0" providerId="ADAL" clId="{E98B568D-11B1-47B0-93A8-869740506C63}"/>
    <pc:docChg chg="custSel addSld delSld modSld modMainMaster">
      <pc:chgData name="Alfred Asterjadhi" userId="39de57b9-85c0-4fd1-aaac-8ca2b6560ad0" providerId="ADAL" clId="{E98B568D-11B1-47B0-93A8-869740506C63}" dt="2023-10-06T23:44:52.485" v="611" actId="207"/>
      <pc:docMkLst>
        <pc:docMk/>
      </pc:docMkLst>
      <pc:sldChg chg="modSp mod">
        <pc:chgData name="Alfred Asterjadhi" userId="39de57b9-85c0-4fd1-aaac-8ca2b6560ad0" providerId="ADAL" clId="{E98B568D-11B1-47B0-93A8-869740506C63}" dt="2023-10-06T23:14:08.832" v="82" actId="20577"/>
        <pc:sldMkLst>
          <pc:docMk/>
          <pc:sldMk cId="0" sldId="256"/>
        </pc:sldMkLst>
        <pc:spChg chg="mod">
          <ac:chgData name="Alfred Asterjadhi" userId="39de57b9-85c0-4fd1-aaac-8ca2b6560ad0" providerId="ADAL" clId="{E98B568D-11B1-47B0-93A8-869740506C63}" dt="2023-10-06T23:11:24.025" v="23" actId="20577"/>
          <ac:spMkLst>
            <pc:docMk/>
            <pc:sldMk cId="0" sldId="256"/>
            <ac:spMk id="6" creationId="{00000000-0000-0000-0000-000000000000}"/>
          </ac:spMkLst>
        </pc:spChg>
        <pc:spChg chg="mod">
          <ac:chgData name="Alfred Asterjadhi" userId="39de57b9-85c0-4fd1-aaac-8ca2b6560ad0" providerId="ADAL" clId="{E98B568D-11B1-47B0-93A8-869740506C63}" dt="2023-10-06T23:14:00.267" v="76" actId="20577"/>
          <ac:spMkLst>
            <pc:docMk/>
            <pc:sldMk cId="0" sldId="256"/>
            <ac:spMk id="3073" creationId="{00000000-0000-0000-0000-000000000000}"/>
          </ac:spMkLst>
        </pc:spChg>
        <pc:spChg chg="mod">
          <ac:chgData name="Alfred Asterjadhi" userId="39de57b9-85c0-4fd1-aaac-8ca2b6560ad0" providerId="ADAL" clId="{E98B568D-11B1-47B0-93A8-869740506C63}" dt="2023-10-06T23:14:08.832" v="82" actId="20577"/>
          <ac:spMkLst>
            <pc:docMk/>
            <pc:sldMk cId="0" sldId="256"/>
            <ac:spMk id="3074" creationId="{00000000-0000-0000-0000-000000000000}"/>
          </ac:spMkLst>
        </pc:spChg>
      </pc:sldChg>
      <pc:sldChg chg="modSp mod">
        <pc:chgData name="Alfred Asterjadhi" userId="39de57b9-85c0-4fd1-aaac-8ca2b6560ad0" providerId="ADAL" clId="{E98B568D-11B1-47B0-93A8-869740506C63}" dt="2023-10-06T23:15:20.208" v="106" actId="20577"/>
        <pc:sldMkLst>
          <pc:docMk/>
          <pc:sldMk cId="0" sldId="257"/>
        </pc:sldMkLst>
        <pc:spChg chg="mod">
          <ac:chgData name="Alfred Asterjadhi" userId="39de57b9-85c0-4fd1-aaac-8ca2b6560ad0" providerId="ADAL" clId="{E98B568D-11B1-47B0-93A8-869740506C63}" dt="2023-10-06T23:11:32.933" v="24"/>
          <ac:spMkLst>
            <pc:docMk/>
            <pc:sldMk cId="0" sldId="257"/>
            <ac:spMk id="7" creationId="{4565958B-DD30-4EE7-AF20-DC550898176B}"/>
          </ac:spMkLst>
        </pc:spChg>
        <pc:spChg chg="mod">
          <ac:chgData name="Alfred Asterjadhi" userId="39de57b9-85c0-4fd1-aaac-8ca2b6560ad0" providerId="ADAL" clId="{E98B568D-11B1-47B0-93A8-869740506C63}" dt="2023-10-06T23:15:20.208" v="106" actId="20577"/>
          <ac:spMkLst>
            <pc:docMk/>
            <pc:sldMk cId="0" sldId="257"/>
            <ac:spMk id="4098" creationId="{00000000-0000-0000-0000-000000000000}"/>
          </ac:spMkLst>
        </pc:spChg>
      </pc:sldChg>
      <pc:sldChg chg="modSp mod">
        <pc:chgData name="Alfred Asterjadhi" userId="39de57b9-85c0-4fd1-aaac-8ca2b6560ad0" providerId="ADAL" clId="{E98B568D-11B1-47B0-93A8-869740506C63}" dt="2023-10-06T23:11:37.812" v="26"/>
        <pc:sldMkLst>
          <pc:docMk/>
          <pc:sldMk cId="3254182675" sldId="258"/>
        </pc:sldMkLst>
        <pc:spChg chg="mod">
          <ac:chgData name="Alfred Asterjadhi" userId="39de57b9-85c0-4fd1-aaac-8ca2b6560ad0" providerId="ADAL" clId="{E98B568D-11B1-47B0-93A8-869740506C63}" dt="2023-10-06T23:11:37.812" v="26"/>
          <ac:spMkLst>
            <pc:docMk/>
            <pc:sldMk cId="3254182675" sldId="258"/>
            <ac:spMk id="7" creationId="{4F62ADF5-BC8B-4EF4-B4E8-C355611EECFF}"/>
          </ac:spMkLst>
        </pc:spChg>
      </pc:sldChg>
      <pc:sldChg chg="modSp mod">
        <pc:chgData name="Alfred Asterjadhi" userId="39de57b9-85c0-4fd1-aaac-8ca2b6560ad0" providerId="ADAL" clId="{E98B568D-11B1-47B0-93A8-869740506C63}" dt="2023-10-06T23:11:40.734" v="28"/>
        <pc:sldMkLst>
          <pc:docMk/>
          <pc:sldMk cId="3136880362" sldId="260"/>
        </pc:sldMkLst>
        <pc:spChg chg="mod">
          <ac:chgData name="Alfred Asterjadhi" userId="39de57b9-85c0-4fd1-aaac-8ca2b6560ad0" providerId="ADAL" clId="{E98B568D-11B1-47B0-93A8-869740506C63}" dt="2023-10-06T23:11:40.734" v="28"/>
          <ac:spMkLst>
            <pc:docMk/>
            <pc:sldMk cId="3136880362" sldId="260"/>
            <ac:spMk id="7" creationId="{733EE7F5-4D25-4915-8021-FD9EE23E2C32}"/>
          </ac:spMkLst>
        </pc:spChg>
      </pc:sldChg>
      <pc:sldChg chg="modSp mod">
        <pc:chgData name="Alfred Asterjadhi" userId="39de57b9-85c0-4fd1-aaac-8ca2b6560ad0" providerId="ADAL" clId="{E98B568D-11B1-47B0-93A8-869740506C63}" dt="2023-10-06T23:11:43.271" v="30"/>
        <pc:sldMkLst>
          <pc:docMk/>
          <pc:sldMk cId="1676196551" sldId="261"/>
        </pc:sldMkLst>
        <pc:spChg chg="mod">
          <ac:chgData name="Alfred Asterjadhi" userId="39de57b9-85c0-4fd1-aaac-8ca2b6560ad0" providerId="ADAL" clId="{E98B568D-11B1-47B0-93A8-869740506C63}" dt="2023-10-06T23:11:43.271" v="30"/>
          <ac:spMkLst>
            <pc:docMk/>
            <pc:sldMk cId="1676196551" sldId="261"/>
            <ac:spMk id="7" creationId="{0A0F1EBF-63A8-4C75-8DB7-0D8CD44D0896}"/>
          </ac:spMkLst>
        </pc:spChg>
      </pc:sldChg>
      <pc:sldChg chg="modSp mod">
        <pc:chgData name="Alfred Asterjadhi" userId="39de57b9-85c0-4fd1-aaac-8ca2b6560ad0" providerId="ADAL" clId="{E98B568D-11B1-47B0-93A8-869740506C63}" dt="2023-10-06T23:11:44.405" v="31"/>
        <pc:sldMkLst>
          <pc:docMk/>
          <pc:sldMk cId="2927177891" sldId="263"/>
        </pc:sldMkLst>
        <pc:spChg chg="mod">
          <ac:chgData name="Alfred Asterjadhi" userId="39de57b9-85c0-4fd1-aaac-8ca2b6560ad0" providerId="ADAL" clId="{E98B568D-11B1-47B0-93A8-869740506C63}" dt="2023-10-06T23:11:44.405" v="31"/>
          <ac:spMkLst>
            <pc:docMk/>
            <pc:sldMk cId="2927177891" sldId="263"/>
            <ac:spMk id="9" creationId="{4BB4CFD1-21C6-467E-AB6E-3577A473F86D}"/>
          </ac:spMkLst>
        </pc:spChg>
      </pc:sldChg>
      <pc:sldChg chg="modSp mod">
        <pc:chgData name="Alfred Asterjadhi" userId="39de57b9-85c0-4fd1-aaac-8ca2b6560ad0" providerId="ADAL" clId="{E98B568D-11B1-47B0-93A8-869740506C63}" dt="2023-10-06T23:11:45.508" v="32"/>
        <pc:sldMkLst>
          <pc:docMk/>
          <pc:sldMk cId="4277600907" sldId="264"/>
        </pc:sldMkLst>
        <pc:spChg chg="mod">
          <ac:chgData name="Alfred Asterjadhi" userId="39de57b9-85c0-4fd1-aaac-8ca2b6560ad0" providerId="ADAL" clId="{E98B568D-11B1-47B0-93A8-869740506C63}" dt="2023-10-06T23:11:45.508" v="32"/>
          <ac:spMkLst>
            <pc:docMk/>
            <pc:sldMk cId="4277600907" sldId="264"/>
            <ac:spMk id="8" creationId="{B2C4C695-AFB3-4956-B721-DB0805BA0685}"/>
          </ac:spMkLst>
        </pc:spChg>
      </pc:sldChg>
      <pc:sldChg chg="modSp mod">
        <pc:chgData name="Alfred Asterjadhi" userId="39de57b9-85c0-4fd1-aaac-8ca2b6560ad0" providerId="ADAL" clId="{E98B568D-11B1-47B0-93A8-869740506C63}" dt="2023-10-06T23:11:46.667" v="33"/>
        <pc:sldMkLst>
          <pc:docMk/>
          <pc:sldMk cId="2436815634" sldId="265"/>
        </pc:sldMkLst>
        <pc:spChg chg="mod">
          <ac:chgData name="Alfred Asterjadhi" userId="39de57b9-85c0-4fd1-aaac-8ca2b6560ad0" providerId="ADAL" clId="{E98B568D-11B1-47B0-93A8-869740506C63}" dt="2023-10-06T23:11:46.667" v="33"/>
          <ac:spMkLst>
            <pc:docMk/>
            <pc:sldMk cId="2436815634" sldId="265"/>
            <ac:spMk id="9" creationId="{535943CE-0A57-43F4-9844-46B4091CBC16}"/>
          </ac:spMkLst>
        </pc:spChg>
      </pc:sldChg>
      <pc:sldChg chg="modSp mod">
        <pc:chgData name="Alfred Asterjadhi" userId="39de57b9-85c0-4fd1-aaac-8ca2b6560ad0" providerId="ADAL" clId="{E98B568D-11B1-47B0-93A8-869740506C63}" dt="2023-10-06T23:11:47.803" v="34"/>
        <pc:sldMkLst>
          <pc:docMk/>
          <pc:sldMk cId="2400177835" sldId="266"/>
        </pc:sldMkLst>
        <pc:spChg chg="mod">
          <ac:chgData name="Alfred Asterjadhi" userId="39de57b9-85c0-4fd1-aaac-8ca2b6560ad0" providerId="ADAL" clId="{E98B568D-11B1-47B0-93A8-869740506C63}" dt="2023-10-06T23:11:47.803" v="34"/>
          <ac:spMkLst>
            <pc:docMk/>
            <pc:sldMk cId="2400177835" sldId="266"/>
            <ac:spMk id="8" creationId="{C5505616-1CE2-43B4-878B-31634EEB6CA7}"/>
          </ac:spMkLst>
        </pc:spChg>
      </pc:sldChg>
      <pc:sldChg chg="modSp mod">
        <pc:chgData name="Alfred Asterjadhi" userId="39de57b9-85c0-4fd1-aaac-8ca2b6560ad0" providerId="ADAL" clId="{E98B568D-11B1-47B0-93A8-869740506C63}" dt="2023-10-06T23:16:45.125" v="204" actId="20577"/>
        <pc:sldMkLst>
          <pc:docMk/>
          <pc:sldMk cId="132832093" sldId="267"/>
        </pc:sldMkLst>
        <pc:spChg chg="mod">
          <ac:chgData name="Alfred Asterjadhi" userId="39de57b9-85c0-4fd1-aaac-8ca2b6560ad0" providerId="ADAL" clId="{E98B568D-11B1-47B0-93A8-869740506C63}" dt="2023-10-06T23:16:45.125" v="204" actId="20577"/>
          <ac:spMkLst>
            <pc:docMk/>
            <pc:sldMk cId="132832093" sldId="267"/>
            <ac:spMk id="3" creationId="{00000000-0000-0000-0000-000000000000}"/>
          </ac:spMkLst>
        </pc:spChg>
        <pc:spChg chg="mod">
          <ac:chgData name="Alfred Asterjadhi" userId="39de57b9-85c0-4fd1-aaac-8ca2b6560ad0" providerId="ADAL" clId="{E98B568D-11B1-47B0-93A8-869740506C63}" dt="2023-10-06T23:11:54.014" v="39"/>
          <ac:spMkLst>
            <pc:docMk/>
            <pc:sldMk cId="132832093" sldId="267"/>
            <ac:spMk id="7" creationId="{C00CAC69-BF6D-4936-9CE0-D96F88ACD748}"/>
          </ac:spMkLst>
        </pc:spChg>
      </pc:sldChg>
      <pc:sldChg chg="modSp mod">
        <pc:chgData name="Alfred Asterjadhi" userId="39de57b9-85c0-4fd1-aaac-8ca2b6560ad0" providerId="ADAL" clId="{E98B568D-11B1-47B0-93A8-869740506C63}" dt="2023-10-06T23:44:00.921" v="607" actId="20577"/>
        <pc:sldMkLst>
          <pc:docMk/>
          <pc:sldMk cId="3976818858" sldId="269"/>
        </pc:sldMkLst>
        <pc:spChg chg="mod">
          <ac:chgData name="Alfred Asterjadhi" userId="39de57b9-85c0-4fd1-aaac-8ca2b6560ad0" providerId="ADAL" clId="{E98B568D-11B1-47B0-93A8-869740506C63}" dt="2023-10-06T23:11:56.338" v="41"/>
          <ac:spMkLst>
            <pc:docMk/>
            <pc:sldMk cId="3976818858" sldId="269"/>
            <ac:spMk id="6" creationId="{00000000-0000-0000-0000-000000000000}"/>
          </ac:spMkLst>
        </pc:spChg>
        <pc:graphicFrameChg chg="mod modGraphic">
          <ac:chgData name="Alfred Asterjadhi" userId="39de57b9-85c0-4fd1-aaac-8ca2b6560ad0" providerId="ADAL" clId="{E98B568D-11B1-47B0-93A8-869740506C63}" dt="2023-10-06T23:44:00.921" v="607"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E98B568D-11B1-47B0-93A8-869740506C63}" dt="2023-10-06T23:11:49.045" v="35"/>
        <pc:sldMkLst>
          <pc:docMk/>
          <pc:sldMk cId="3387863760" sldId="270"/>
        </pc:sldMkLst>
        <pc:spChg chg="mod">
          <ac:chgData name="Alfred Asterjadhi" userId="39de57b9-85c0-4fd1-aaac-8ca2b6560ad0" providerId="ADAL" clId="{E98B568D-11B1-47B0-93A8-869740506C63}" dt="2023-10-06T23:11:49.045" v="35"/>
          <ac:spMkLst>
            <pc:docMk/>
            <pc:sldMk cId="3387863760" sldId="270"/>
            <ac:spMk id="8" creationId="{B1C9D975-9B89-429E-A2AD-175C2CE0D83A}"/>
          </ac:spMkLst>
        </pc:spChg>
      </pc:sldChg>
      <pc:sldChg chg="modSp mod">
        <pc:chgData name="Alfred Asterjadhi" userId="39de57b9-85c0-4fd1-aaac-8ca2b6560ad0" providerId="ADAL" clId="{E98B568D-11B1-47B0-93A8-869740506C63}" dt="2023-10-06T23:43:41.635" v="591" actId="14100"/>
        <pc:sldMkLst>
          <pc:docMk/>
          <pc:sldMk cId="2243228416" sldId="299"/>
        </pc:sldMkLst>
        <pc:spChg chg="mod">
          <ac:chgData name="Alfred Asterjadhi" userId="39de57b9-85c0-4fd1-aaac-8ca2b6560ad0" providerId="ADAL" clId="{E98B568D-11B1-47B0-93A8-869740506C63}" dt="2023-10-06T23:43:38.993" v="590" actId="14100"/>
          <ac:spMkLst>
            <pc:docMk/>
            <pc:sldMk cId="2243228416" sldId="299"/>
            <ac:spMk id="3" creationId="{3857177C-4F12-41D1-AB93-6925069E5DB9}"/>
          </ac:spMkLst>
        </pc:spChg>
        <pc:spChg chg="mod">
          <ac:chgData name="Alfred Asterjadhi" userId="39de57b9-85c0-4fd1-aaac-8ca2b6560ad0" providerId="ADAL" clId="{E98B568D-11B1-47B0-93A8-869740506C63}" dt="2023-10-06T23:11:55.179" v="40"/>
          <ac:spMkLst>
            <pc:docMk/>
            <pc:sldMk cId="2243228416" sldId="299"/>
            <ac:spMk id="8" creationId="{ADA0A8BA-AA59-4AB6-9BD0-89E3B2E275F5}"/>
          </ac:spMkLst>
        </pc:spChg>
        <pc:spChg chg="mod">
          <ac:chgData name="Alfred Asterjadhi" userId="39de57b9-85c0-4fd1-aaac-8ca2b6560ad0" providerId="ADAL" clId="{E98B568D-11B1-47B0-93A8-869740506C63}" dt="2023-10-06T23:43:41.635" v="591" actId="14100"/>
          <ac:spMkLst>
            <pc:docMk/>
            <pc:sldMk cId="2243228416" sldId="299"/>
            <ac:spMk id="17" creationId="{442A1050-6527-4B2E-A943-E125D6B48B52}"/>
          </ac:spMkLst>
        </pc:spChg>
      </pc:sldChg>
      <pc:sldChg chg="modSp mod">
        <pc:chgData name="Alfred Asterjadhi" userId="39de57b9-85c0-4fd1-aaac-8ca2b6560ad0" providerId="ADAL" clId="{E98B568D-11B1-47B0-93A8-869740506C63}" dt="2023-10-06T23:12:27.468" v="68"/>
        <pc:sldMkLst>
          <pc:docMk/>
          <pc:sldMk cId="1677969607" sldId="323"/>
        </pc:sldMkLst>
        <pc:spChg chg="mod">
          <ac:chgData name="Alfred Asterjadhi" userId="39de57b9-85c0-4fd1-aaac-8ca2b6560ad0" providerId="ADAL" clId="{E98B568D-11B1-47B0-93A8-869740506C63}" dt="2023-10-06T23:12:27.468" v="68"/>
          <ac:spMkLst>
            <pc:docMk/>
            <pc:sldMk cId="1677969607" sldId="323"/>
            <ac:spMk id="7" creationId="{247ADCDE-7164-400D-8B27-4BAED4FE7810}"/>
          </ac:spMkLst>
        </pc:spChg>
      </pc:sldChg>
      <pc:sldChg chg="modSp mod">
        <pc:chgData name="Alfred Asterjadhi" userId="39de57b9-85c0-4fd1-aaac-8ca2b6560ad0" providerId="ADAL" clId="{E98B568D-11B1-47B0-93A8-869740506C63}" dt="2023-10-06T23:32:44.937" v="368" actId="20577"/>
        <pc:sldMkLst>
          <pc:docMk/>
          <pc:sldMk cId="1908471061" sldId="328"/>
        </pc:sldMkLst>
        <pc:spChg chg="mod">
          <ac:chgData name="Alfred Asterjadhi" userId="39de57b9-85c0-4fd1-aaac-8ca2b6560ad0" providerId="ADAL" clId="{E98B568D-11B1-47B0-93A8-869740506C63}" dt="2023-10-06T23:32:44.937" v="368" actId="20577"/>
          <ac:spMkLst>
            <pc:docMk/>
            <pc:sldMk cId="1908471061" sldId="328"/>
            <ac:spMk id="3" creationId="{3EF9BE80-D462-4B64-8448-3B553445EDCF}"/>
          </ac:spMkLst>
        </pc:spChg>
        <pc:spChg chg="mod">
          <ac:chgData name="Alfred Asterjadhi" userId="39de57b9-85c0-4fd1-aaac-8ca2b6560ad0" providerId="ADAL" clId="{E98B568D-11B1-47B0-93A8-869740506C63}" dt="2023-10-06T23:11:42.120" v="29"/>
          <ac:spMkLst>
            <pc:docMk/>
            <pc:sldMk cId="1908471061" sldId="328"/>
            <ac:spMk id="6" creationId="{FCA6EDD1-4720-45B9-8B18-08C7AF47C492}"/>
          </ac:spMkLst>
        </pc:spChg>
      </pc:sldChg>
      <pc:sldChg chg="modSp mod">
        <pc:chgData name="Alfred Asterjadhi" userId="39de57b9-85c0-4fd1-aaac-8ca2b6560ad0" providerId="ADAL" clId="{E98B568D-11B1-47B0-93A8-869740506C63}" dt="2023-10-06T23:11:50.210" v="36"/>
        <pc:sldMkLst>
          <pc:docMk/>
          <pc:sldMk cId="15571502" sldId="330"/>
        </pc:sldMkLst>
        <pc:spChg chg="mod">
          <ac:chgData name="Alfred Asterjadhi" userId="39de57b9-85c0-4fd1-aaac-8ca2b6560ad0" providerId="ADAL" clId="{E98B568D-11B1-47B0-93A8-869740506C63}" dt="2023-10-06T23:11:50.210" v="36"/>
          <ac:spMkLst>
            <pc:docMk/>
            <pc:sldMk cId="15571502" sldId="330"/>
            <ac:spMk id="6" creationId="{5C48BDE3-7807-417F-A4F1-5356D38590CA}"/>
          </ac:spMkLst>
        </pc:spChg>
      </pc:sldChg>
      <pc:sldChg chg="modSp mod">
        <pc:chgData name="Alfred Asterjadhi" userId="39de57b9-85c0-4fd1-aaac-8ca2b6560ad0" providerId="ADAL" clId="{E98B568D-11B1-47B0-93A8-869740506C63}" dt="2023-10-06T23:11:51.409" v="37"/>
        <pc:sldMkLst>
          <pc:docMk/>
          <pc:sldMk cId="3200711991" sldId="331"/>
        </pc:sldMkLst>
        <pc:spChg chg="mod">
          <ac:chgData name="Alfred Asterjadhi" userId="39de57b9-85c0-4fd1-aaac-8ca2b6560ad0" providerId="ADAL" clId="{E98B568D-11B1-47B0-93A8-869740506C63}" dt="2023-10-06T23:11:51.409" v="37"/>
          <ac:spMkLst>
            <pc:docMk/>
            <pc:sldMk cId="3200711991" sldId="331"/>
            <ac:spMk id="6" creationId="{C3BF5992-FFFD-4B64-900D-0590BA3C03CE}"/>
          </ac:spMkLst>
        </pc:spChg>
      </pc:sldChg>
      <pc:sldChg chg="modSp mod">
        <pc:chgData name="Alfred Asterjadhi" userId="39de57b9-85c0-4fd1-aaac-8ca2b6560ad0" providerId="ADAL" clId="{E98B568D-11B1-47B0-93A8-869740506C63}" dt="2023-10-06T23:11:52.784" v="38"/>
        <pc:sldMkLst>
          <pc:docMk/>
          <pc:sldMk cId="2409609221" sldId="332"/>
        </pc:sldMkLst>
        <pc:spChg chg="mod">
          <ac:chgData name="Alfred Asterjadhi" userId="39de57b9-85c0-4fd1-aaac-8ca2b6560ad0" providerId="ADAL" clId="{E98B568D-11B1-47B0-93A8-869740506C63}" dt="2023-10-06T23:11:52.784" v="38"/>
          <ac:spMkLst>
            <pc:docMk/>
            <pc:sldMk cId="2409609221" sldId="332"/>
            <ac:spMk id="6" creationId="{2B4D6F20-084B-4EE9-AD6D-290838010348}"/>
          </ac:spMkLst>
        </pc:spChg>
      </pc:sldChg>
      <pc:sldChg chg="modSp mod">
        <pc:chgData name="Alfred Asterjadhi" userId="39de57b9-85c0-4fd1-aaac-8ca2b6560ad0" providerId="ADAL" clId="{E98B568D-11B1-47B0-93A8-869740506C63}" dt="2023-10-06T23:15:31.341" v="115" actId="207"/>
        <pc:sldMkLst>
          <pc:docMk/>
          <pc:sldMk cId="3843208451" sldId="333"/>
        </pc:sldMkLst>
        <pc:spChg chg="mod">
          <ac:chgData name="Alfred Asterjadhi" userId="39de57b9-85c0-4fd1-aaac-8ca2b6560ad0" providerId="ADAL" clId="{E98B568D-11B1-47B0-93A8-869740506C63}" dt="2023-10-06T23:15:31.341" v="115" actId="207"/>
          <ac:spMkLst>
            <pc:docMk/>
            <pc:sldMk cId="3843208451" sldId="333"/>
            <ac:spMk id="2" creationId="{1790C6A9-20C4-440F-BC51-97DC4C9B7E71}"/>
          </ac:spMkLst>
        </pc:spChg>
        <pc:spChg chg="mod">
          <ac:chgData name="Alfred Asterjadhi" userId="39de57b9-85c0-4fd1-aaac-8ca2b6560ad0" providerId="ADAL" clId="{E98B568D-11B1-47B0-93A8-869740506C63}" dt="2023-10-06T23:15:28.797" v="114" actId="20577"/>
          <ac:spMkLst>
            <pc:docMk/>
            <pc:sldMk cId="3843208451" sldId="333"/>
            <ac:spMk id="3" creationId="{918D7AE7-F661-4AD4-9210-88B6E5699ED9}"/>
          </ac:spMkLst>
        </pc:spChg>
        <pc:spChg chg="mod">
          <ac:chgData name="Alfred Asterjadhi" userId="39de57b9-85c0-4fd1-aaac-8ca2b6560ad0" providerId="ADAL" clId="{E98B568D-11B1-47B0-93A8-869740506C63}" dt="2023-10-06T23:11:36.486" v="25"/>
          <ac:spMkLst>
            <pc:docMk/>
            <pc:sldMk cId="3843208451" sldId="333"/>
            <ac:spMk id="6" creationId="{A8221584-6364-48AC-B1C3-833137C81726}"/>
          </ac:spMkLst>
        </pc:spChg>
      </pc:sldChg>
      <pc:sldChg chg="modSp mod">
        <pc:chgData name="Alfred Asterjadhi" userId="39de57b9-85c0-4fd1-aaac-8ca2b6560ad0" providerId="ADAL" clId="{E98B568D-11B1-47B0-93A8-869740506C63}" dt="2023-10-06T23:11:39.449" v="27"/>
        <pc:sldMkLst>
          <pc:docMk/>
          <pc:sldMk cId="3977221359" sldId="340"/>
        </pc:sldMkLst>
        <pc:spChg chg="mod">
          <ac:chgData name="Alfred Asterjadhi" userId="39de57b9-85c0-4fd1-aaac-8ca2b6560ad0" providerId="ADAL" clId="{E98B568D-11B1-47B0-93A8-869740506C63}" dt="2023-10-06T23:11:39.449" v="27"/>
          <ac:spMkLst>
            <pc:docMk/>
            <pc:sldMk cId="3977221359" sldId="340"/>
            <ac:spMk id="6" creationId="{BC264D22-EE96-4B0F-90AA-B4358FF19246}"/>
          </ac:spMkLst>
        </pc:spChg>
      </pc:sldChg>
      <pc:sldChg chg="addSp delSp modSp mod chgLayout">
        <pc:chgData name="Alfred Asterjadhi" userId="39de57b9-85c0-4fd1-aaac-8ca2b6560ad0" providerId="ADAL" clId="{E98B568D-11B1-47B0-93A8-869740506C63}" dt="2023-10-06T23:40:01.421" v="524" actId="404"/>
        <pc:sldMkLst>
          <pc:docMk/>
          <pc:sldMk cId="3930036297" sldId="356"/>
        </pc:sldMkLst>
        <pc:spChg chg="mod ord">
          <ac:chgData name="Alfred Asterjadhi" userId="39de57b9-85c0-4fd1-aaac-8ca2b6560ad0" providerId="ADAL" clId="{E98B568D-11B1-47B0-93A8-869740506C63}" dt="2023-10-06T23:39:23.947" v="509" actId="6264"/>
          <ac:spMkLst>
            <pc:docMk/>
            <pc:sldMk cId="3930036297" sldId="356"/>
            <ac:spMk id="2" creationId="{4B5F0D0E-8BB7-48AB-9160-728B8B3399A2}"/>
          </ac:spMkLst>
        </pc:spChg>
        <pc:spChg chg="mod ord">
          <ac:chgData name="Alfred Asterjadhi" userId="39de57b9-85c0-4fd1-aaac-8ca2b6560ad0" providerId="ADAL" clId="{E98B568D-11B1-47B0-93A8-869740506C63}" dt="2023-10-06T23:40:01.421" v="524" actId="404"/>
          <ac:spMkLst>
            <pc:docMk/>
            <pc:sldMk cId="3930036297" sldId="356"/>
            <ac:spMk id="3" creationId="{DFB0BA47-D7B6-4F95-932E-A7AA615BC440}"/>
          </ac:spMkLst>
        </pc:spChg>
        <pc:spChg chg="mod ord">
          <ac:chgData name="Alfred Asterjadhi" userId="39de57b9-85c0-4fd1-aaac-8ca2b6560ad0" providerId="ADAL" clId="{E98B568D-11B1-47B0-93A8-869740506C63}" dt="2023-10-06T23:39:23.947" v="509" actId="6264"/>
          <ac:spMkLst>
            <pc:docMk/>
            <pc:sldMk cId="3930036297" sldId="356"/>
            <ac:spMk id="4" creationId="{3462A639-621C-43E6-83A1-F4DCCA0E626D}"/>
          </ac:spMkLst>
        </pc:spChg>
        <pc:spChg chg="mod ord">
          <ac:chgData name="Alfred Asterjadhi" userId="39de57b9-85c0-4fd1-aaac-8ca2b6560ad0" providerId="ADAL" clId="{E98B568D-11B1-47B0-93A8-869740506C63}" dt="2023-10-06T23:39:23.947" v="509" actId="6264"/>
          <ac:spMkLst>
            <pc:docMk/>
            <pc:sldMk cId="3930036297" sldId="356"/>
            <ac:spMk id="5" creationId="{344A3812-25A7-493E-9C1F-5DE586377D4F}"/>
          </ac:spMkLst>
        </pc:spChg>
        <pc:spChg chg="mod ord">
          <ac:chgData name="Alfred Asterjadhi" userId="39de57b9-85c0-4fd1-aaac-8ca2b6560ad0" providerId="ADAL" clId="{E98B568D-11B1-47B0-93A8-869740506C63}" dt="2023-10-06T23:39:23.947" v="509" actId="6264"/>
          <ac:spMkLst>
            <pc:docMk/>
            <pc:sldMk cId="3930036297" sldId="356"/>
            <ac:spMk id="6" creationId="{974B2026-97FB-40D2-8F22-7E6D319B4EA2}"/>
          </ac:spMkLst>
        </pc:spChg>
        <pc:spChg chg="add del mod">
          <ac:chgData name="Alfred Asterjadhi" userId="39de57b9-85c0-4fd1-aaac-8ca2b6560ad0" providerId="ADAL" clId="{E98B568D-11B1-47B0-93A8-869740506C63}" dt="2023-10-06T23:39:23.947" v="509" actId="6264"/>
          <ac:spMkLst>
            <pc:docMk/>
            <pc:sldMk cId="3930036297" sldId="356"/>
            <ac:spMk id="7" creationId="{537B56E0-5CBA-40F2-E4CA-3C99F589291D}"/>
          </ac:spMkLst>
        </pc:spChg>
        <pc:spChg chg="add del mod">
          <ac:chgData name="Alfred Asterjadhi" userId="39de57b9-85c0-4fd1-aaac-8ca2b6560ad0" providerId="ADAL" clId="{E98B568D-11B1-47B0-93A8-869740506C63}" dt="2023-10-06T23:39:23.947" v="509" actId="6264"/>
          <ac:spMkLst>
            <pc:docMk/>
            <pc:sldMk cId="3930036297" sldId="356"/>
            <ac:spMk id="8" creationId="{A7A1E562-26BF-8BDB-753C-8D22B5D8906C}"/>
          </ac:spMkLst>
        </pc:spChg>
        <pc:spChg chg="add del mod">
          <ac:chgData name="Alfred Asterjadhi" userId="39de57b9-85c0-4fd1-aaac-8ca2b6560ad0" providerId="ADAL" clId="{E98B568D-11B1-47B0-93A8-869740506C63}" dt="2023-10-06T23:39:23.947" v="509" actId="6264"/>
          <ac:spMkLst>
            <pc:docMk/>
            <pc:sldMk cId="3930036297" sldId="356"/>
            <ac:spMk id="9" creationId="{62BE94E0-2B04-C1CF-BE7C-ADA29723E9E8}"/>
          </ac:spMkLst>
        </pc:spChg>
        <pc:spChg chg="add del mod">
          <ac:chgData name="Alfred Asterjadhi" userId="39de57b9-85c0-4fd1-aaac-8ca2b6560ad0" providerId="ADAL" clId="{E98B568D-11B1-47B0-93A8-869740506C63}" dt="2023-10-06T23:39:23.947" v="509" actId="6264"/>
          <ac:spMkLst>
            <pc:docMk/>
            <pc:sldMk cId="3930036297" sldId="356"/>
            <ac:spMk id="10" creationId="{06BFD5BF-2C1A-6161-72E5-130C1622887E}"/>
          </ac:spMkLst>
        </pc:spChg>
        <pc:spChg chg="add del mod">
          <ac:chgData name="Alfred Asterjadhi" userId="39de57b9-85c0-4fd1-aaac-8ca2b6560ad0" providerId="ADAL" clId="{E98B568D-11B1-47B0-93A8-869740506C63}" dt="2023-10-06T23:39:23.947" v="509" actId="6264"/>
          <ac:spMkLst>
            <pc:docMk/>
            <pc:sldMk cId="3930036297" sldId="356"/>
            <ac:spMk id="11" creationId="{08D40EB7-125B-FDDD-0599-160A0D52F478}"/>
          </ac:spMkLst>
        </pc:spChg>
      </pc:sldChg>
      <pc:sldChg chg="modSp mod">
        <pc:chgData name="Alfred Asterjadhi" userId="39de57b9-85c0-4fd1-aaac-8ca2b6560ad0" providerId="ADAL" clId="{E98B568D-11B1-47B0-93A8-869740506C63}" dt="2023-10-06T23:41:09.184" v="557"/>
        <pc:sldMkLst>
          <pc:docMk/>
          <pc:sldMk cId="3576977642" sldId="362"/>
        </pc:sldMkLst>
        <pc:spChg chg="mod">
          <ac:chgData name="Alfred Asterjadhi" userId="39de57b9-85c0-4fd1-aaac-8ca2b6560ad0" providerId="ADAL" clId="{E98B568D-11B1-47B0-93A8-869740506C63}" dt="2023-10-06T23:40:28.530" v="539" actId="20577"/>
          <ac:spMkLst>
            <pc:docMk/>
            <pc:sldMk cId="3576977642" sldId="362"/>
            <ac:spMk id="2" creationId="{0EAF4D72-7EB5-22A3-403A-E095C87E6E26}"/>
          </ac:spMkLst>
        </pc:spChg>
        <pc:spChg chg="mod">
          <ac:chgData name="Alfred Asterjadhi" userId="39de57b9-85c0-4fd1-aaac-8ca2b6560ad0" providerId="ADAL" clId="{E98B568D-11B1-47B0-93A8-869740506C63}" dt="2023-10-06T23:12:22.977" v="64"/>
          <ac:spMkLst>
            <pc:docMk/>
            <pc:sldMk cId="3576977642" sldId="362"/>
            <ac:spMk id="6" creationId="{3DD21102-AAEB-13F6-15EC-3CBBC04B5637}"/>
          </ac:spMkLst>
        </pc:spChg>
        <pc:spChg chg="mod">
          <ac:chgData name="Alfred Asterjadhi" userId="39de57b9-85c0-4fd1-aaac-8ca2b6560ad0" providerId="ADAL" clId="{E98B568D-11B1-47B0-93A8-869740506C63}" dt="2023-10-06T23:41:09.184" v="557"/>
          <ac:spMkLst>
            <pc:docMk/>
            <pc:sldMk cId="3576977642" sldId="362"/>
            <ac:spMk id="16" creationId="{CA1A1623-65F8-E7F3-860B-98677C489FFA}"/>
          </ac:spMkLst>
        </pc:spChg>
      </pc:sldChg>
      <pc:sldChg chg="modSp mod">
        <pc:chgData name="Alfred Asterjadhi" userId="39de57b9-85c0-4fd1-aaac-8ca2b6560ad0" providerId="ADAL" clId="{E98B568D-11B1-47B0-93A8-869740506C63}" dt="2023-10-06T23:26:55.878" v="351"/>
        <pc:sldMkLst>
          <pc:docMk/>
          <pc:sldMk cId="2875004496" sldId="364"/>
        </pc:sldMkLst>
        <pc:spChg chg="mod">
          <ac:chgData name="Alfred Asterjadhi" userId="39de57b9-85c0-4fd1-aaac-8ca2b6560ad0" providerId="ADAL" clId="{E98B568D-11B1-47B0-93A8-869740506C63}" dt="2023-10-06T23:26:35.045" v="348" actId="20577"/>
          <ac:spMkLst>
            <pc:docMk/>
            <pc:sldMk cId="2875004496" sldId="364"/>
            <ac:spMk id="2" creationId="{F2762690-C15C-4839-B40F-0AF3A4D89457}"/>
          </ac:spMkLst>
        </pc:spChg>
        <pc:spChg chg="mod">
          <ac:chgData name="Alfred Asterjadhi" userId="39de57b9-85c0-4fd1-aaac-8ca2b6560ad0" providerId="ADAL" clId="{E98B568D-11B1-47B0-93A8-869740506C63}" dt="2023-10-06T23:12:00.025" v="44"/>
          <ac:spMkLst>
            <pc:docMk/>
            <pc:sldMk cId="2875004496" sldId="364"/>
            <ac:spMk id="3" creationId="{D20906E0-F900-4991-83B1-675F5B67FA2D}"/>
          </ac:spMkLst>
        </pc:spChg>
        <pc:graphicFrameChg chg="mod modGraphic">
          <ac:chgData name="Alfred Asterjadhi" userId="39de57b9-85c0-4fd1-aaac-8ca2b6560ad0" providerId="ADAL" clId="{E98B568D-11B1-47B0-93A8-869740506C63}" dt="2023-10-06T23:26:55.878" v="351"/>
          <ac:graphicFrameMkLst>
            <pc:docMk/>
            <pc:sldMk cId="2875004496" sldId="364"/>
            <ac:graphicFrameMk id="9" creationId="{AA5336CB-873D-64D2-6A97-0EB14F84177A}"/>
          </ac:graphicFrameMkLst>
        </pc:graphicFrameChg>
      </pc:sldChg>
      <pc:sldChg chg="addSp delSp modSp mod chgLayout">
        <pc:chgData name="Alfred Asterjadhi" userId="39de57b9-85c0-4fd1-aaac-8ca2b6560ad0" providerId="ADAL" clId="{E98B568D-11B1-47B0-93A8-869740506C63}" dt="2023-10-06T23:35:47.686" v="431" actId="478"/>
        <pc:sldMkLst>
          <pc:docMk/>
          <pc:sldMk cId="1843331871" sldId="365"/>
        </pc:sldMkLst>
        <pc:spChg chg="mod ord">
          <ac:chgData name="Alfred Asterjadhi" userId="39de57b9-85c0-4fd1-aaac-8ca2b6560ad0" providerId="ADAL" clId="{E98B568D-11B1-47B0-93A8-869740506C63}" dt="2023-10-06T23:35:40.614" v="430" actId="6264"/>
          <ac:spMkLst>
            <pc:docMk/>
            <pc:sldMk cId="1843331871" sldId="365"/>
            <ac:spMk id="2" creationId="{0753DF19-5604-D757-CF21-A9FC2116E8DC}"/>
          </ac:spMkLst>
        </pc:spChg>
        <pc:spChg chg="add del mod">
          <ac:chgData name="Alfred Asterjadhi" userId="39de57b9-85c0-4fd1-aaac-8ca2b6560ad0" providerId="ADAL" clId="{E98B568D-11B1-47B0-93A8-869740506C63}" dt="2023-10-06T23:35:40.614" v="430" actId="6264"/>
          <ac:spMkLst>
            <pc:docMk/>
            <pc:sldMk cId="1843331871" sldId="365"/>
            <ac:spMk id="3" creationId="{2BAEB6C2-8D27-D530-F57B-4471C4726E12}"/>
          </ac:spMkLst>
        </pc:spChg>
        <pc:spChg chg="mod ord">
          <ac:chgData name="Alfred Asterjadhi" userId="39de57b9-85c0-4fd1-aaac-8ca2b6560ad0" providerId="ADAL" clId="{E98B568D-11B1-47B0-93A8-869740506C63}" dt="2023-10-06T23:35:40.614" v="430" actId="6264"/>
          <ac:spMkLst>
            <pc:docMk/>
            <pc:sldMk cId="1843331871" sldId="365"/>
            <ac:spMk id="4" creationId="{0F594D8D-205A-130F-F44A-33234B5124E9}"/>
          </ac:spMkLst>
        </pc:spChg>
        <pc:spChg chg="mod ord">
          <ac:chgData name="Alfred Asterjadhi" userId="39de57b9-85c0-4fd1-aaac-8ca2b6560ad0" providerId="ADAL" clId="{E98B568D-11B1-47B0-93A8-869740506C63}" dt="2023-10-06T23:35:40.614" v="430" actId="6264"/>
          <ac:spMkLst>
            <pc:docMk/>
            <pc:sldMk cId="1843331871" sldId="365"/>
            <ac:spMk id="5" creationId="{73293754-77B9-AF3C-66B0-AC1E188A985E}"/>
          </ac:spMkLst>
        </pc:spChg>
        <pc:spChg chg="mod ord">
          <ac:chgData name="Alfred Asterjadhi" userId="39de57b9-85c0-4fd1-aaac-8ca2b6560ad0" providerId="ADAL" clId="{E98B568D-11B1-47B0-93A8-869740506C63}" dt="2023-10-06T23:35:40.614" v="430" actId="6264"/>
          <ac:spMkLst>
            <pc:docMk/>
            <pc:sldMk cId="1843331871" sldId="365"/>
            <ac:spMk id="6" creationId="{6ACA49CE-D01F-5C62-094F-BCB7174FDE18}"/>
          </ac:spMkLst>
        </pc:spChg>
        <pc:spChg chg="add del mod">
          <ac:chgData name="Alfred Asterjadhi" userId="39de57b9-85c0-4fd1-aaac-8ca2b6560ad0" providerId="ADAL" clId="{E98B568D-11B1-47B0-93A8-869740506C63}" dt="2023-10-06T23:35:40.614" v="430" actId="6264"/>
          <ac:spMkLst>
            <pc:docMk/>
            <pc:sldMk cId="1843331871" sldId="365"/>
            <ac:spMk id="7" creationId="{988BAF93-2971-4035-9A8E-B4BF880D8EF8}"/>
          </ac:spMkLst>
        </pc:spChg>
        <pc:spChg chg="add del mod">
          <ac:chgData name="Alfred Asterjadhi" userId="39de57b9-85c0-4fd1-aaac-8ca2b6560ad0" providerId="ADAL" clId="{E98B568D-11B1-47B0-93A8-869740506C63}" dt="2023-10-06T23:35:40.614" v="430" actId="6264"/>
          <ac:spMkLst>
            <pc:docMk/>
            <pc:sldMk cId="1843331871" sldId="365"/>
            <ac:spMk id="8" creationId="{6CE07726-2186-C67F-3D8D-329DF84D8EF5}"/>
          </ac:spMkLst>
        </pc:spChg>
        <pc:spChg chg="add del mod">
          <ac:chgData name="Alfred Asterjadhi" userId="39de57b9-85c0-4fd1-aaac-8ca2b6560ad0" providerId="ADAL" clId="{E98B568D-11B1-47B0-93A8-869740506C63}" dt="2023-10-06T23:35:40.614" v="430" actId="6264"/>
          <ac:spMkLst>
            <pc:docMk/>
            <pc:sldMk cId="1843331871" sldId="365"/>
            <ac:spMk id="9" creationId="{A84FEB25-4A7B-1C79-2FA1-7D58B64F1DF7}"/>
          </ac:spMkLst>
        </pc:spChg>
        <pc:spChg chg="add mod ord">
          <ac:chgData name="Alfred Asterjadhi" userId="39de57b9-85c0-4fd1-aaac-8ca2b6560ad0" providerId="ADAL" clId="{E98B568D-11B1-47B0-93A8-869740506C63}" dt="2023-10-06T23:35:40.614" v="430" actId="6264"/>
          <ac:spMkLst>
            <pc:docMk/>
            <pc:sldMk cId="1843331871" sldId="365"/>
            <ac:spMk id="10" creationId="{C94BFE34-E164-362E-520A-13529A3EC875}"/>
          </ac:spMkLst>
        </pc:spChg>
        <pc:spChg chg="del mod">
          <ac:chgData name="Alfred Asterjadhi" userId="39de57b9-85c0-4fd1-aaac-8ca2b6560ad0" providerId="ADAL" clId="{E98B568D-11B1-47B0-93A8-869740506C63}" dt="2023-10-06T23:35:40.614" v="430" actId="6264"/>
          <ac:spMkLst>
            <pc:docMk/>
            <pc:sldMk cId="1843331871" sldId="365"/>
            <ac:spMk id="13" creationId="{0BA00DDD-B4B0-2F4C-AA2F-AC1CA80C4F55}"/>
          </ac:spMkLst>
        </pc:spChg>
        <pc:grpChg chg="del">
          <ac:chgData name="Alfred Asterjadhi" userId="39de57b9-85c0-4fd1-aaac-8ca2b6560ad0" providerId="ADAL" clId="{E98B568D-11B1-47B0-93A8-869740506C63}" dt="2023-10-06T23:35:47.686" v="431" actId="478"/>
          <ac:grpSpMkLst>
            <pc:docMk/>
            <pc:sldMk cId="1843331871" sldId="365"/>
            <ac:grpSpMk id="28" creationId="{E8713A01-F3AB-EFFB-4BF8-54D102ACEF92}"/>
          </ac:grpSpMkLst>
        </pc:grpChg>
      </pc:sldChg>
      <pc:sldChg chg="delSp modSp mod">
        <pc:chgData name="Alfred Asterjadhi" userId="39de57b9-85c0-4fd1-aaac-8ca2b6560ad0" providerId="ADAL" clId="{E98B568D-11B1-47B0-93A8-869740506C63}" dt="2023-10-06T23:40:20.646" v="530" actId="478"/>
        <pc:sldMkLst>
          <pc:docMk/>
          <pc:sldMk cId="3759718192" sldId="368"/>
        </pc:sldMkLst>
        <pc:spChg chg="mod">
          <ac:chgData name="Alfred Asterjadhi" userId="39de57b9-85c0-4fd1-aaac-8ca2b6560ad0" providerId="ADAL" clId="{E98B568D-11B1-47B0-93A8-869740506C63}" dt="2023-10-06T23:40:16.778" v="529" actId="20577"/>
          <ac:spMkLst>
            <pc:docMk/>
            <pc:sldMk cId="3759718192" sldId="368"/>
            <ac:spMk id="3" creationId="{73382C34-84F1-F2DE-C5D9-E1296FE55B90}"/>
          </ac:spMkLst>
        </pc:spChg>
        <pc:spChg chg="mod">
          <ac:chgData name="Alfred Asterjadhi" userId="39de57b9-85c0-4fd1-aaac-8ca2b6560ad0" providerId="ADAL" clId="{E98B568D-11B1-47B0-93A8-869740506C63}" dt="2023-10-06T23:12:21.903" v="63"/>
          <ac:spMkLst>
            <pc:docMk/>
            <pc:sldMk cId="3759718192" sldId="368"/>
            <ac:spMk id="6" creationId="{C87C5A54-FD99-467B-5FA7-FA5027B55B0B}"/>
          </ac:spMkLst>
        </pc:spChg>
        <pc:grpChg chg="del">
          <ac:chgData name="Alfred Asterjadhi" userId="39de57b9-85c0-4fd1-aaac-8ca2b6560ad0" providerId="ADAL" clId="{E98B568D-11B1-47B0-93A8-869740506C63}" dt="2023-10-06T23:40:20.646" v="530" actId="478"/>
          <ac:grpSpMkLst>
            <pc:docMk/>
            <pc:sldMk cId="3759718192" sldId="368"/>
            <ac:grpSpMk id="38" creationId="{5321B0E7-85C2-1A34-41E7-07E1ECB00E50}"/>
          </ac:grpSpMkLst>
        </pc:grpChg>
      </pc:sldChg>
      <pc:sldChg chg="modSp mod">
        <pc:chgData name="Alfred Asterjadhi" userId="39de57b9-85c0-4fd1-aaac-8ca2b6560ad0" providerId="ADAL" clId="{E98B568D-11B1-47B0-93A8-869740506C63}" dt="2023-10-06T23:41:19.533" v="565" actId="404"/>
        <pc:sldMkLst>
          <pc:docMk/>
          <pc:sldMk cId="1847581084" sldId="375"/>
        </pc:sldMkLst>
        <pc:spChg chg="mod">
          <ac:chgData name="Alfred Asterjadhi" userId="39de57b9-85c0-4fd1-aaac-8ca2b6560ad0" providerId="ADAL" clId="{E98B568D-11B1-47B0-93A8-869740506C63}" dt="2023-10-06T23:12:25.132" v="66"/>
          <ac:spMkLst>
            <pc:docMk/>
            <pc:sldMk cId="1847581084" sldId="375"/>
            <ac:spMk id="6" creationId="{29CFE1A9-332B-2B06-C330-B9EB4742F3D1}"/>
          </ac:spMkLst>
        </pc:spChg>
        <pc:spChg chg="mod">
          <ac:chgData name="Alfred Asterjadhi" userId="39de57b9-85c0-4fd1-aaac-8ca2b6560ad0" providerId="ADAL" clId="{E98B568D-11B1-47B0-93A8-869740506C63}" dt="2023-10-06T23:41:19.533" v="565" actId="404"/>
          <ac:spMkLst>
            <pc:docMk/>
            <pc:sldMk cId="1847581084" sldId="375"/>
            <ac:spMk id="10" creationId="{11C67F6B-1097-0DF1-0451-CBF17C2CE23A}"/>
          </ac:spMkLst>
        </pc:spChg>
      </pc:sldChg>
      <pc:sldChg chg="modSp mod">
        <pc:chgData name="Alfred Asterjadhi" userId="39de57b9-85c0-4fd1-aaac-8ca2b6560ad0" providerId="ADAL" clId="{E98B568D-11B1-47B0-93A8-869740506C63}" dt="2023-10-06T23:27:00.372" v="352"/>
        <pc:sldMkLst>
          <pc:docMk/>
          <pc:sldMk cId="2696761607" sldId="393"/>
        </pc:sldMkLst>
        <pc:spChg chg="mod">
          <ac:chgData name="Alfred Asterjadhi" userId="39de57b9-85c0-4fd1-aaac-8ca2b6560ad0" providerId="ADAL" clId="{E98B568D-11B1-47B0-93A8-869740506C63}" dt="2023-10-06T23:11:57.538" v="42"/>
          <ac:spMkLst>
            <pc:docMk/>
            <pc:sldMk cId="2696761607" sldId="393"/>
            <ac:spMk id="3" creationId="{D20906E0-F900-4991-83B1-675F5B67FA2D}"/>
          </ac:spMkLst>
        </pc:spChg>
        <pc:graphicFrameChg chg="mod modGraphic">
          <ac:chgData name="Alfred Asterjadhi" userId="39de57b9-85c0-4fd1-aaac-8ca2b6560ad0" providerId="ADAL" clId="{E98B568D-11B1-47B0-93A8-869740506C63}" dt="2023-10-06T23:27:00.372" v="352"/>
          <ac:graphicFrameMkLst>
            <pc:docMk/>
            <pc:sldMk cId="2696761607" sldId="393"/>
            <ac:graphicFrameMk id="6" creationId="{5094FBC8-BB74-47F3-965D-16BC678F4D1D}"/>
          </ac:graphicFrameMkLst>
        </pc:graphicFrameChg>
      </pc:sldChg>
      <pc:sldChg chg="modSp del mod">
        <pc:chgData name="Alfred Asterjadhi" userId="39de57b9-85c0-4fd1-aaac-8ca2b6560ad0" providerId="ADAL" clId="{E98B568D-11B1-47B0-93A8-869740506C63}" dt="2023-10-06T23:38:41.638" v="491" actId="47"/>
        <pc:sldMkLst>
          <pc:docMk/>
          <pc:sldMk cId="917226829" sldId="396"/>
        </pc:sldMkLst>
        <pc:spChg chg="mod">
          <ac:chgData name="Alfred Asterjadhi" userId="39de57b9-85c0-4fd1-aaac-8ca2b6560ad0" providerId="ADAL" clId="{E98B568D-11B1-47B0-93A8-869740506C63}" dt="2023-10-06T23:12:12.817" v="55"/>
          <ac:spMkLst>
            <pc:docMk/>
            <pc:sldMk cId="917226829" sldId="396"/>
            <ac:spMk id="6" creationId="{974B2026-97FB-40D2-8F22-7E6D319B4EA2}"/>
          </ac:spMkLst>
        </pc:spChg>
      </pc:sldChg>
      <pc:sldChg chg="modSp del mod">
        <pc:chgData name="Alfred Asterjadhi" userId="39de57b9-85c0-4fd1-aaac-8ca2b6560ad0" providerId="ADAL" clId="{E98B568D-11B1-47B0-93A8-869740506C63}" dt="2023-10-06T23:38:46.168" v="494" actId="47"/>
        <pc:sldMkLst>
          <pc:docMk/>
          <pc:sldMk cId="3614762288" sldId="400"/>
        </pc:sldMkLst>
        <pc:spChg chg="mod">
          <ac:chgData name="Alfred Asterjadhi" userId="39de57b9-85c0-4fd1-aaac-8ca2b6560ad0" providerId="ADAL" clId="{E98B568D-11B1-47B0-93A8-869740506C63}" dt="2023-10-06T23:12:16.384" v="58"/>
          <ac:spMkLst>
            <pc:docMk/>
            <pc:sldMk cId="3614762288" sldId="400"/>
            <ac:spMk id="6" creationId="{974B2026-97FB-40D2-8F22-7E6D319B4EA2}"/>
          </ac:spMkLst>
        </pc:spChg>
      </pc:sldChg>
      <pc:sldChg chg="addSp delSp modSp mod chgLayout">
        <pc:chgData name="Alfred Asterjadhi" userId="39de57b9-85c0-4fd1-aaac-8ca2b6560ad0" providerId="ADAL" clId="{E98B568D-11B1-47B0-93A8-869740506C63}" dt="2023-10-06T23:44:52.485" v="611" actId="207"/>
        <pc:sldMkLst>
          <pc:docMk/>
          <pc:sldMk cId="3530745078" sldId="981"/>
        </pc:sldMkLst>
        <pc:spChg chg="mod ord">
          <ac:chgData name="Alfred Asterjadhi" userId="39de57b9-85c0-4fd1-aaac-8ca2b6560ad0" providerId="ADAL" clId="{E98B568D-11B1-47B0-93A8-869740506C63}" dt="2023-10-06T23:41:31.378" v="569" actId="6264"/>
          <ac:spMkLst>
            <pc:docMk/>
            <pc:sldMk cId="3530745078" sldId="981"/>
            <ac:spMk id="2" creationId="{20E3891B-0184-8954-2DBD-835C4D4ECBED}"/>
          </ac:spMkLst>
        </pc:spChg>
        <pc:spChg chg="mod ord">
          <ac:chgData name="Alfred Asterjadhi" userId="39de57b9-85c0-4fd1-aaac-8ca2b6560ad0" providerId="ADAL" clId="{E98B568D-11B1-47B0-93A8-869740506C63}" dt="2023-10-06T23:44:52.485" v="611" actId="207"/>
          <ac:spMkLst>
            <pc:docMk/>
            <pc:sldMk cId="3530745078" sldId="981"/>
            <ac:spMk id="3" creationId="{A8A8918D-AD35-E6A1-C2CF-82B199C2169E}"/>
          </ac:spMkLst>
        </pc:spChg>
        <pc:spChg chg="mod ord">
          <ac:chgData name="Alfred Asterjadhi" userId="39de57b9-85c0-4fd1-aaac-8ca2b6560ad0" providerId="ADAL" clId="{E98B568D-11B1-47B0-93A8-869740506C63}" dt="2023-10-06T23:41:31.378" v="569" actId="6264"/>
          <ac:spMkLst>
            <pc:docMk/>
            <pc:sldMk cId="3530745078" sldId="981"/>
            <ac:spMk id="4" creationId="{022DD58B-2420-E638-AC29-50440713C68A}"/>
          </ac:spMkLst>
        </pc:spChg>
        <pc:spChg chg="mod ord">
          <ac:chgData name="Alfred Asterjadhi" userId="39de57b9-85c0-4fd1-aaac-8ca2b6560ad0" providerId="ADAL" clId="{E98B568D-11B1-47B0-93A8-869740506C63}" dt="2023-10-06T23:41:31.378" v="569" actId="6264"/>
          <ac:spMkLst>
            <pc:docMk/>
            <pc:sldMk cId="3530745078" sldId="981"/>
            <ac:spMk id="5" creationId="{CEC04750-60AF-6109-1428-A899F892E11A}"/>
          </ac:spMkLst>
        </pc:spChg>
        <pc:spChg chg="mod ord">
          <ac:chgData name="Alfred Asterjadhi" userId="39de57b9-85c0-4fd1-aaac-8ca2b6560ad0" providerId="ADAL" clId="{E98B568D-11B1-47B0-93A8-869740506C63}" dt="2023-10-06T23:41:31.378" v="569" actId="6264"/>
          <ac:spMkLst>
            <pc:docMk/>
            <pc:sldMk cId="3530745078" sldId="981"/>
            <ac:spMk id="6" creationId="{5B730E83-9DC1-A5C8-2ED5-67E59F091639}"/>
          </ac:spMkLst>
        </pc:spChg>
        <pc:spChg chg="add del mod">
          <ac:chgData name="Alfred Asterjadhi" userId="39de57b9-85c0-4fd1-aaac-8ca2b6560ad0" providerId="ADAL" clId="{E98B568D-11B1-47B0-93A8-869740506C63}" dt="2023-10-06T23:41:31.378" v="569" actId="6264"/>
          <ac:spMkLst>
            <pc:docMk/>
            <pc:sldMk cId="3530745078" sldId="981"/>
            <ac:spMk id="7" creationId="{9357C302-B9D8-F587-1B51-C1EDE9EA9A0B}"/>
          </ac:spMkLst>
        </pc:spChg>
        <pc:spChg chg="add del mod">
          <ac:chgData name="Alfred Asterjadhi" userId="39de57b9-85c0-4fd1-aaac-8ca2b6560ad0" providerId="ADAL" clId="{E98B568D-11B1-47B0-93A8-869740506C63}" dt="2023-10-06T23:41:31.378" v="569" actId="6264"/>
          <ac:spMkLst>
            <pc:docMk/>
            <pc:sldMk cId="3530745078" sldId="981"/>
            <ac:spMk id="8" creationId="{2A1FFA87-42B6-A30E-FB6A-6534DDC96503}"/>
          </ac:spMkLst>
        </pc:spChg>
        <pc:spChg chg="add del mod">
          <ac:chgData name="Alfred Asterjadhi" userId="39de57b9-85c0-4fd1-aaac-8ca2b6560ad0" providerId="ADAL" clId="{E98B568D-11B1-47B0-93A8-869740506C63}" dt="2023-10-06T23:41:31.378" v="569" actId="6264"/>
          <ac:spMkLst>
            <pc:docMk/>
            <pc:sldMk cId="3530745078" sldId="981"/>
            <ac:spMk id="9" creationId="{35801192-0B55-C350-61B5-23E59AD9A364}"/>
          </ac:spMkLst>
        </pc:spChg>
        <pc:spChg chg="add del mod">
          <ac:chgData name="Alfred Asterjadhi" userId="39de57b9-85c0-4fd1-aaac-8ca2b6560ad0" providerId="ADAL" clId="{E98B568D-11B1-47B0-93A8-869740506C63}" dt="2023-10-06T23:41:31.378" v="569" actId="6264"/>
          <ac:spMkLst>
            <pc:docMk/>
            <pc:sldMk cId="3530745078" sldId="981"/>
            <ac:spMk id="10" creationId="{F0FEFB65-E0C3-750B-5757-191D4DE67F86}"/>
          </ac:spMkLst>
        </pc:spChg>
        <pc:spChg chg="add del mod">
          <ac:chgData name="Alfred Asterjadhi" userId="39de57b9-85c0-4fd1-aaac-8ca2b6560ad0" providerId="ADAL" clId="{E98B568D-11B1-47B0-93A8-869740506C63}" dt="2023-10-06T23:41:31.378" v="569" actId="6264"/>
          <ac:spMkLst>
            <pc:docMk/>
            <pc:sldMk cId="3530745078" sldId="981"/>
            <ac:spMk id="11" creationId="{E50F7A48-7B0F-5338-0260-9B3DE97B1168}"/>
          </ac:spMkLst>
        </pc:spChg>
      </pc:sldChg>
      <pc:sldChg chg="modSp mod">
        <pc:chgData name="Alfred Asterjadhi" userId="39de57b9-85c0-4fd1-aaac-8ca2b6560ad0" providerId="ADAL" clId="{E98B568D-11B1-47B0-93A8-869740506C63}" dt="2023-10-06T23:37:04.763" v="448" actId="20577"/>
        <pc:sldMkLst>
          <pc:docMk/>
          <pc:sldMk cId="3577588007" sldId="989"/>
        </pc:sldMkLst>
        <pc:spChg chg="mod">
          <ac:chgData name="Alfred Asterjadhi" userId="39de57b9-85c0-4fd1-aaac-8ca2b6560ad0" providerId="ADAL" clId="{E98B568D-11B1-47B0-93A8-869740506C63}" dt="2023-10-06T23:37:01.307" v="447" actId="13926"/>
          <ac:spMkLst>
            <pc:docMk/>
            <pc:sldMk cId="3577588007" sldId="989"/>
            <ac:spMk id="2" creationId="{4B5F0D0E-8BB7-48AB-9160-728B8B3399A2}"/>
          </ac:spMkLst>
        </pc:spChg>
        <pc:spChg chg="mod">
          <ac:chgData name="Alfred Asterjadhi" userId="39de57b9-85c0-4fd1-aaac-8ca2b6560ad0" providerId="ADAL" clId="{E98B568D-11B1-47B0-93A8-869740506C63}" dt="2023-10-06T23:37:04.763" v="448" actId="20577"/>
          <ac:spMkLst>
            <pc:docMk/>
            <pc:sldMk cId="3577588007" sldId="989"/>
            <ac:spMk id="3" creationId="{DFB0BA47-D7B6-4F95-932E-A7AA615BC440}"/>
          </ac:spMkLst>
        </pc:spChg>
        <pc:spChg chg="mod">
          <ac:chgData name="Alfred Asterjadhi" userId="39de57b9-85c0-4fd1-aaac-8ca2b6560ad0" providerId="ADAL" clId="{E98B568D-11B1-47B0-93A8-869740506C63}" dt="2023-10-06T23:12:11.392" v="54"/>
          <ac:spMkLst>
            <pc:docMk/>
            <pc:sldMk cId="3577588007" sldId="989"/>
            <ac:spMk id="6" creationId="{974B2026-97FB-40D2-8F22-7E6D319B4EA2}"/>
          </ac:spMkLst>
        </pc:spChg>
      </pc:sldChg>
      <pc:sldChg chg="modSp mod">
        <pc:chgData name="Alfred Asterjadhi" userId="39de57b9-85c0-4fd1-aaac-8ca2b6560ad0" providerId="ADAL" clId="{E98B568D-11B1-47B0-93A8-869740506C63}" dt="2023-10-06T23:39:08.295" v="504" actId="20577"/>
        <pc:sldMkLst>
          <pc:docMk/>
          <pc:sldMk cId="2409887836" sldId="994"/>
        </pc:sldMkLst>
        <pc:spChg chg="mod">
          <ac:chgData name="Alfred Asterjadhi" userId="39de57b9-85c0-4fd1-aaac-8ca2b6560ad0" providerId="ADAL" clId="{E98B568D-11B1-47B0-93A8-869740506C63}" dt="2023-10-06T23:38:51.560" v="497" actId="13926"/>
          <ac:spMkLst>
            <pc:docMk/>
            <pc:sldMk cId="2409887836" sldId="994"/>
            <ac:spMk id="2" creationId="{4B5F0D0E-8BB7-48AB-9160-728B8B3399A2}"/>
          </ac:spMkLst>
        </pc:spChg>
        <pc:spChg chg="mod">
          <ac:chgData name="Alfred Asterjadhi" userId="39de57b9-85c0-4fd1-aaac-8ca2b6560ad0" providerId="ADAL" clId="{E98B568D-11B1-47B0-93A8-869740506C63}" dt="2023-10-06T23:39:08.295" v="504" actId="20577"/>
          <ac:spMkLst>
            <pc:docMk/>
            <pc:sldMk cId="2409887836" sldId="994"/>
            <ac:spMk id="3" creationId="{DFB0BA47-D7B6-4F95-932E-A7AA615BC440}"/>
          </ac:spMkLst>
        </pc:spChg>
        <pc:spChg chg="mod">
          <ac:chgData name="Alfred Asterjadhi" userId="39de57b9-85c0-4fd1-aaac-8ca2b6560ad0" providerId="ADAL" clId="{E98B568D-11B1-47B0-93A8-869740506C63}" dt="2023-10-06T23:12:19.524" v="61"/>
          <ac:spMkLst>
            <pc:docMk/>
            <pc:sldMk cId="2409887836" sldId="994"/>
            <ac:spMk id="6" creationId="{974B2026-97FB-40D2-8F22-7E6D319B4EA2}"/>
          </ac:spMkLst>
        </pc:spChg>
      </pc:sldChg>
      <pc:sldChg chg="modSp del mod">
        <pc:chgData name="Alfred Asterjadhi" userId="39de57b9-85c0-4fd1-aaac-8ca2b6560ad0" providerId="ADAL" clId="{E98B568D-11B1-47B0-93A8-869740506C63}" dt="2023-10-06T23:38:48.640" v="496" actId="47"/>
        <pc:sldMkLst>
          <pc:docMk/>
          <pc:sldMk cId="3360543781" sldId="995"/>
        </pc:sldMkLst>
        <pc:spChg chg="mod">
          <ac:chgData name="Alfred Asterjadhi" userId="39de57b9-85c0-4fd1-aaac-8ca2b6560ad0" providerId="ADAL" clId="{E98B568D-11B1-47B0-93A8-869740506C63}" dt="2023-10-06T23:12:18.503" v="60"/>
          <ac:spMkLst>
            <pc:docMk/>
            <pc:sldMk cId="3360543781" sldId="995"/>
            <ac:spMk id="6" creationId="{974B2026-97FB-40D2-8F22-7E6D319B4EA2}"/>
          </ac:spMkLst>
        </pc:spChg>
      </pc:sldChg>
      <pc:sldChg chg="modSp mod">
        <pc:chgData name="Alfred Asterjadhi" userId="39de57b9-85c0-4fd1-aaac-8ca2b6560ad0" providerId="ADAL" clId="{E98B568D-11B1-47B0-93A8-869740506C63}" dt="2023-10-06T23:40:52.529" v="551" actId="207"/>
        <pc:sldMkLst>
          <pc:docMk/>
          <pc:sldMk cId="3140364693" sldId="997"/>
        </pc:sldMkLst>
        <pc:spChg chg="mod">
          <ac:chgData name="Alfred Asterjadhi" userId="39de57b9-85c0-4fd1-aaac-8ca2b6560ad0" providerId="ADAL" clId="{E98B568D-11B1-47B0-93A8-869740506C63}" dt="2023-10-06T23:12:24.106" v="65"/>
          <ac:spMkLst>
            <pc:docMk/>
            <pc:sldMk cId="3140364693" sldId="997"/>
            <ac:spMk id="6" creationId="{29CFE1A9-332B-2B06-C330-B9EB4742F3D1}"/>
          </ac:spMkLst>
        </pc:spChg>
        <pc:spChg chg="mod">
          <ac:chgData name="Alfred Asterjadhi" userId="39de57b9-85c0-4fd1-aaac-8ca2b6560ad0" providerId="ADAL" clId="{E98B568D-11B1-47B0-93A8-869740506C63}" dt="2023-10-06T23:40:52.529" v="551" actId="207"/>
          <ac:spMkLst>
            <pc:docMk/>
            <pc:sldMk cId="3140364693" sldId="997"/>
            <ac:spMk id="7" creationId="{0310814A-1E2F-57F2-C9EF-3805BE6E5DAB}"/>
          </ac:spMkLst>
        </pc:spChg>
      </pc:sldChg>
      <pc:sldChg chg="modSp mod">
        <pc:chgData name="Alfred Asterjadhi" userId="39de57b9-85c0-4fd1-aaac-8ca2b6560ad0" providerId="ADAL" clId="{E98B568D-11B1-47B0-93A8-869740506C63}" dt="2023-10-06T23:27:34.260" v="357" actId="2711"/>
        <pc:sldMkLst>
          <pc:docMk/>
          <pc:sldMk cId="3395387797" sldId="1002"/>
        </pc:sldMkLst>
        <pc:spChg chg="mod">
          <ac:chgData name="Alfred Asterjadhi" userId="39de57b9-85c0-4fd1-aaac-8ca2b6560ad0" providerId="ADAL" clId="{E98B568D-11B1-47B0-93A8-869740506C63}" dt="2023-10-06T23:12:01.312" v="45"/>
          <ac:spMkLst>
            <pc:docMk/>
            <pc:sldMk cId="3395387797" sldId="1002"/>
            <ac:spMk id="3" creationId="{D20906E0-F900-4991-83B1-675F5B67FA2D}"/>
          </ac:spMkLst>
        </pc:spChg>
        <pc:graphicFrameChg chg="mod modGraphic">
          <ac:chgData name="Alfred Asterjadhi" userId="39de57b9-85c0-4fd1-aaac-8ca2b6560ad0" providerId="ADAL" clId="{E98B568D-11B1-47B0-93A8-869740506C63}" dt="2023-10-06T23:27:34.260" v="357" actId="2711"/>
          <ac:graphicFrameMkLst>
            <pc:docMk/>
            <pc:sldMk cId="3395387797" sldId="1002"/>
            <ac:graphicFrameMk id="6" creationId="{F4A90C7D-18B6-9189-6321-A3F7979F9A3B}"/>
          </ac:graphicFrameMkLst>
        </pc:graphicFrameChg>
      </pc:sldChg>
      <pc:sldChg chg="modSp mod">
        <pc:chgData name="Alfred Asterjadhi" userId="39de57b9-85c0-4fd1-aaac-8ca2b6560ad0" providerId="ADAL" clId="{E98B568D-11B1-47B0-93A8-869740506C63}" dt="2023-10-06T23:34:46.757" v="419" actId="20577"/>
        <pc:sldMkLst>
          <pc:docMk/>
          <pc:sldMk cId="3233208257" sldId="1006"/>
        </pc:sldMkLst>
        <pc:spChg chg="mod">
          <ac:chgData name="Alfred Asterjadhi" userId="39de57b9-85c0-4fd1-aaac-8ca2b6560ad0" providerId="ADAL" clId="{E98B568D-11B1-47B0-93A8-869740506C63}" dt="2023-10-06T23:34:24.782" v="388" actId="20577"/>
          <ac:spMkLst>
            <pc:docMk/>
            <pc:sldMk cId="3233208257" sldId="1006"/>
            <ac:spMk id="2" creationId="{4B5F0D0E-8BB7-48AB-9160-728B8B3399A2}"/>
          </ac:spMkLst>
        </pc:spChg>
        <pc:spChg chg="mod">
          <ac:chgData name="Alfred Asterjadhi" userId="39de57b9-85c0-4fd1-aaac-8ca2b6560ad0" providerId="ADAL" clId="{E98B568D-11B1-47B0-93A8-869740506C63}" dt="2023-10-06T23:34:46.757" v="419" actId="20577"/>
          <ac:spMkLst>
            <pc:docMk/>
            <pc:sldMk cId="3233208257" sldId="1006"/>
            <ac:spMk id="3" creationId="{DFB0BA47-D7B6-4F95-932E-A7AA615BC440}"/>
          </ac:spMkLst>
        </pc:spChg>
        <pc:spChg chg="mod">
          <ac:chgData name="Alfred Asterjadhi" userId="39de57b9-85c0-4fd1-aaac-8ca2b6560ad0" providerId="ADAL" clId="{E98B568D-11B1-47B0-93A8-869740506C63}" dt="2023-10-06T23:12:06.041" v="49"/>
          <ac:spMkLst>
            <pc:docMk/>
            <pc:sldMk cId="3233208257" sldId="1006"/>
            <ac:spMk id="6" creationId="{974B2026-97FB-40D2-8F22-7E6D319B4EA2}"/>
          </ac:spMkLst>
        </pc:spChg>
      </pc:sldChg>
      <pc:sldChg chg="modSp del mod">
        <pc:chgData name="Alfred Asterjadhi" userId="39de57b9-85c0-4fd1-aaac-8ca2b6560ad0" providerId="ADAL" clId="{E98B568D-11B1-47B0-93A8-869740506C63}" dt="2023-10-06T23:36:24.150" v="433" actId="47"/>
        <pc:sldMkLst>
          <pc:docMk/>
          <pc:sldMk cId="1768640220" sldId="1009"/>
        </pc:sldMkLst>
        <pc:spChg chg="mod">
          <ac:chgData name="Alfred Asterjadhi" userId="39de57b9-85c0-4fd1-aaac-8ca2b6560ad0" providerId="ADAL" clId="{E98B568D-11B1-47B0-93A8-869740506C63}" dt="2023-10-06T23:12:09.219" v="52"/>
          <ac:spMkLst>
            <pc:docMk/>
            <pc:sldMk cId="1768640220" sldId="1009"/>
            <ac:spMk id="6" creationId="{974B2026-97FB-40D2-8F22-7E6D319B4EA2}"/>
          </ac:spMkLst>
        </pc:spChg>
      </pc:sldChg>
      <pc:sldChg chg="modSp mod">
        <pc:chgData name="Alfred Asterjadhi" userId="39de57b9-85c0-4fd1-aaac-8ca2b6560ad0" providerId="ADAL" clId="{E98B568D-11B1-47B0-93A8-869740506C63}" dt="2023-10-06T23:36:58.066" v="446" actId="20577"/>
        <pc:sldMkLst>
          <pc:docMk/>
          <pc:sldMk cId="2757311451" sldId="1010"/>
        </pc:sldMkLst>
        <pc:spChg chg="mod">
          <ac:chgData name="Alfred Asterjadhi" userId="39de57b9-85c0-4fd1-aaac-8ca2b6560ad0" providerId="ADAL" clId="{E98B568D-11B1-47B0-93A8-869740506C63}" dt="2023-10-06T23:36:30.413" v="434" actId="13926"/>
          <ac:spMkLst>
            <pc:docMk/>
            <pc:sldMk cId="2757311451" sldId="1010"/>
            <ac:spMk id="2" creationId="{4B5F0D0E-8BB7-48AB-9160-728B8B3399A2}"/>
          </ac:spMkLst>
        </pc:spChg>
        <pc:spChg chg="mod">
          <ac:chgData name="Alfred Asterjadhi" userId="39de57b9-85c0-4fd1-aaac-8ca2b6560ad0" providerId="ADAL" clId="{E98B568D-11B1-47B0-93A8-869740506C63}" dt="2023-10-06T23:36:58.066" v="446" actId="20577"/>
          <ac:spMkLst>
            <pc:docMk/>
            <pc:sldMk cId="2757311451" sldId="1010"/>
            <ac:spMk id="3" creationId="{DFB0BA47-D7B6-4F95-932E-A7AA615BC440}"/>
          </ac:spMkLst>
        </pc:spChg>
        <pc:spChg chg="mod">
          <ac:chgData name="Alfred Asterjadhi" userId="39de57b9-85c0-4fd1-aaac-8ca2b6560ad0" providerId="ADAL" clId="{E98B568D-11B1-47B0-93A8-869740506C63}" dt="2023-10-06T23:12:10.306" v="53"/>
          <ac:spMkLst>
            <pc:docMk/>
            <pc:sldMk cId="2757311451" sldId="1010"/>
            <ac:spMk id="6" creationId="{974B2026-97FB-40D2-8F22-7E6D319B4EA2}"/>
          </ac:spMkLst>
        </pc:spChg>
      </pc:sldChg>
      <pc:sldChg chg="modSp del mod">
        <pc:chgData name="Alfred Asterjadhi" userId="39de57b9-85c0-4fd1-aaac-8ca2b6560ad0" providerId="ADAL" clId="{E98B568D-11B1-47B0-93A8-869740506C63}" dt="2023-10-06T23:38:42.865" v="492" actId="47"/>
        <pc:sldMkLst>
          <pc:docMk/>
          <pc:sldMk cId="2064891760" sldId="1011"/>
        </pc:sldMkLst>
        <pc:spChg chg="mod">
          <ac:chgData name="Alfred Asterjadhi" userId="39de57b9-85c0-4fd1-aaac-8ca2b6560ad0" providerId="ADAL" clId="{E98B568D-11B1-47B0-93A8-869740506C63}" dt="2023-10-06T23:12:14.102" v="56"/>
          <ac:spMkLst>
            <pc:docMk/>
            <pc:sldMk cId="2064891760" sldId="1011"/>
            <ac:spMk id="6" creationId="{974B2026-97FB-40D2-8F22-7E6D319B4EA2}"/>
          </ac:spMkLst>
        </pc:spChg>
      </pc:sldChg>
      <pc:sldChg chg="modSp del mod">
        <pc:chgData name="Alfred Asterjadhi" userId="39de57b9-85c0-4fd1-aaac-8ca2b6560ad0" providerId="ADAL" clId="{E98B568D-11B1-47B0-93A8-869740506C63}" dt="2023-10-06T23:38:44.227" v="493" actId="47"/>
        <pc:sldMkLst>
          <pc:docMk/>
          <pc:sldMk cId="2270297831" sldId="1012"/>
        </pc:sldMkLst>
        <pc:spChg chg="mod">
          <ac:chgData name="Alfred Asterjadhi" userId="39de57b9-85c0-4fd1-aaac-8ca2b6560ad0" providerId="ADAL" clId="{E98B568D-11B1-47B0-93A8-869740506C63}" dt="2023-10-06T23:12:15.242" v="57"/>
          <ac:spMkLst>
            <pc:docMk/>
            <pc:sldMk cId="2270297831" sldId="1012"/>
            <ac:spMk id="6" creationId="{974B2026-97FB-40D2-8F22-7E6D319B4EA2}"/>
          </ac:spMkLst>
        </pc:spChg>
      </pc:sldChg>
      <pc:sldChg chg="modSp del mod">
        <pc:chgData name="Alfred Asterjadhi" userId="39de57b9-85c0-4fd1-aaac-8ca2b6560ad0" providerId="ADAL" clId="{E98B568D-11B1-47B0-93A8-869740506C63}" dt="2023-10-06T23:38:47.289" v="495" actId="47"/>
        <pc:sldMkLst>
          <pc:docMk/>
          <pc:sldMk cId="564270507" sldId="1013"/>
        </pc:sldMkLst>
        <pc:spChg chg="mod">
          <ac:chgData name="Alfred Asterjadhi" userId="39de57b9-85c0-4fd1-aaac-8ca2b6560ad0" providerId="ADAL" clId="{E98B568D-11B1-47B0-93A8-869740506C63}" dt="2023-10-06T23:12:17.485" v="59"/>
          <ac:spMkLst>
            <pc:docMk/>
            <pc:sldMk cId="564270507" sldId="1013"/>
            <ac:spMk id="6" creationId="{974B2026-97FB-40D2-8F22-7E6D319B4EA2}"/>
          </ac:spMkLst>
        </pc:spChg>
      </pc:sldChg>
      <pc:sldChg chg="delSp modSp mod">
        <pc:chgData name="Alfred Asterjadhi" userId="39de57b9-85c0-4fd1-aaac-8ca2b6560ad0" providerId="ADAL" clId="{E98B568D-11B1-47B0-93A8-869740506C63}" dt="2023-10-06T23:35:59.066" v="432" actId="478"/>
        <pc:sldMkLst>
          <pc:docMk/>
          <pc:sldMk cId="3502069675" sldId="1014"/>
        </pc:sldMkLst>
        <pc:spChg chg="mod">
          <ac:chgData name="Alfred Asterjadhi" userId="39de57b9-85c0-4fd1-aaac-8ca2b6560ad0" providerId="ADAL" clId="{E98B568D-11B1-47B0-93A8-869740506C63}" dt="2023-10-06T23:12:08.168" v="51"/>
          <ac:spMkLst>
            <pc:docMk/>
            <pc:sldMk cId="3502069675" sldId="1014"/>
            <ac:spMk id="6" creationId="{33E650DE-220E-373E-8A82-1E6F3D3A9179}"/>
          </ac:spMkLst>
        </pc:spChg>
        <pc:picChg chg="del">
          <ac:chgData name="Alfred Asterjadhi" userId="39de57b9-85c0-4fd1-aaac-8ca2b6560ad0" providerId="ADAL" clId="{E98B568D-11B1-47B0-93A8-869740506C63}" dt="2023-10-06T23:35:59.066" v="432" actId="478"/>
          <ac:picMkLst>
            <pc:docMk/>
            <pc:sldMk cId="3502069675" sldId="1014"/>
            <ac:picMk id="8" creationId="{14D8575E-812F-5606-40DD-7DD3D5A3BC7A}"/>
          </ac:picMkLst>
        </pc:picChg>
      </pc:sldChg>
      <pc:sldChg chg="modSp del mod">
        <pc:chgData name="Alfred Asterjadhi" userId="39de57b9-85c0-4fd1-aaac-8ca2b6560ad0" providerId="ADAL" clId="{E98B568D-11B1-47B0-93A8-869740506C63}" dt="2023-10-06T23:27:47.126" v="358" actId="47"/>
        <pc:sldMkLst>
          <pc:docMk/>
          <pc:sldMk cId="613011798" sldId="1015"/>
        </pc:sldMkLst>
        <pc:spChg chg="mod">
          <ac:chgData name="Alfred Asterjadhi" userId="39de57b9-85c0-4fd1-aaac-8ca2b6560ad0" providerId="ADAL" clId="{E98B568D-11B1-47B0-93A8-869740506C63}" dt="2023-10-06T23:12:02.549" v="46"/>
          <ac:spMkLst>
            <pc:docMk/>
            <pc:sldMk cId="613011798" sldId="1015"/>
            <ac:spMk id="3" creationId="{D20906E0-F900-4991-83B1-675F5B67FA2D}"/>
          </ac:spMkLst>
        </pc:spChg>
      </pc:sldChg>
      <pc:sldChg chg="modSp add mod">
        <pc:chgData name="Alfred Asterjadhi" userId="39de57b9-85c0-4fd1-aaac-8ca2b6560ad0" providerId="ADAL" clId="{E98B568D-11B1-47B0-93A8-869740506C63}" dt="2023-10-06T23:27:58.994" v="362" actId="20577"/>
        <pc:sldMkLst>
          <pc:docMk/>
          <pc:sldMk cId="3008076400" sldId="1015"/>
        </pc:sldMkLst>
        <pc:spChg chg="mod">
          <ac:chgData name="Alfred Asterjadhi" userId="39de57b9-85c0-4fd1-aaac-8ca2b6560ad0" providerId="ADAL" clId="{E98B568D-11B1-47B0-93A8-869740506C63}" dt="2023-10-06T23:27:58.994" v="362" actId="20577"/>
          <ac:spMkLst>
            <pc:docMk/>
            <pc:sldMk cId="3008076400" sldId="1015"/>
            <ac:spMk id="2" creationId="{F2762690-C15C-4839-B40F-0AF3A4D89457}"/>
          </ac:spMkLst>
        </pc:spChg>
      </pc:sldChg>
      <pc:sldChg chg="modSp del mod">
        <pc:chgData name="Alfred Asterjadhi" userId="39de57b9-85c0-4fd1-aaac-8ca2b6560ad0" providerId="ADAL" clId="{E98B568D-11B1-47B0-93A8-869740506C63}" dt="2023-10-06T23:27:50.007" v="359" actId="47"/>
        <pc:sldMkLst>
          <pc:docMk/>
          <pc:sldMk cId="1154211442" sldId="1016"/>
        </pc:sldMkLst>
        <pc:spChg chg="mod">
          <ac:chgData name="Alfred Asterjadhi" userId="39de57b9-85c0-4fd1-aaac-8ca2b6560ad0" providerId="ADAL" clId="{E98B568D-11B1-47B0-93A8-869740506C63}" dt="2023-10-06T23:12:03.775" v="47"/>
          <ac:spMkLst>
            <pc:docMk/>
            <pc:sldMk cId="1154211442" sldId="1016"/>
            <ac:spMk id="3" creationId="{D20906E0-F900-4991-83B1-675F5B67FA2D}"/>
          </ac:spMkLst>
        </pc:spChg>
      </pc:sldChg>
      <pc:sldChg chg="modSp add mod">
        <pc:chgData name="Alfred Asterjadhi" userId="39de57b9-85c0-4fd1-aaac-8ca2b6560ad0" providerId="ADAL" clId="{E98B568D-11B1-47B0-93A8-869740506C63}" dt="2023-10-06T23:34:14.894" v="384" actId="20577"/>
        <pc:sldMkLst>
          <pc:docMk/>
          <pc:sldMk cId="2760609468" sldId="1016"/>
        </pc:sldMkLst>
        <pc:spChg chg="mod">
          <ac:chgData name="Alfred Asterjadhi" userId="39de57b9-85c0-4fd1-aaac-8ca2b6560ad0" providerId="ADAL" clId="{E98B568D-11B1-47B0-93A8-869740506C63}" dt="2023-10-06T23:34:07.719" v="376" actId="6549"/>
          <ac:spMkLst>
            <pc:docMk/>
            <pc:sldMk cId="2760609468" sldId="1016"/>
            <ac:spMk id="2" creationId="{4B5F0D0E-8BB7-48AB-9160-728B8B3399A2}"/>
          </ac:spMkLst>
        </pc:spChg>
        <pc:spChg chg="mod">
          <ac:chgData name="Alfred Asterjadhi" userId="39de57b9-85c0-4fd1-aaac-8ca2b6560ad0" providerId="ADAL" clId="{E98B568D-11B1-47B0-93A8-869740506C63}" dt="2023-10-06T23:34:14.894" v="384" actId="20577"/>
          <ac:spMkLst>
            <pc:docMk/>
            <pc:sldMk cId="2760609468" sldId="1016"/>
            <ac:spMk id="3" creationId="{DFB0BA47-D7B6-4F95-932E-A7AA615BC440}"/>
          </ac:spMkLst>
        </pc:spChg>
      </pc:sldChg>
      <pc:sldChg chg="modSp add mod">
        <pc:chgData name="Alfred Asterjadhi" userId="39de57b9-85c0-4fd1-aaac-8ca2b6560ad0" providerId="ADAL" clId="{E98B568D-11B1-47B0-93A8-869740506C63}" dt="2023-10-06T23:36:49.134" v="445" actId="20577"/>
        <pc:sldMkLst>
          <pc:docMk/>
          <pc:sldMk cId="492738087" sldId="1017"/>
        </pc:sldMkLst>
        <pc:spChg chg="mod">
          <ac:chgData name="Alfred Asterjadhi" userId="39de57b9-85c0-4fd1-aaac-8ca2b6560ad0" providerId="ADAL" clId="{E98B568D-11B1-47B0-93A8-869740506C63}" dt="2023-10-06T23:36:49.134" v="445" actId="20577"/>
          <ac:spMkLst>
            <pc:docMk/>
            <pc:sldMk cId="492738087" sldId="1017"/>
            <ac:spMk id="2" creationId="{4B5F0D0E-8BB7-48AB-9160-728B8B3399A2}"/>
          </ac:spMkLst>
        </pc:spChg>
        <pc:spChg chg="mod">
          <ac:chgData name="Alfred Asterjadhi" userId="39de57b9-85c0-4fd1-aaac-8ca2b6560ad0" providerId="ADAL" clId="{E98B568D-11B1-47B0-93A8-869740506C63}" dt="2023-10-06T23:36:41.822" v="441" actId="20577"/>
          <ac:spMkLst>
            <pc:docMk/>
            <pc:sldMk cId="492738087" sldId="1017"/>
            <ac:spMk id="3" creationId="{DFB0BA47-D7B6-4F95-932E-A7AA615BC440}"/>
          </ac:spMkLst>
        </pc:spChg>
      </pc:sldChg>
      <pc:sldChg chg="modSp del mod">
        <pc:chgData name="Alfred Asterjadhi" userId="39de57b9-85c0-4fd1-aaac-8ca2b6560ad0" providerId="ADAL" clId="{E98B568D-11B1-47B0-93A8-869740506C63}" dt="2023-10-06T23:26:28.827" v="347" actId="47"/>
        <pc:sldMkLst>
          <pc:docMk/>
          <pc:sldMk cId="3558597144" sldId="1017"/>
        </pc:sldMkLst>
        <pc:spChg chg="mod">
          <ac:chgData name="Alfred Asterjadhi" userId="39de57b9-85c0-4fd1-aaac-8ca2b6560ad0" providerId="ADAL" clId="{E98B568D-11B1-47B0-93A8-869740506C63}" dt="2023-10-06T23:11:58.773" v="43"/>
          <ac:spMkLst>
            <pc:docMk/>
            <pc:sldMk cId="3558597144" sldId="1017"/>
            <ac:spMk id="3" creationId="{D20906E0-F900-4991-83B1-675F5B67FA2D}"/>
          </ac:spMkLst>
        </pc:spChg>
      </pc:sldChg>
      <pc:sldChg chg="modSp add mod">
        <pc:chgData name="Alfred Asterjadhi" userId="39de57b9-85c0-4fd1-aaac-8ca2b6560ad0" providerId="ADAL" clId="{E98B568D-11B1-47B0-93A8-869740506C63}" dt="2023-10-06T23:37:32.977" v="457" actId="20577"/>
        <pc:sldMkLst>
          <pc:docMk/>
          <pc:sldMk cId="535399661" sldId="1018"/>
        </pc:sldMkLst>
        <pc:spChg chg="mod">
          <ac:chgData name="Alfred Asterjadhi" userId="39de57b9-85c0-4fd1-aaac-8ca2b6560ad0" providerId="ADAL" clId="{E98B568D-11B1-47B0-93A8-869740506C63}" dt="2023-10-06T23:37:32.977" v="457" actId="20577"/>
          <ac:spMkLst>
            <pc:docMk/>
            <pc:sldMk cId="535399661" sldId="1018"/>
            <ac:spMk id="2" creationId="{4B5F0D0E-8BB7-48AB-9160-728B8B3399A2}"/>
          </ac:spMkLst>
        </pc:spChg>
      </pc:sldChg>
      <pc:sldChg chg="modSp del mod">
        <pc:chgData name="Alfred Asterjadhi" userId="39de57b9-85c0-4fd1-aaac-8ca2b6560ad0" providerId="ADAL" clId="{E98B568D-11B1-47B0-93A8-869740506C63}" dt="2023-10-06T23:27:52.606" v="360" actId="47"/>
        <pc:sldMkLst>
          <pc:docMk/>
          <pc:sldMk cId="2882076470" sldId="1018"/>
        </pc:sldMkLst>
        <pc:spChg chg="mod">
          <ac:chgData name="Alfred Asterjadhi" userId="39de57b9-85c0-4fd1-aaac-8ca2b6560ad0" providerId="ADAL" clId="{E98B568D-11B1-47B0-93A8-869740506C63}" dt="2023-10-06T23:12:04.941" v="48"/>
          <ac:spMkLst>
            <pc:docMk/>
            <pc:sldMk cId="2882076470" sldId="1018"/>
            <ac:spMk id="3" creationId="{D20906E0-F900-4991-83B1-675F5B67FA2D}"/>
          </ac:spMkLst>
        </pc:spChg>
      </pc:sldChg>
      <pc:sldChg chg="add">
        <pc:chgData name="Alfred Asterjadhi" userId="39de57b9-85c0-4fd1-aaac-8ca2b6560ad0" providerId="ADAL" clId="{E98B568D-11B1-47B0-93A8-869740506C63}" dt="2023-10-06T23:37:25.058" v="453" actId="2890"/>
        <pc:sldMkLst>
          <pc:docMk/>
          <pc:sldMk cId="593235180" sldId="1019"/>
        </pc:sldMkLst>
      </pc:sldChg>
      <pc:sldChg chg="modSp add mod">
        <pc:chgData name="Alfred Asterjadhi" userId="39de57b9-85c0-4fd1-aaac-8ca2b6560ad0" providerId="ADAL" clId="{E98B568D-11B1-47B0-93A8-869740506C63}" dt="2023-10-06T23:38:24.973" v="489" actId="20577"/>
        <pc:sldMkLst>
          <pc:docMk/>
          <pc:sldMk cId="3240601895" sldId="1020"/>
        </pc:sldMkLst>
        <pc:spChg chg="mod">
          <ac:chgData name="Alfred Asterjadhi" userId="39de57b9-85c0-4fd1-aaac-8ca2b6560ad0" providerId="ADAL" clId="{E98B568D-11B1-47B0-93A8-869740506C63}" dt="2023-10-06T23:38:08.086" v="481" actId="20577"/>
          <ac:spMkLst>
            <pc:docMk/>
            <pc:sldMk cId="3240601895" sldId="1020"/>
            <ac:spMk id="2" creationId="{4B5F0D0E-8BB7-48AB-9160-728B8B3399A2}"/>
          </ac:spMkLst>
        </pc:spChg>
        <pc:spChg chg="mod">
          <ac:chgData name="Alfred Asterjadhi" userId="39de57b9-85c0-4fd1-aaac-8ca2b6560ad0" providerId="ADAL" clId="{E98B568D-11B1-47B0-93A8-869740506C63}" dt="2023-10-06T23:38:24.973" v="489" actId="20577"/>
          <ac:spMkLst>
            <pc:docMk/>
            <pc:sldMk cId="3240601895" sldId="1020"/>
            <ac:spMk id="3" creationId="{DFB0BA47-D7B6-4F95-932E-A7AA615BC440}"/>
          </ac:spMkLst>
        </pc:spChg>
      </pc:sldChg>
      <pc:sldChg chg="modSp add mod">
        <pc:chgData name="Alfred Asterjadhi" userId="39de57b9-85c0-4fd1-aaac-8ca2b6560ad0" providerId="ADAL" clId="{E98B568D-11B1-47B0-93A8-869740506C63}" dt="2023-10-06T23:44:41.692" v="610" actId="20577"/>
        <pc:sldMkLst>
          <pc:docMk/>
          <pc:sldMk cId="3869410219" sldId="1021"/>
        </pc:sldMkLst>
        <pc:spChg chg="mod">
          <ac:chgData name="Alfred Asterjadhi" userId="39de57b9-85c0-4fd1-aaac-8ca2b6560ad0" providerId="ADAL" clId="{E98B568D-11B1-47B0-93A8-869740506C63}" dt="2023-10-06T23:44:41.692" v="610" actId="20577"/>
          <ac:spMkLst>
            <pc:docMk/>
            <pc:sldMk cId="3869410219" sldId="1021"/>
            <ac:spMk id="2" creationId="{4B5F0D0E-8BB7-48AB-9160-728B8B3399A2}"/>
          </ac:spMkLst>
        </pc:spChg>
        <pc:spChg chg="mod">
          <ac:chgData name="Alfred Asterjadhi" userId="39de57b9-85c0-4fd1-aaac-8ca2b6560ad0" providerId="ADAL" clId="{E98B568D-11B1-47B0-93A8-869740506C63}" dt="2023-10-06T23:38:35.164" v="490"/>
          <ac:spMkLst>
            <pc:docMk/>
            <pc:sldMk cId="3869410219" sldId="1021"/>
            <ac:spMk id="3" creationId="{DFB0BA47-D7B6-4F95-932E-A7AA615BC440}"/>
          </ac:spMkLst>
        </pc:spChg>
      </pc:sldChg>
      <pc:sldMasterChg chg="modSp mod">
        <pc:chgData name="Alfred Asterjadhi" userId="39de57b9-85c0-4fd1-aaac-8ca2b6560ad0" providerId="ADAL" clId="{E98B568D-11B1-47B0-93A8-869740506C63}" dt="2023-10-06T23:11:17.640" v="15" actId="20577"/>
        <pc:sldMasterMkLst>
          <pc:docMk/>
          <pc:sldMasterMk cId="0" sldId="2147483648"/>
        </pc:sldMasterMkLst>
        <pc:spChg chg="mod">
          <ac:chgData name="Alfred Asterjadhi" userId="39de57b9-85c0-4fd1-aaac-8ca2b6560ad0" providerId="ADAL" clId="{E98B568D-11B1-47B0-93A8-869740506C63}" dt="2023-10-06T23:11:14.221" v="5" actId="20577"/>
          <ac:spMkLst>
            <pc:docMk/>
            <pc:sldMasterMk cId="0" sldId="2147483648"/>
            <ac:spMk id="10" creationId="{00000000-0000-0000-0000-000000000000}"/>
          </ac:spMkLst>
        </pc:spChg>
        <pc:spChg chg="mod">
          <ac:chgData name="Alfred Asterjadhi" userId="39de57b9-85c0-4fd1-aaac-8ca2b6560ad0" providerId="ADAL" clId="{E98B568D-11B1-47B0-93A8-869740506C63}" dt="2023-10-06T23:11:17.640" v="15" actId="20577"/>
          <ac:spMkLst>
            <pc:docMk/>
            <pc:sldMasterMk cId="0" sldId="2147483648"/>
            <ac:spMk id="1027" creationId="{00000000-0000-0000-0000-000000000000}"/>
          </ac:spMkLst>
        </pc:spChg>
      </pc:sldMasterChg>
    </pc:docChg>
  </pc:docChgLst>
  <pc:docChgLst>
    <pc:chgData name="Alfred Asterjadhi" userId="39de57b9-85c0-4fd1-aaac-8ca2b6560ad0" providerId="ADAL" clId="{FFF0D9FC-31E2-4B2E-A310-12AF9B378D92}"/>
    <pc:docChg chg="undo custSel addSld delSld modSld sldOrd modMainMaster">
      <pc:chgData name="Alfred Asterjadhi" userId="39de57b9-85c0-4fd1-aaac-8ca2b6560ad0" providerId="ADAL" clId="{FFF0D9FC-31E2-4B2E-A310-12AF9B378D92}" dt="2023-10-13T17:17:34.108" v="1001" actId="20577"/>
      <pc:docMkLst>
        <pc:docMk/>
      </pc:docMkLst>
      <pc:sldChg chg="modSp mod">
        <pc:chgData name="Alfred Asterjadhi" userId="39de57b9-85c0-4fd1-aaac-8ca2b6560ad0" providerId="ADAL" clId="{FFF0D9FC-31E2-4B2E-A310-12AF9B378D92}" dt="2023-10-06T23:48:53.824" v="0" actId="20577"/>
        <pc:sldMkLst>
          <pc:docMk/>
          <pc:sldMk cId="0" sldId="256"/>
        </pc:sldMkLst>
        <pc:spChg chg="mod">
          <ac:chgData name="Alfred Asterjadhi" userId="39de57b9-85c0-4fd1-aaac-8ca2b6560ad0" providerId="ADAL" clId="{FFF0D9FC-31E2-4B2E-A310-12AF9B378D92}" dt="2023-10-06T23:48:53.824" v="0" actId="20577"/>
          <ac:spMkLst>
            <pc:docMk/>
            <pc:sldMk cId="0" sldId="256"/>
            <ac:spMk id="3073" creationId="{00000000-0000-0000-0000-000000000000}"/>
          </ac:spMkLst>
        </pc:spChg>
      </pc:sldChg>
      <pc:sldChg chg="modSp mod">
        <pc:chgData name="Alfred Asterjadhi" userId="39de57b9-85c0-4fd1-aaac-8ca2b6560ad0" providerId="ADAL" clId="{FFF0D9FC-31E2-4B2E-A310-12AF9B378D92}" dt="2023-10-13T17:16:33.570" v="941" actId="20577"/>
        <pc:sldMkLst>
          <pc:docMk/>
          <pc:sldMk cId="0" sldId="257"/>
        </pc:sldMkLst>
        <pc:spChg chg="mod">
          <ac:chgData name="Alfred Asterjadhi" userId="39de57b9-85c0-4fd1-aaac-8ca2b6560ad0" providerId="ADAL" clId="{FFF0D9FC-31E2-4B2E-A310-12AF9B378D92}" dt="2023-10-13T17:16:33.570" v="941" actId="20577"/>
          <ac:spMkLst>
            <pc:docMk/>
            <pc:sldMk cId="0" sldId="257"/>
            <ac:spMk id="4097" creationId="{00000000-0000-0000-0000-000000000000}"/>
          </ac:spMkLst>
        </pc:spChg>
        <pc:spChg chg="mod">
          <ac:chgData name="Alfred Asterjadhi" userId="39de57b9-85c0-4fd1-aaac-8ca2b6560ad0" providerId="ADAL" clId="{FFF0D9FC-31E2-4B2E-A310-12AF9B378D92}" dt="2023-10-06T23:49:37.789" v="21" actId="20577"/>
          <ac:spMkLst>
            <pc:docMk/>
            <pc:sldMk cId="0" sldId="257"/>
            <ac:spMk id="4098" creationId="{00000000-0000-0000-0000-000000000000}"/>
          </ac:spMkLst>
        </pc:spChg>
      </pc:sldChg>
      <pc:sldChg chg="modSp mod">
        <pc:chgData name="Alfred Asterjadhi" userId="39de57b9-85c0-4fd1-aaac-8ca2b6560ad0" providerId="ADAL" clId="{FFF0D9FC-31E2-4B2E-A310-12AF9B378D92}" dt="2023-10-13T17:16:38.933" v="943" actId="20577"/>
        <pc:sldMkLst>
          <pc:docMk/>
          <pc:sldMk cId="3136880362" sldId="260"/>
        </pc:sldMkLst>
        <pc:spChg chg="mod">
          <ac:chgData name="Alfred Asterjadhi" userId="39de57b9-85c0-4fd1-aaac-8ca2b6560ad0" providerId="ADAL" clId="{FFF0D9FC-31E2-4B2E-A310-12AF9B378D92}" dt="2023-10-13T17:16:38.933" v="943" actId="20577"/>
          <ac:spMkLst>
            <pc:docMk/>
            <pc:sldMk cId="3136880362" sldId="260"/>
            <ac:spMk id="3" creationId="{00000000-0000-0000-0000-000000000000}"/>
          </ac:spMkLst>
        </pc:spChg>
      </pc:sldChg>
      <pc:sldChg chg="modSp mod">
        <pc:chgData name="Alfred Asterjadhi" userId="39de57b9-85c0-4fd1-aaac-8ca2b6560ad0" providerId="ADAL" clId="{FFF0D9FC-31E2-4B2E-A310-12AF9B378D92}" dt="2023-10-09T03:16:50.186" v="352" actId="20577"/>
        <pc:sldMkLst>
          <pc:docMk/>
          <pc:sldMk cId="132832093" sldId="267"/>
        </pc:sldMkLst>
        <pc:spChg chg="mod">
          <ac:chgData name="Alfred Asterjadhi" userId="39de57b9-85c0-4fd1-aaac-8ca2b6560ad0" providerId="ADAL" clId="{FFF0D9FC-31E2-4B2E-A310-12AF9B378D92}" dt="2023-10-09T03:16:50.186" v="352" actId="20577"/>
          <ac:spMkLst>
            <pc:docMk/>
            <pc:sldMk cId="132832093" sldId="267"/>
            <ac:spMk id="3" creationId="{00000000-0000-0000-0000-000000000000}"/>
          </ac:spMkLst>
        </pc:spChg>
      </pc:sldChg>
      <pc:sldChg chg="modSp mod">
        <pc:chgData name="Alfred Asterjadhi" userId="39de57b9-85c0-4fd1-aaac-8ca2b6560ad0" providerId="ADAL" clId="{FFF0D9FC-31E2-4B2E-A310-12AF9B378D92}" dt="2023-10-06T23:57:41.395" v="265" actId="20577"/>
        <pc:sldMkLst>
          <pc:docMk/>
          <pc:sldMk cId="3976818858" sldId="269"/>
        </pc:sldMkLst>
        <pc:spChg chg="mod">
          <ac:chgData name="Alfred Asterjadhi" userId="39de57b9-85c0-4fd1-aaac-8ca2b6560ad0" providerId="ADAL" clId="{FFF0D9FC-31E2-4B2E-A310-12AF9B378D92}" dt="2023-10-06T23:57:41.395" v="265" actId="20577"/>
          <ac:spMkLst>
            <pc:docMk/>
            <pc:sldMk cId="3976818858" sldId="269"/>
            <ac:spMk id="2" creationId="{00000000-0000-0000-0000-000000000000}"/>
          </ac:spMkLst>
        </pc:spChg>
        <pc:graphicFrameChg chg="mod modGraphic">
          <ac:chgData name="Alfred Asterjadhi" userId="39de57b9-85c0-4fd1-aaac-8ca2b6560ad0" providerId="ADAL" clId="{FFF0D9FC-31E2-4B2E-A310-12AF9B378D92}" dt="2023-10-06T23:57:35.813" v="264" actId="20577"/>
          <ac:graphicFrameMkLst>
            <pc:docMk/>
            <pc:sldMk cId="3976818858" sldId="269"/>
            <ac:graphicFrameMk id="3" creationId="{90120863-C6A6-CC22-28FD-7D36509C8F60}"/>
          </ac:graphicFrameMkLst>
        </pc:graphicFrameChg>
      </pc:sldChg>
      <pc:sldChg chg="add del">
        <pc:chgData name="Alfred Asterjadhi" userId="39de57b9-85c0-4fd1-aaac-8ca2b6560ad0" providerId="ADAL" clId="{FFF0D9FC-31E2-4B2E-A310-12AF9B378D92}" dt="2023-10-09T03:26:20.538" v="517"/>
        <pc:sldMkLst>
          <pc:docMk/>
          <pc:sldMk cId="3855816569" sldId="296"/>
        </pc:sldMkLst>
      </pc:sldChg>
      <pc:sldChg chg="modSp mod">
        <pc:chgData name="Alfred Asterjadhi" userId="39de57b9-85c0-4fd1-aaac-8ca2b6560ad0" providerId="ADAL" clId="{FFF0D9FC-31E2-4B2E-A310-12AF9B378D92}" dt="2023-10-09T03:34:54.693" v="878"/>
        <pc:sldMkLst>
          <pc:docMk/>
          <pc:sldMk cId="2243228416" sldId="299"/>
        </pc:sldMkLst>
        <pc:spChg chg="mod">
          <ac:chgData name="Alfred Asterjadhi" userId="39de57b9-85c0-4fd1-aaac-8ca2b6560ad0" providerId="ADAL" clId="{FFF0D9FC-31E2-4B2E-A310-12AF9B378D92}" dt="2023-10-06T23:52:10.200" v="146" actId="20577"/>
          <ac:spMkLst>
            <pc:docMk/>
            <pc:sldMk cId="2243228416" sldId="299"/>
            <ac:spMk id="2" creationId="{D98037EA-01CD-49B6-9BB5-232DD9A4DDC5}"/>
          </ac:spMkLst>
        </pc:spChg>
        <pc:spChg chg="mod">
          <ac:chgData name="Alfred Asterjadhi" userId="39de57b9-85c0-4fd1-aaac-8ca2b6560ad0" providerId="ADAL" clId="{FFF0D9FC-31E2-4B2E-A310-12AF9B378D92}" dt="2023-10-09T03:19:58.638" v="377" actId="20577"/>
          <ac:spMkLst>
            <pc:docMk/>
            <pc:sldMk cId="2243228416" sldId="299"/>
            <ac:spMk id="3" creationId="{3857177C-4F12-41D1-AB93-6925069E5DB9}"/>
          </ac:spMkLst>
        </pc:spChg>
        <pc:spChg chg="mod">
          <ac:chgData name="Alfred Asterjadhi" userId="39de57b9-85c0-4fd1-aaac-8ca2b6560ad0" providerId="ADAL" clId="{FFF0D9FC-31E2-4B2E-A310-12AF9B378D92}" dt="2023-10-09T03:34:54.693" v="878"/>
          <ac:spMkLst>
            <pc:docMk/>
            <pc:sldMk cId="2243228416" sldId="299"/>
            <ac:spMk id="17" creationId="{442A1050-6527-4B2E-A943-E125D6B48B52}"/>
          </ac:spMkLst>
        </pc:spChg>
      </pc:sldChg>
      <pc:sldChg chg="modSp mod">
        <pc:chgData name="Alfred Asterjadhi" userId="39de57b9-85c0-4fd1-aaac-8ca2b6560ad0" providerId="ADAL" clId="{FFF0D9FC-31E2-4B2E-A310-12AF9B378D92}" dt="2023-10-09T03:34:10.644" v="875" actId="6549"/>
        <pc:sldMkLst>
          <pc:docMk/>
          <pc:sldMk cId="1677969607" sldId="323"/>
        </pc:sldMkLst>
        <pc:spChg chg="mod">
          <ac:chgData name="Alfred Asterjadhi" userId="39de57b9-85c0-4fd1-aaac-8ca2b6560ad0" providerId="ADAL" clId="{FFF0D9FC-31E2-4B2E-A310-12AF9B378D92}" dt="2023-10-09T03:34:10.644" v="875" actId="6549"/>
          <ac:spMkLst>
            <pc:docMk/>
            <pc:sldMk cId="1677969607" sldId="323"/>
            <ac:spMk id="3" creationId="{AA3B5D18-A128-4C8A-9763-E97484452182}"/>
          </ac:spMkLst>
        </pc:spChg>
      </pc:sldChg>
      <pc:sldChg chg="modSp mod">
        <pc:chgData name="Alfred Asterjadhi" userId="39de57b9-85c0-4fd1-aaac-8ca2b6560ad0" providerId="ADAL" clId="{FFF0D9FC-31E2-4B2E-A310-12AF9B378D92}" dt="2023-10-13T17:17:17.859" v="997" actId="20577"/>
        <pc:sldMkLst>
          <pc:docMk/>
          <pc:sldMk cId="1908471061" sldId="328"/>
        </pc:sldMkLst>
        <pc:spChg chg="mod">
          <ac:chgData name="Alfred Asterjadhi" userId="39de57b9-85c0-4fd1-aaac-8ca2b6560ad0" providerId="ADAL" clId="{FFF0D9FC-31E2-4B2E-A310-12AF9B378D92}" dt="2023-10-13T17:17:17.859" v="997" actId="20577"/>
          <ac:spMkLst>
            <pc:docMk/>
            <pc:sldMk cId="1908471061" sldId="328"/>
            <ac:spMk id="3" creationId="{3EF9BE80-D462-4B64-8448-3B553445EDCF}"/>
          </ac:spMkLst>
        </pc:spChg>
      </pc:sldChg>
      <pc:sldChg chg="modSp mod">
        <pc:chgData name="Alfred Asterjadhi" userId="39de57b9-85c0-4fd1-aaac-8ca2b6560ad0" providerId="ADAL" clId="{FFF0D9FC-31E2-4B2E-A310-12AF9B378D92}" dt="2023-10-09T03:15:30.623" v="329" actId="207"/>
        <pc:sldMkLst>
          <pc:docMk/>
          <pc:sldMk cId="3843208451" sldId="333"/>
        </pc:sldMkLst>
        <pc:spChg chg="mod">
          <ac:chgData name="Alfred Asterjadhi" userId="39de57b9-85c0-4fd1-aaac-8ca2b6560ad0" providerId="ADAL" clId="{FFF0D9FC-31E2-4B2E-A310-12AF9B378D92}" dt="2023-10-09T03:15:30.623" v="329" actId="207"/>
          <ac:spMkLst>
            <pc:docMk/>
            <pc:sldMk cId="3843208451" sldId="333"/>
            <ac:spMk id="2" creationId="{1790C6A9-20C4-440F-BC51-97DC4C9B7E71}"/>
          </ac:spMkLst>
        </pc:spChg>
        <pc:spChg chg="mod">
          <ac:chgData name="Alfred Asterjadhi" userId="39de57b9-85c0-4fd1-aaac-8ca2b6560ad0" providerId="ADAL" clId="{FFF0D9FC-31E2-4B2E-A310-12AF9B378D92}" dt="2023-10-09T03:15:25.274" v="328"/>
          <ac:spMkLst>
            <pc:docMk/>
            <pc:sldMk cId="3843208451" sldId="333"/>
            <ac:spMk id="3" creationId="{918D7AE7-F661-4AD4-9210-88B6E5699ED9}"/>
          </ac:spMkLst>
        </pc:spChg>
      </pc:sldChg>
      <pc:sldChg chg="modSp mod">
        <pc:chgData name="Alfred Asterjadhi" userId="39de57b9-85c0-4fd1-aaac-8ca2b6560ad0" providerId="ADAL" clId="{FFF0D9FC-31E2-4B2E-A310-12AF9B378D92}" dt="2023-10-09T03:37:04.364" v="940" actId="20577"/>
        <pc:sldMkLst>
          <pc:docMk/>
          <pc:sldMk cId="3930036297" sldId="356"/>
        </pc:sldMkLst>
        <pc:spChg chg="mod">
          <ac:chgData name="Alfred Asterjadhi" userId="39de57b9-85c0-4fd1-aaac-8ca2b6560ad0" providerId="ADAL" clId="{FFF0D9FC-31E2-4B2E-A310-12AF9B378D92}" dt="2023-10-09T03:37:04.364" v="940" actId="20577"/>
          <ac:spMkLst>
            <pc:docMk/>
            <pc:sldMk cId="3930036297" sldId="356"/>
            <ac:spMk id="3" creationId="{DFB0BA47-D7B6-4F95-932E-A7AA615BC440}"/>
          </ac:spMkLst>
        </pc:spChg>
      </pc:sldChg>
      <pc:sldChg chg="addSp delSp modSp mod chgLayout">
        <pc:chgData name="Alfred Asterjadhi" userId="39de57b9-85c0-4fd1-aaac-8ca2b6560ad0" providerId="ADAL" clId="{FFF0D9FC-31E2-4B2E-A310-12AF9B378D92}" dt="2023-10-09T03:32:36.054" v="835" actId="207"/>
        <pc:sldMkLst>
          <pc:docMk/>
          <pc:sldMk cId="3576977642" sldId="362"/>
        </pc:sldMkLst>
        <pc:spChg chg="mod ord">
          <ac:chgData name="Alfred Asterjadhi" userId="39de57b9-85c0-4fd1-aaac-8ca2b6560ad0" providerId="ADAL" clId="{FFF0D9FC-31E2-4B2E-A310-12AF9B378D92}" dt="2023-10-09T03:32:33.301" v="834" actId="6264"/>
          <ac:spMkLst>
            <pc:docMk/>
            <pc:sldMk cId="3576977642" sldId="362"/>
            <ac:spMk id="2" creationId="{0EAF4D72-7EB5-22A3-403A-E095C87E6E26}"/>
          </ac:spMkLst>
        </pc:spChg>
        <pc:spChg chg="add del mod">
          <ac:chgData name="Alfred Asterjadhi" userId="39de57b9-85c0-4fd1-aaac-8ca2b6560ad0" providerId="ADAL" clId="{FFF0D9FC-31E2-4B2E-A310-12AF9B378D92}" dt="2023-10-09T03:32:33.301" v="834" actId="6264"/>
          <ac:spMkLst>
            <pc:docMk/>
            <pc:sldMk cId="3576977642" sldId="362"/>
            <ac:spMk id="3" creationId="{1C032717-29F3-BF23-5DD5-67D5BE726EFE}"/>
          </ac:spMkLst>
        </pc:spChg>
        <pc:spChg chg="mod ord">
          <ac:chgData name="Alfred Asterjadhi" userId="39de57b9-85c0-4fd1-aaac-8ca2b6560ad0" providerId="ADAL" clId="{FFF0D9FC-31E2-4B2E-A310-12AF9B378D92}" dt="2023-10-09T03:32:33.301" v="834" actId="6264"/>
          <ac:spMkLst>
            <pc:docMk/>
            <pc:sldMk cId="3576977642" sldId="362"/>
            <ac:spMk id="4" creationId="{42DA2380-6213-B25D-B7D7-77DB25F18500}"/>
          </ac:spMkLst>
        </pc:spChg>
        <pc:spChg chg="mod ord">
          <ac:chgData name="Alfred Asterjadhi" userId="39de57b9-85c0-4fd1-aaac-8ca2b6560ad0" providerId="ADAL" clId="{FFF0D9FC-31E2-4B2E-A310-12AF9B378D92}" dt="2023-10-09T03:32:33.301" v="834" actId="6264"/>
          <ac:spMkLst>
            <pc:docMk/>
            <pc:sldMk cId="3576977642" sldId="362"/>
            <ac:spMk id="5" creationId="{842B70E7-0012-CD41-8829-02BD81D114F8}"/>
          </ac:spMkLst>
        </pc:spChg>
        <pc:spChg chg="mod ord">
          <ac:chgData name="Alfred Asterjadhi" userId="39de57b9-85c0-4fd1-aaac-8ca2b6560ad0" providerId="ADAL" clId="{FFF0D9FC-31E2-4B2E-A310-12AF9B378D92}" dt="2023-10-09T03:32:33.301" v="834" actId="6264"/>
          <ac:spMkLst>
            <pc:docMk/>
            <pc:sldMk cId="3576977642" sldId="362"/>
            <ac:spMk id="6" creationId="{3DD21102-AAEB-13F6-15EC-3CBBC04B5637}"/>
          </ac:spMkLst>
        </pc:spChg>
        <pc:spChg chg="add del mod">
          <ac:chgData name="Alfred Asterjadhi" userId="39de57b9-85c0-4fd1-aaac-8ca2b6560ad0" providerId="ADAL" clId="{FFF0D9FC-31E2-4B2E-A310-12AF9B378D92}" dt="2023-10-09T03:32:33.301" v="834" actId="6264"/>
          <ac:spMkLst>
            <pc:docMk/>
            <pc:sldMk cId="3576977642" sldId="362"/>
            <ac:spMk id="7" creationId="{5CB17E27-6825-A56B-AEAC-086C70BF5F3D}"/>
          </ac:spMkLst>
        </pc:spChg>
        <pc:spChg chg="add del mod">
          <ac:chgData name="Alfred Asterjadhi" userId="39de57b9-85c0-4fd1-aaac-8ca2b6560ad0" providerId="ADAL" clId="{FFF0D9FC-31E2-4B2E-A310-12AF9B378D92}" dt="2023-10-09T03:32:33.301" v="834" actId="6264"/>
          <ac:spMkLst>
            <pc:docMk/>
            <pc:sldMk cId="3576977642" sldId="362"/>
            <ac:spMk id="8" creationId="{1CDE19F4-0923-8035-362A-A6691BF31261}"/>
          </ac:spMkLst>
        </pc:spChg>
        <pc:spChg chg="add del mod">
          <ac:chgData name="Alfred Asterjadhi" userId="39de57b9-85c0-4fd1-aaac-8ca2b6560ad0" providerId="ADAL" clId="{FFF0D9FC-31E2-4B2E-A310-12AF9B378D92}" dt="2023-10-09T03:32:33.301" v="834" actId="6264"/>
          <ac:spMkLst>
            <pc:docMk/>
            <pc:sldMk cId="3576977642" sldId="362"/>
            <ac:spMk id="9" creationId="{E55E4250-A0C7-E6E5-4B31-9B1D723126BB}"/>
          </ac:spMkLst>
        </pc:spChg>
        <pc:spChg chg="add del mod">
          <ac:chgData name="Alfred Asterjadhi" userId="39de57b9-85c0-4fd1-aaac-8ca2b6560ad0" providerId="ADAL" clId="{FFF0D9FC-31E2-4B2E-A310-12AF9B378D92}" dt="2023-10-09T03:32:33.301" v="834" actId="6264"/>
          <ac:spMkLst>
            <pc:docMk/>
            <pc:sldMk cId="3576977642" sldId="362"/>
            <ac:spMk id="10" creationId="{05364DBB-BFBE-B0E6-DF71-9797351B7578}"/>
          </ac:spMkLst>
        </pc:spChg>
        <pc:spChg chg="mod ord">
          <ac:chgData name="Alfred Asterjadhi" userId="39de57b9-85c0-4fd1-aaac-8ca2b6560ad0" providerId="ADAL" clId="{FFF0D9FC-31E2-4B2E-A310-12AF9B378D92}" dt="2023-10-09T03:32:36.054" v="835" actId="207"/>
          <ac:spMkLst>
            <pc:docMk/>
            <pc:sldMk cId="3576977642" sldId="362"/>
            <ac:spMk id="16" creationId="{CA1A1623-65F8-E7F3-860B-98677C489FFA}"/>
          </ac:spMkLst>
        </pc:spChg>
      </pc:sldChg>
      <pc:sldChg chg="del">
        <pc:chgData name="Alfred Asterjadhi" userId="39de57b9-85c0-4fd1-aaac-8ca2b6560ad0" providerId="ADAL" clId="{FFF0D9FC-31E2-4B2E-A310-12AF9B378D92}" dt="2023-10-06T23:57:51.308" v="267" actId="47"/>
        <pc:sldMkLst>
          <pc:docMk/>
          <pc:sldMk cId="2875004496" sldId="364"/>
        </pc:sldMkLst>
      </pc:sldChg>
      <pc:sldChg chg="del">
        <pc:chgData name="Alfred Asterjadhi" userId="39de57b9-85c0-4fd1-aaac-8ca2b6560ad0" providerId="ADAL" clId="{FFF0D9FC-31E2-4B2E-A310-12AF9B378D92}" dt="2023-10-07T00:19:04.492" v="292" actId="47"/>
        <pc:sldMkLst>
          <pc:docMk/>
          <pc:sldMk cId="1843331871" sldId="365"/>
        </pc:sldMkLst>
      </pc:sldChg>
      <pc:sldChg chg="del">
        <pc:chgData name="Alfred Asterjadhi" userId="39de57b9-85c0-4fd1-aaac-8ca2b6560ad0" providerId="ADAL" clId="{FFF0D9FC-31E2-4B2E-A310-12AF9B378D92}" dt="2023-10-09T03:32:20.676" v="833" actId="47"/>
        <pc:sldMkLst>
          <pc:docMk/>
          <pc:sldMk cId="3759718192" sldId="368"/>
        </pc:sldMkLst>
      </pc:sldChg>
      <pc:sldChg chg="del">
        <pc:chgData name="Alfred Asterjadhi" userId="39de57b9-85c0-4fd1-aaac-8ca2b6560ad0" providerId="ADAL" clId="{FFF0D9FC-31E2-4B2E-A310-12AF9B378D92}" dt="2023-10-09T03:32:45.459" v="837" actId="47"/>
        <pc:sldMkLst>
          <pc:docMk/>
          <pc:sldMk cId="1847581084" sldId="375"/>
        </pc:sldMkLst>
      </pc:sldChg>
      <pc:sldChg chg="addSp modSp mod">
        <pc:chgData name="Alfred Asterjadhi" userId="39de57b9-85c0-4fd1-aaac-8ca2b6560ad0" providerId="ADAL" clId="{FFF0D9FC-31E2-4B2E-A310-12AF9B378D92}" dt="2023-10-06T23:58:57.428" v="285" actId="20577"/>
        <pc:sldMkLst>
          <pc:docMk/>
          <pc:sldMk cId="2696761607" sldId="393"/>
        </pc:sldMkLst>
        <pc:spChg chg="mod">
          <ac:chgData name="Alfred Asterjadhi" userId="39de57b9-85c0-4fd1-aaac-8ca2b6560ad0" providerId="ADAL" clId="{FFF0D9FC-31E2-4B2E-A310-12AF9B378D92}" dt="2023-10-06T23:58:29.654" v="271" actId="20577"/>
          <ac:spMkLst>
            <pc:docMk/>
            <pc:sldMk cId="2696761607" sldId="393"/>
            <ac:spMk id="2" creationId="{F2762690-C15C-4839-B40F-0AF3A4D89457}"/>
          </ac:spMkLst>
        </pc:spChg>
        <pc:spChg chg="add mod">
          <ac:chgData name="Alfred Asterjadhi" userId="39de57b9-85c0-4fd1-aaac-8ca2b6560ad0" providerId="ADAL" clId="{FFF0D9FC-31E2-4B2E-A310-12AF9B378D92}" dt="2023-10-06T23:58:57.428" v="285" actId="20577"/>
          <ac:spMkLst>
            <pc:docMk/>
            <pc:sldMk cId="2696761607" sldId="393"/>
            <ac:spMk id="8" creationId="{A29853BA-17EA-18F8-5B29-B09D9FC050C9}"/>
          </ac:spMkLst>
        </pc:spChg>
      </pc:sldChg>
      <pc:sldChg chg="del">
        <pc:chgData name="Alfred Asterjadhi" userId="39de57b9-85c0-4fd1-aaac-8ca2b6560ad0" providerId="ADAL" clId="{FFF0D9FC-31E2-4B2E-A310-12AF9B378D92}" dt="2023-10-09T03:32:47.461" v="838" actId="47"/>
        <pc:sldMkLst>
          <pc:docMk/>
          <pc:sldMk cId="3530745078" sldId="981"/>
        </pc:sldMkLst>
      </pc:sldChg>
      <pc:sldChg chg="del">
        <pc:chgData name="Alfred Asterjadhi" userId="39de57b9-85c0-4fd1-aaac-8ca2b6560ad0" providerId="ADAL" clId="{FFF0D9FC-31E2-4B2E-A310-12AF9B378D92}" dt="2023-10-09T03:27:23.010" v="555" actId="47"/>
        <pc:sldMkLst>
          <pc:docMk/>
          <pc:sldMk cId="3577588007" sldId="989"/>
        </pc:sldMkLst>
      </pc:sldChg>
      <pc:sldChg chg="del">
        <pc:chgData name="Alfred Asterjadhi" userId="39de57b9-85c0-4fd1-aaac-8ca2b6560ad0" providerId="ADAL" clId="{FFF0D9FC-31E2-4B2E-A310-12AF9B378D92}" dt="2023-10-09T03:31:24.975" v="771" actId="47"/>
        <pc:sldMkLst>
          <pc:docMk/>
          <pc:sldMk cId="2409887836" sldId="994"/>
        </pc:sldMkLst>
      </pc:sldChg>
      <pc:sldChg chg="del">
        <pc:chgData name="Alfred Asterjadhi" userId="39de57b9-85c0-4fd1-aaac-8ca2b6560ad0" providerId="ADAL" clId="{FFF0D9FC-31E2-4B2E-A310-12AF9B378D92}" dt="2023-10-09T03:32:43.766" v="836" actId="47"/>
        <pc:sldMkLst>
          <pc:docMk/>
          <pc:sldMk cId="3140364693" sldId="997"/>
        </pc:sldMkLst>
      </pc:sldChg>
      <pc:sldChg chg="del">
        <pc:chgData name="Alfred Asterjadhi" userId="39de57b9-85c0-4fd1-aaac-8ca2b6560ad0" providerId="ADAL" clId="{FFF0D9FC-31E2-4B2E-A310-12AF9B378D92}" dt="2023-10-06T23:57:52.485" v="268" actId="47"/>
        <pc:sldMkLst>
          <pc:docMk/>
          <pc:sldMk cId="3395387797" sldId="1002"/>
        </pc:sldMkLst>
      </pc:sldChg>
      <pc:sldChg chg="modSp mod">
        <pc:chgData name="Alfred Asterjadhi" userId="39de57b9-85c0-4fd1-aaac-8ca2b6560ad0" providerId="ADAL" clId="{FFF0D9FC-31E2-4B2E-A310-12AF9B378D92}" dt="2023-10-09T03:27:53.535" v="571" actId="20577"/>
        <pc:sldMkLst>
          <pc:docMk/>
          <pc:sldMk cId="3233208257" sldId="1006"/>
        </pc:sldMkLst>
        <pc:spChg chg="mod">
          <ac:chgData name="Alfred Asterjadhi" userId="39de57b9-85c0-4fd1-aaac-8ca2b6560ad0" providerId="ADAL" clId="{FFF0D9FC-31E2-4B2E-A310-12AF9B378D92}" dt="2023-10-09T03:27:53.535" v="571" actId="20577"/>
          <ac:spMkLst>
            <pc:docMk/>
            <pc:sldMk cId="3233208257" sldId="1006"/>
            <ac:spMk id="2" creationId="{4B5F0D0E-8BB7-48AB-9160-728B8B3399A2}"/>
          </ac:spMkLst>
        </pc:spChg>
        <pc:spChg chg="mod">
          <ac:chgData name="Alfred Asterjadhi" userId="39de57b9-85c0-4fd1-aaac-8ca2b6560ad0" providerId="ADAL" clId="{FFF0D9FC-31E2-4B2E-A310-12AF9B378D92}" dt="2023-10-09T03:19:40.388" v="362" actId="20577"/>
          <ac:spMkLst>
            <pc:docMk/>
            <pc:sldMk cId="3233208257" sldId="1006"/>
            <ac:spMk id="3" creationId="{DFB0BA47-D7B6-4F95-932E-A7AA615BC440}"/>
          </ac:spMkLst>
        </pc:spChg>
        <pc:spChg chg="mod">
          <ac:chgData name="Alfred Asterjadhi" userId="39de57b9-85c0-4fd1-aaac-8ca2b6560ad0" providerId="ADAL" clId="{FFF0D9FC-31E2-4B2E-A310-12AF9B378D92}" dt="2023-10-09T03:15:44.467" v="331" actId="20577"/>
          <ac:spMkLst>
            <pc:docMk/>
            <pc:sldMk cId="3233208257" sldId="1006"/>
            <ac:spMk id="6" creationId="{974B2026-97FB-40D2-8F22-7E6D319B4EA2}"/>
          </ac:spMkLst>
        </pc:spChg>
      </pc:sldChg>
      <pc:sldChg chg="del">
        <pc:chgData name="Alfred Asterjadhi" userId="39de57b9-85c0-4fd1-aaac-8ca2b6560ad0" providerId="ADAL" clId="{FFF0D9FC-31E2-4B2E-A310-12AF9B378D92}" dt="2023-10-09T03:27:19.924" v="554" actId="47"/>
        <pc:sldMkLst>
          <pc:docMk/>
          <pc:sldMk cId="2757311451" sldId="1010"/>
        </pc:sldMkLst>
      </pc:sldChg>
      <pc:sldChg chg="del">
        <pc:chgData name="Alfred Asterjadhi" userId="39de57b9-85c0-4fd1-aaac-8ca2b6560ad0" providerId="ADAL" clId="{FFF0D9FC-31E2-4B2E-A310-12AF9B378D92}" dt="2023-10-09T03:25:02.006" v="456" actId="47"/>
        <pc:sldMkLst>
          <pc:docMk/>
          <pc:sldMk cId="3502069675" sldId="1014"/>
        </pc:sldMkLst>
      </pc:sldChg>
      <pc:sldChg chg="del">
        <pc:chgData name="Alfred Asterjadhi" userId="39de57b9-85c0-4fd1-aaac-8ca2b6560ad0" providerId="ADAL" clId="{FFF0D9FC-31E2-4B2E-A310-12AF9B378D92}" dt="2023-10-06T23:57:53.555" v="269" actId="47"/>
        <pc:sldMkLst>
          <pc:docMk/>
          <pc:sldMk cId="3008076400" sldId="1015"/>
        </pc:sldMkLst>
      </pc:sldChg>
      <pc:sldChg chg="modSp del mod">
        <pc:chgData name="Alfred Asterjadhi" userId="39de57b9-85c0-4fd1-aaac-8ca2b6560ad0" providerId="ADAL" clId="{FFF0D9FC-31E2-4B2E-A310-12AF9B378D92}" dt="2023-10-07T00:18:53.135" v="290" actId="47"/>
        <pc:sldMkLst>
          <pc:docMk/>
          <pc:sldMk cId="2760609468" sldId="1016"/>
        </pc:sldMkLst>
        <pc:spChg chg="mod">
          <ac:chgData name="Alfred Asterjadhi" userId="39de57b9-85c0-4fd1-aaac-8ca2b6560ad0" providerId="ADAL" clId="{FFF0D9FC-31E2-4B2E-A310-12AF9B378D92}" dt="2023-10-07T00:18:43.804" v="289" actId="20577"/>
          <ac:spMkLst>
            <pc:docMk/>
            <pc:sldMk cId="2760609468" sldId="1016"/>
            <ac:spMk id="3" creationId="{DFB0BA47-D7B6-4F95-932E-A7AA615BC440}"/>
          </ac:spMkLst>
        </pc:spChg>
      </pc:sldChg>
      <pc:sldChg chg="modSp del mod">
        <pc:chgData name="Alfred Asterjadhi" userId="39de57b9-85c0-4fd1-aaac-8ca2b6560ad0" providerId="ADAL" clId="{FFF0D9FC-31E2-4B2E-A310-12AF9B378D92}" dt="2023-10-09T03:27:17.791" v="553" actId="47"/>
        <pc:sldMkLst>
          <pc:docMk/>
          <pc:sldMk cId="492738087" sldId="1017"/>
        </pc:sldMkLst>
        <pc:spChg chg="mod">
          <ac:chgData name="Alfred Asterjadhi" userId="39de57b9-85c0-4fd1-aaac-8ca2b6560ad0" providerId="ADAL" clId="{FFF0D9FC-31E2-4B2E-A310-12AF9B378D92}" dt="2023-10-09T03:26:54.652" v="552" actId="207"/>
          <ac:spMkLst>
            <pc:docMk/>
            <pc:sldMk cId="492738087" sldId="1017"/>
            <ac:spMk id="2" creationId="{4B5F0D0E-8BB7-48AB-9160-728B8B3399A2}"/>
          </ac:spMkLst>
        </pc:spChg>
      </pc:sldChg>
      <pc:sldChg chg="del">
        <pc:chgData name="Alfred Asterjadhi" userId="39de57b9-85c0-4fd1-aaac-8ca2b6560ad0" providerId="ADAL" clId="{FFF0D9FC-31E2-4B2E-A310-12AF9B378D92}" dt="2023-10-09T03:27:24.241" v="556" actId="47"/>
        <pc:sldMkLst>
          <pc:docMk/>
          <pc:sldMk cId="535399661" sldId="1018"/>
        </pc:sldMkLst>
      </pc:sldChg>
      <pc:sldChg chg="del">
        <pc:chgData name="Alfred Asterjadhi" userId="39de57b9-85c0-4fd1-aaac-8ca2b6560ad0" providerId="ADAL" clId="{FFF0D9FC-31E2-4B2E-A310-12AF9B378D92}" dt="2023-10-09T03:27:25.606" v="557" actId="47"/>
        <pc:sldMkLst>
          <pc:docMk/>
          <pc:sldMk cId="593235180" sldId="1019"/>
        </pc:sldMkLst>
      </pc:sldChg>
      <pc:sldChg chg="del">
        <pc:chgData name="Alfred Asterjadhi" userId="39de57b9-85c0-4fd1-aaac-8ca2b6560ad0" providerId="ADAL" clId="{FFF0D9FC-31E2-4B2E-A310-12AF9B378D92}" dt="2023-10-09T03:27:28.309" v="558" actId="47"/>
        <pc:sldMkLst>
          <pc:docMk/>
          <pc:sldMk cId="3240601895" sldId="1020"/>
        </pc:sldMkLst>
      </pc:sldChg>
      <pc:sldChg chg="modSp mod">
        <pc:chgData name="Alfred Asterjadhi" userId="39de57b9-85c0-4fd1-aaac-8ca2b6560ad0" providerId="ADAL" clId="{FFF0D9FC-31E2-4B2E-A310-12AF9B378D92}" dt="2023-10-09T03:36:13.153" v="906" actId="20577"/>
        <pc:sldMkLst>
          <pc:docMk/>
          <pc:sldMk cId="3869410219" sldId="1021"/>
        </pc:sldMkLst>
        <pc:spChg chg="mod">
          <ac:chgData name="Alfred Asterjadhi" userId="39de57b9-85c0-4fd1-aaac-8ca2b6560ad0" providerId="ADAL" clId="{FFF0D9FC-31E2-4B2E-A310-12AF9B378D92}" dt="2023-10-09T03:27:36.903" v="567" actId="20577"/>
          <ac:spMkLst>
            <pc:docMk/>
            <pc:sldMk cId="3869410219" sldId="1021"/>
            <ac:spMk id="2" creationId="{4B5F0D0E-8BB7-48AB-9160-728B8B3399A2}"/>
          </ac:spMkLst>
        </pc:spChg>
        <pc:spChg chg="mod">
          <ac:chgData name="Alfred Asterjadhi" userId="39de57b9-85c0-4fd1-aaac-8ca2b6560ad0" providerId="ADAL" clId="{FFF0D9FC-31E2-4B2E-A310-12AF9B378D92}" dt="2023-10-09T03:36:13.153" v="906" actId="20577"/>
          <ac:spMkLst>
            <pc:docMk/>
            <pc:sldMk cId="3869410219" sldId="1021"/>
            <ac:spMk id="3" creationId="{DFB0BA47-D7B6-4F95-932E-A7AA615BC440}"/>
          </ac:spMkLst>
        </pc:spChg>
      </pc:sldChg>
      <pc:sldChg chg="modSp add mod">
        <pc:chgData name="Alfred Asterjadhi" userId="39de57b9-85c0-4fd1-aaac-8ca2b6560ad0" providerId="ADAL" clId="{FFF0D9FC-31E2-4B2E-A310-12AF9B378D92}" dt="2023-10-06T23:59:02.053" v="286" actId="20577"/>
        <pc:sldMkLst>
          <pc:docMk/>
          <pc:sldMk cId="2511602690" sldId="1022"/>
        </pc:sldMkLst>
        <pc:spChg chg="mod">
          <ac:chgData name="Alfred Asterjadhi" userId="39de57b9-85c0-4fd1-aaac-8ca2b6560ad0" providerId="ADAL" clId="{FFF0D9FC-31E2-4B2E-A310-12AF9B378D92}" dt="2023-10-06T23:59:02.053" v="286" actId="20577"/>
          <ac:spMkLst>
            <pc:docMk/>
            <pc:sldMk cId="2511602690" sldId="1022"/>
            <ac:spMk id="2" creationId="{F2762690-C15C-4839-B40F-0AF3A4D89457}"/>
          </ac:spMkLst>
        </pc:spChg>
      </pc:sldChg>
      <pc:sldChg chg="modSp new mod">
        <pc:chgData name="Alfred Asterjadhi" userId="39de57b9-85c0-4fd1-aaac-8ca2b6560ad0" providerId="ADAL" clId="{FFF0D9FC-31E2-4B2E-A310-12AF9B378D92}" dt="2023-10-09T03:22:29.597" v="413" actId="6549"/>
        <pc:sldMkLst>
          <pc:docMk/>
          <pc:sldMk cId="4200130042" sldId="1023"/>
        </pc:sldMkLst>
        <pc:spChg chg="mod">
          <ac:chgData name="Alfred Asterjadhi" userId="39de57b9-85c0-4fd1-aaac-8ca2b6560ad0" providerId="ADAL" clId="{FFF0D9FC-31E2-4B2E-A310-12AF9B378D92}" dt="2023-10-09T03:20:22.283" v="398" actId="20577"/>
          <ac:spMkLst>
            <pc:docMk/>
            <pc:sldMk cId="4200130042" sldId="1023"/>
            <ac:spMk id="2" creationId="{E693238A-5516-3253-124C-DCED3A7D9AE2}"/>
          </ac:spMkLst>
        </pc:spChg>
        <pc:spChg chg="mod">
          <ac:chgData name="Alfred Asterjadhi" userId="39de57b9-85c0-4fd1-aaac-8ca2b6560ad0" providerId="ADAL" clId="{FFF0D9FC-31E2-4B2E-A310-12AF9B378D92}" dt="2023-10-09T03:22:29.597" v="413" actId="6549"/>
          <ac:spMkLst>
            <pc:docMk/>
            <pc:sldMk cId="4200130042" sldId="1023"/>
            <ac:spMk id="3" creationId="{2682080F-BC47-47A6-E6F4-7C70F67F48F8}"/>
          </ac:spMkLst>
        </pc:spChg>
        <pc:spChg chg="mod">
          <ac:chgData name="Alfred Asterjadhi" userId="39de57b9-85c0-4fd1-aaac-8ca2b6560ad0" providerId="ADAL" clId="{FFF0D9FC-31E2-4B2E-A310-12AF9B378D92}" dt="2023-10-09T03:15:47.827" v="332"/>
          <ac:spMkLst>
            <pc:docMk/>
            <pc:sldMk cId="4200130042" sldId="1023"/>
            <ac:spMk id="6" creationId="{C0CB183D-A74D-271D-9F71-7510119753C6}"/>
          </ac:spMkLst>
        </pc:spChg>
      </pc:sldChg>
      <pc:sldChg chg="modSp new mod">
        <pc:chgData name="Alfred Asterjadhi" userId="39de57b9-85c0-4fd1-aaac-8ca2b6560ad0" providerId="ADAL" clId="{FFF0D9FC-31E2-4B2E-A310-12AF9B378D92}" dt="2023-10-09T03:23:16.107" v="448" actId="20577"/>
        <pc:sldMkLst>
          <pc:docMk/>
          <pc:sldMk cId="991138630" sldId="1024"/>
        </pc:sldMkLst>
        <pc:spChg chg="mod">
          <ac:chgData name="Alfred Asterjadhi" userId="39de57b9-85c0-4fd1-aaac-8ca2b6560ad0" providerId="ADAL" clId="{FFF0D9FC-31E2-4B2E-A310-12AF9B378D92}" dt="2023-10-09T03:22:36.759" v="414" actId="20577"/>
          <ac:spMkLst>
            <pc:docMk/>
            <pc:sldMk cId="991138630" sldId="1024"/>
            <ac:spMk id="2" creationId="{EB71C910-A4C8-4536-303B-D3915A777CB1}"/>
          </ac:spMkLst>
        </pc:spChg>
        <pc:spChg chg="mod">
          <ac:chgData name="Alfred Asterjadhi" userId="39de57b9-85c0-4fd1-aaac-8ca2b6560ad0" providerId="ADAL" clId="{FFF0D9FC-31E2-4B2E-A310-12AF9B378D92}" dt="2023-10-09T03:23:16.107" v="448" actId="20577"/>
          <ac:spMkLst>
            <pc:docMk/>
            <pc:sldMk cId="991138630" sldId="1024"/>
            <ac:spMk id="3" creationId="{E24D4002-4764-1FA7-1147-DE995417131A}"/>
          </ac:spMkLst>
        </pc:spChg>
        <pc:spChg chg="mod">
          <ac:chgData name="Alfred Asterjadhi" userId="39de57b9-85c0-4fd1-aaac-8ca2b6560ad0" providerId="ADAL" clId="{FFF0D9FC-31E2-4B2E-A310-12AF9B378D92}" dt="2023-10-09T03:15:49.417" v="333"/>
          <ac:spMkLst>
            <pc:docMk/>
            <pc:sldMk cId="991138630" sldId="1024"/>
            <ac:spMk id="6" creationId="{5B92EE59-C061-D8AD-02BE-EB12A707ABF5}"/>
          </ac:spMkLst>
        </pc:spChg>
      </pc:sldChg>
      <pc:sldChg chg="modSp new mod">
        <pc:chgData name="Alfred Asterjadhi" userId="39de57b9-85c0-4fd1-aaac-8ca2b6560ad0" providerId="ADAL" clId="{FFF0D9FC-31E2-4B2E-A310-12AF9B378D92}" dt="2023-10-09T03:23:38.062" v="455" actId="20577"/>
        <pc:sldMkLst>
          <pc:docMk/>
          <pc:sldMk cId="1404386273" sldId="1025"/>
        </pc:sldMkLst>
        <pc:spChg chg="mod">
          <ac:chgData name="Alfred Asterjadhi" userId="39de57b9-85c0-4fd1-aaac-8ca2b6560ad0" providerId="ADAL" clId="{FFF0D9FC-31E2-4B2E-A310-12AF9B378D92}" dt="2023-10-09T03:23:33.889" v="452" actId="20577"/>
          <ac:spMkLst>
            <pc:docMk/>
            <pc:sldMk cId="1404386273" sldId="1025"/>
            <ac:spMk id="2" creationId="{FA6ADC85-E89F-5B65-0CA2-A439946F2818}"/>
          </ac:spMkLst>
        </pc:spChg>
        <pc:spChg chg="mod">
          <ac:chgData name="Alfred Asterjadhi" userId="39de57b9-85c0-4fd1-aaac-8ca2b6560ad0" providerId="ADAL" clId="{FFF0D9FC-31E2-4B2E-A310-12AF9B378D92}" dt="2023-10-09T03:23:38.062" v="455" actId="20577"/>
          <ac:spMkLst>
            <pc:docMk/>
            <pc:sldMk cId="1404386273" sldId="1025"/>
            <ac:spMk id="3" creationId="{09FACBBB-F323-999C-C847-ACC3CF5DD8C6}"/>
          </ac:spMkLst>
        </pc:spChg>
        <pc:spChg chg="mod">
          <ac:chgData name="Alfred Asterjadhi" userId="39de57b9-85c0-4fd1-aaac-8ca2b6560ad0" providerId="ADAL" clId="{FFF0D9FC-31E2-4B2E-A310-12AF9B378D92}" dt="2023-10-09T03:15:51.160" v="334"/>
          <ac:spMkLst>
            <pc:docMk/>
            <pc:sldMk cId="1404386273" sldId="1025"/>
            <ac:spMk id="6" creationId="{F687DD8A-3727-344A-FF12-9DB780057CBA}"/>
          </ac:spMkLst>
        </pc:spChg>
      </pc:sldChg>
      <pc:sldChg chg="modSp new mod">
        <pc:chgData name="Alfred Asterjadhi" userId="39de57b9-85c0-4fd1-aaac-8ca2b6560ad0" providerId="ADAL" clId="{FFF0D9FC-31E2-4B2E-A310-12AF9B378D92}" dt="2023-10-09T03:25:40.230" v="509" actId="20577"/>
        <pc:sldMkLst>
          <pc:docMk/>
          <pc:sldMk cId="222788427" sldId="1026"/>
        </pc:sldMkLst>
        <pc:spChg chg="mod">
          <ac:chgData name="Alfred Asterjadhi" userId="39de57b9-85c0-4fd1-aaac-8ca2b6560ad0" providerId="ADAL" clId="{FFF0D9FC-31E2-4B2E-A310-12AF9B378D92}" dt="2023-10-09T03:25:19.849" v="483" actId="20577"/>
          <ac:spMkLst>
            <pc:docMk/>
            <pc:sldMk cId="222788427" sldId="1026"/>
            <ac:spMk id="2" creationId="{E1D8E8C5-E60C-BAD9-3129-7CE26DC02108}"/>
          </ac:spMkLst>
        </pc:spChg>
        <pc:spChg chg="mod">
          <ac:chgData name="Alfred Asterjadhi" userId="39de57b9-85c0-4fd1-aaac-8ca2b6560ad0" providerId="ADAL" clId="{FFF0D9FC-31E2-4B2E-A310-12AF9B378D92}" dt="2023-10-09T03:25:40.230" v="509" actId="20577"/>
          <ac:spMkLst>
            <pc:docMk/>
            <pc:sldMk cId="222788427" sldId="1026"/>
            <ac:spMk id="3" creationId="{15DE4AB5-D1B3-A65E-4867-25522047FEC6}"/>
          </ac:spMkLst>
        </pc:spChg>
        <pc:spChg chg="mod">
          <ac:chgData name="Alfred Asterjadhi" userId="39de57b9-85c0-4fd1-aaac-8ca2b6560ad0" providerId="ADAL" clId="{FFF0D9FC-31E2-4B2E-A310-12AF9B378D92}" dt="2023-10-09T03:25:13.481" v="471" actId="20577"/>
          <ac:spMkLst>
            <pc:docMk/>
            <pc:sldMk cId="222788427" sldId="1026"/>
            <ac:spMk id="6" creationId="{80A5DC50-7BA9-66A8-E5DC-F76301DEBE14}"/>
          </ac:spMkLst>
        </pc:spChg>
      </pc:sldChg>
      <pc:sldChg chg="modSp new mod">
        <pc:chgData name="Alfred Asterjadhi" userId="39de57b9-85c0-4fd1-aaac-8ca2b6560ad0" providerId="ADAL" clId="{FFF0D9FC-31E2-4B2E-A310-12AF9B378D92}" dt="2023-10-09T03:26:09.160" v="514" actId="207"/>
        <pc:sldMkLst>
          <pc:docMk/>
          <pc:sldMk cId="267649941" sldId="1027"/>
        </pc:sldMkLst>
        <pc:spChg chg="mod">
          <ac:chgData name="Alfred Asterjadhi" userId="39de57b9-85c0-4fd1-aaac-8ca2b6560ad0" providerId="ADAL" clId="{FFF0D9FC-31E2-4B2E-A310-12AF9B378D92}" dt="2023-10-09T03:26:03.090" v="511"/>
          <ac:spMkLst>
            <pc:docMk/>
            <pc:sldMk cId="267649941" sldId="1027"/>
            <ac:spMk id="2" creationId="{826209EC-42B3-FF0D-ECCA-125A80DC904A}"/>
          </ac:spMkLst>
        </pc:spChg>
        <pc:spChg chg="mod">
          <ac:chgData name="Alfred Asterjadhi" userId="39de57b9-85c0-4fd1-aaac-8ca2b6560ad0" providerId="ADAL" clId="{FFF0D9FC-31E2-4B2E-A310-12AF9B378D92}" dt="2023-10-09T03:26:09.160" v="514" actId="207"/>
          <ac:spMkLst>
            <pc:docMk/>
            <pc:sldMk cId="267649941" sldId="1027"/>
            <ac:spMk id="3" creationId="{4750E56A-D14B-EE31-8EFC-E472E5AB62EE}"/>
          </ac:spMkLst>
        </pc:spChg>
      </pc:sldChg>
      <pc:sldChg chg="modSp new mod">
        <pc:chgData name="Alfred Asterjadhi" userId="39de57b9-85c0-4fd1-aaac-8ca2b6560ad0" providerId="ADAL" clId="{FFF0D9FC-31E2-4B2E-A310-12AF9B378D92}" dt="2023-10-09T03:26:35.437" v="551" actId="20577"/>
        <pc:sldMkLst>
          <pc:docMk/>
          <pc:sldMk cId="3287547131" sldId="1028"/>
        </pc:sldMkLst>
        <pc:spChg chg="mod">
          <ac:chgData name="Alfred Asterjadhi" userId="39de57b9-85c0-4fd1-aaac-8ca2b6560ad0" providerId="ADAL" clId="{FFF0D9FC-31E2-4B2E-A310-12AF9B378D92}" dt="2023-10-09T03:26:25.979" v="534" actId="20577"/>
          <ac:spMkLst>
            <pc:docMk/>
            <pc:sldMk cId="3287547131" sldId="1028"/>
            <ac:spMk id="2" creationId="{9EF97F5A-CE7F-7BBA-0DB4-CF87B031E7D4}"/>
          </ac:spMkLst>
        </pc:spChg>
        <pc:spChg chg="mod">
          <ac:chgData name="Alfred Asterjadhi" userId="39de57b9-85c0-4fd1-aaac-8ca2b6560ad0" providerId="ADAL" clId="{FFF0D9FC-31E2-4B2E-A310-12AF9B378D92}" dt="2023-10-09T03:26:31.656" v="538" actId="207"/>
          <ac:spMkLst>
            <pc:docMk/>
            <pc:sldMk cId="3287547131" sldId="1028"/>
            <ac:spMk id="3" creationId="{2C08B101-42DC-1716-269A-5A07B06D62DE}"/>
          </ac:spMkLst>
        </pc:spChg>
        <pc:spChg chg="mod">
          <ac:chgData name="Alfred Asterjadhi" userId="39de57b9-85c0-4fd1-aaac-8ca2b6560ad0" providerId="ADAL" clId="{FFF0D9FC-31E2-4B2E-A310-12AF9B378D92}" dt="2023-10-09T03:26:35.437" v="551" actId="20577"/>
          <ac:spMkLst>
            <pc:docMk/>
            <pc:sldMk cId="3287547131" sldId="1028"/>
            <ac:spMk id="6" creationId="{EC77C5EB-E20F-F01E-703C-08282E47E7DA}"/>
          </ac:spMkLst>
        </pc:spChg>
      </pc:sldChg>
      <pc:sldChg chg="modSp add mod ord">
        <pc:chgData name="Alfred Asterjadhi" userId="39de57b9-85c0-4fd1-aaac-8ca2b6560ad0" providerId="ADAL" clId="{FFF0D9FC-31E2-4B2E-A310-12AF9B378D92}" dt="2023-10-09T03:36:43.036" v="935" actId="20577"/>
        <pc:sldMkLst>
          <pc:docMk/>
          <pc:sldMk cId="3095361314" sldId="1029"/>
        </pc:sldMkLst>
        <pc:spChg chg="mod">
          <ac:chgData name="Alfred Asterjadhi" userId="39de57b9-85c0-4fd1-aaac-8ca2b6560ad0" providerId="ADAL" clId="{FFF0D9FC-31E2-4B2E-A310-12AF9B378D92}" dt="2023-10-09T03:36:43.036" v="935" actId="20577"/>
          <ac:spMkLst>
            <pc:docMk/>
            <pc:sldMk cId="3095361314" sldId="1029"/>
            <ac:spMk id="3" creationId="{DFB0BA47-D7B6-4F95-932E-A7AA615BC440}"/>
          </ac:spMkLst>
        </pc:spChg>
      </pc:sldChg>
      <pc:sldChg chg="modSp add mod">
        <pc:chgData name="Alfred Asterjadhi" userId="39de57b9-85c0-4fd1-aaac-8ca2b6560ad0" providerId="ADAL" clId="{FFF0D9FC-31E2-4B2E-A310-12AF9B378D92}" dt="2023-10-09T03:29:48.456" v="627" actId="20577"/>
        <pc:sldMkLst>
          <pc:docMk/>
          <pc:sldMk cId="3959530559" sldId="1030"/>
        </pc:sldMkLst>
        <pc:spChg chg="mod">
          <ac:chgData name="Alfred Asterjadhi" userId="39de57b9-85c0-4fd1-aaac-8ca2b6560ad0" providerId="ADAL" clId="{FFF0D9FC-31E2-4B2E-A310-12AF9B378D92}" dt="2023-10-09T03:28:23.169" v="574" actId="6549"/>
          <ac:spMkLst>
            <pc:docMk/>
            <pc:sldMk cId="3959530559" sldId="1030"/>
            <ac:spMk id="2" creationId="{4B5F0D0E-8BB7-48AB-9160-728B8B3399A2}"/>
          </ac:spMkLst>
        </pc:spChg>
        <pc:spChg chg="mod">
          <ac:chgData name="Alfred Asterjadhi" userId="39de57b9-85c0-4fd1-aaac-8ca2b6560ad0" providerId="ADAL" clId="{FFF0D9FC-31E2-4B2E-A310-12AF9B378D92}" dt="2023-10-09T03:29:48.456" v="627" actId="20577"/>
          <ac:spMkLst>
            <pc:docMk/>
            <pc:sldMk cId="3959530559" sldId="1030"/>
            <ac:spMk id="3" creationId="{DFB0BA47-D7B6-4F95-932E-A7AA615BC440}"/>
          </ac:spMkLst>
        </pc:spChg>
      </pc:sldChg>
      <pc:sldChg chg="add del">
        <pc:chgData name="Alfred Asterjadhi" userId="39de57b9-85c0-4fd1-aaac-8ca2b6560ad0" providerId="ADAL" clId="{FFF0D9FC-31E2-4B2E-A310-12AF9B378D92}" dt="2023-10-09T03:28:49.131" v="579"/>
        <pc:sldMkLst>
          <pc:docMk/>
          <pc:sldMk cId="2760908137" sldId="1031"/>
        </pc:sldMkLst>
      </pc:sldChg>
      <pc:sldChg chg="modSp add mod ord">
        <pc:chgData name="Alfred Asterjadhi" userId="39de57b9-85c0-4fd1-aaac-8ca2b6560ad0" providerId="ADAL" clId="{FFF0D9FC-31E2-4B2E-A310-12AF9B378D92}" dt="2023-10-09T03:29:14.390" v="617"/>
        <pc:sldMkLst>
          <pc:docMk/>
          <pc:sldMk cId="3254695095" sldId="1031"/>
        </pc:sldMkLst>
        <pc:spChg chg="mod">
          <ac:chgData name="Alfred Asterjadhi" userId="39de57b9-85c0-4fd1-aaac-8ca2b6560ad0" providerId="ADAL" clId="{FFF0D9FC-31E2-4B2E-A310-12AF9B378D92}" dt="2023-10-09T03:29:05.718" v="615" actId="20577"/>
          <ac:spMkLst>
            <pc:docMk/>
            <pc:sldMk cId="3254695095" sldId="1031"/>
            <ac:spMk id="2" creationId="{FA6ADC85-E89F-5B65-0CA2-A439946F2818}"/>
          </ac:spMkLst>
        </pc:spChg>
      </pc:sldChg>
      <pc:sldChg chg="modSp new mod">
        <pc:chgData name="Alfred Asterjadhi" userId="39de57b9-85c0-4fd1-aaac-8ca2b6560ad0" providerId="ADAL" clId="{FFF0D9FC-31E2-4B2E-A310-12AF9B378D92}" dt="2023-10-09T03:31:01.873" v="770" actId="20577"/>
        <pc:sldMkLst>
          <pc:docMk/>
          <pc:sldMk cId="2879375159" sldId="1032"/>
        </pc:sldMkLst>
        <pc:spChg chg="mod">
          <ac:chgData name="Alfred Asterjadhi" userId="39de57b9-85c0-4fd1-aaac-8ca2b6560ad0" providerId="ADAL" clId="{FFF0D9FC-31E2-4B2E-A310-12AF9B378D92}" dt="2023-10-09T03:30:52.290" v="751" actId="20577"/>
          <ac:spMkLst>
            <pc:docMk/>
            <pc:sldMk cId="2879375159" sldId="1032"/>
            <ac:spMk id="2" creationId="{AF638736-2FC4-D9A8-1FCE-85D8E1053DF5}"/>
          </ac:spMkLst>
        </pc:spChg>
        <pc:spChg chg="mod">
          <ac:chgData name="Alfred Asterjadhi" userId="39de57b9-85c0-4fd1-aaac-8ca2b6560ad0" providerId="ADAL" clId="{FFF0D9FC-31E2-4B2E-A310-12AF9B378D92}" dt="2023-10-09T03:30:57.560" v="757" actId="207"/>
          <ac:spMkLst>
            <pc:docMk/>
            <pc:sldMk cId="2879375159" sldId="1032"/>
            <ac:spMk id="3" creationId="{9E7071F5-ACE3-DB50-850A-4AF49F5F3183}"/>
          </ac:spMkLst>
        </pc:spChg>
        <pc:spChg chg="mod">
          <ac:chgData name="Alfred Asterjadhi" userId="39de57b9-85c0-4fd1-aaac-8ca2b6560ad0" providerId="ADAL" clId="{FFF0D9FC-31E2-4B2E-A310-12AF9B378D92}" dt="2023-10-09T03:31:01.873" v="770" actId="20577"/>
          <ac:spMkLst>
            <pc:docMk/>
            <pc:sldMk cId="2879375159" sldId="1032"/>
            <ac:spMk id="6" creationId="{8EA8A530-D092-70AE-6CAE-4EE57175B332}"/>
          </ac:spMkLst>
        </pc:spChg>
      </pc:sldChg>
      <pc:sldChg chg="modSp new mod">
        <pc:chgData name="Alfred Asterjadhi" userId="39de57b9-85c0-4fd1-aaac-8ca2b6560ad0" providerId="ADAL" clId="{FFF0D9FC-31E2-4B2E-A310-12AF9B378D92}" dt="2023-10-09T03:32:12.872" v="832" actId="20577"/>
        <pc:sldMkLst>
          <pc:docMk/>
          <pc:sldMk cId="3264548205" sldId="1033"/>
        </pc:sldMkLst>
        <pc:spChg chg="mod">
          <ac:chgData name="Alfred Asterjadhi" userId="39de57b9-85c0-4fd1-aaac-8ca2b6560ad0" providerId="ADAL" clId="{FFF0D9FC-31E2-4B2E-A310-12AF9B378D92}" dt="2023-10-09T03:32:04.352" v="813"/>
          <ac:spMkLst>
            <pc:docMk/>
            <pc:sldMk cId="3264548205" sldId="1033"/>
            <ac:spMk id="2" creationId="{49F8D064-A777-11C0-5F89-1698A00508B3}"/>
          </ac:spMkLst>
        </pc:spChg>
        <pc:spChg chg="mod">
          <ac:chgData name="Alfred Asterjadhi" userId="39de57b9-85c0-4fd1-aaac-8ca2b6560ad0" providerId="ADAL" clId="{FFF0D9FC-31E2-4B2E-A310-12AF9B378D92}" dt="2023-10-09T03:32:08.181" v="817" actId="207"/>
          <ac:spMkLst>
            <pc:docMk/>
            <pc:sldMk cId="3264548205" sldId="1033"/>
            <ac:spMk id="3" creationId="{DCC8388E-FE00-2A65-26D0-2EB1B9882D2C}"/>
          </ac:spMkLst>
        </pc:spChg>
        <pc:spChg chg="mod">
          <ac:chgData name="Alfred Asterjadhi" userId="39de57b9-85c0-4fd1-aaac-8ca2b6560ad0" providerId="ADAL" clId="{FFF0D9FC-31E2-4B2E-A310-12AF9B378D92}" dt="2023-10-09T03:32:12.872" v="832" actId="20577"/>
          <ac:spMkLst>
            <pc:docMk/>
            <pc:sldMk cId="3264548205" sldId="1033"/>
            <ac:spMk id="6" creationId="{DF5AF29D-AB4E-9F81-4744-1A4F81FFC3F8}"/>
          </ac:spMkLst>
        </pc:spChg>
      </pc:sldChg>
      <pc:sldChg chg="modSp new mod">
        <pc:chgData name="Alfred Asterjadhi" userId="39de57b9-85c0-4fd1-aaac-8ca2b6560ad0" providerId="ADAL" clId="{FFF0D9FC-31E2-4B2E-A310-12AF9B378D92}" dt="2023-10-09T03:33:16.705" v="861" actId="20577"/>
        <pc:sldMkLst>
          <pc:docMk/>
          <pc:sldMk cId="1865298196" sldId="1034"/>
        </pc:sldMkLst>
        <pc:spChg chg="mod">
          <ac:chgData name="Alfred Asterjadhi" userId="39de57b9-85c0-4fd1-aaac-8ca2b6560ad0" providerId="ADAL" clId="{FFF0D9FC-31E2-4B2E-A310-12AF9B378D92}" dt="2023-10-09T03:33:08.707" v="840"/>
          <ac:spMkLst>
            <pc:docMk/>
            <pc:sldMk cId="1865298196" sldId="1034"/>
            <ac:spMk id="2" creationId="{0CD0357C-5349-AD40-1427-DDEE1C074C20}"/>
          </ac:spMkLst>
        </pc:spChg>
        <pc:spChg chg="mod">
          <ac:chgData name="Alfred Asterjadhi" userId="39de57b9-85c0-4fd1-aaac-8ca2b6560ad0" providerId="ADAL" clId="{FFF0D9FC-31E2-4B2E-A310-12AF9B378D92}" dt="2023-10-09T03:33:12.902" v="844" actId="207"/>
          <ac:spMkLst>
            <pc:docMk/>
            <pc:sldMk cId="1865298196" sldId="1034"/>
            <ac:spMk id="3" creationId="{32A82C14-015D-8818-0A3B-A5128A880F97}"/>
          </ac:spMkLst>
        </pc:spChg>
        <pc:spChg chg="mod">
          <ac:chgData name="Alfred Asterjadhi" userId="39de57b9-85c0-4fd1-aaac-8ca2b6560ad0" providerId="ADAL" clId="{FFF0D9FC-31E2-4B2E-A310-12AF9B378D92}" dt="2023-10-09T03:33:16.705" v="861" actId="20577"/>
          <ac:spMkLst>
            <pc:docMk/>
            <pc:sldMk cId="1865298196" sldId="1034"/>
            <ac:spMk id="6" creationId="{BFAF1548-C7B4-5F83-BD76-F4E3BAAA36B8}"/>
          </ac:spMkLst>
        </pc:spChg>
      </pc:sldChg>
      <pc:sldChg chg="modSp new mod">
        <pc:chgData name="Alfred Asterjadhi" userId="39de57b9-85c0-4fd1-aaac-8ca2b6560ad0" providerId="ADAL" clId="{FFF0D9FC-31E2-4B2E-A310-12AF9B378D92}" dt="2023-10-09T03:35:36.609" v="904" actId="207"/>
        <pc:sldMkLst>
          <pc:docMk/>
          <pc:sldMk cId="3456116423" sldId="1035"/>
        </pc:sldMkLst>
        <pc:spChg chg="mod">
          <ac:chgData name="Alfred Asterjadhi" userId="39de57b9-85c0-4fd1-aaac-8ca2b6560ad0" providerId="ADAL" clId="{FFF0D9FC-31E2-4B2E-A310-12AF9B378D92}" dt="2023-10-09T03:35:25.236" v="881" actId="20577"/>
          <ac:spMkLst>
            <pc:docMk/>
            <pc:sldMk cId="3456116423" sldId="1035"/>
            <ac:spMk id="2" creationId="{A3BF0099-710A-BAAF-B8BC-7014BCF7814C}"/>
          </ac:spMkLst>
        </pc:spChg>
        <pc:spChg chg="mod">
          <ac:chgData name="Alfred Asterjadhi" userId="39de57b9-85c0-4fd1-aaac-8ca2b6560ad0" providerId="ADAL" clId="{FFF0D9FC-31E2-4B2E-A310-12AF9B378D92}" dt="2023-10-09T03:35:36.609" v="904" actId="207"/>
          <ac:spMkLst>
            <pc:docMk/>
            <pc:sldMk cId="3456116423" sldId="1035"/>
            <ac:spMk id="3" creationId="{7E162DB6-C4EE-DEDE-51EE-E544B03CE3D6}"/>
          </ac:spMkLst>
        </pc:spChg>
        <pc:spChg chg="mod">
          <ac:chgData name="Alfred Asterjadhi" userId="39de57b9-85c0-4fd1-aaac-8ca2b6560ad0" providerId="ADAL" clId="{FFF0D9FC-31E2-4B2E-A310-12AF9B378D92}" dt="2023-10-09T03:35:29.894" v="894" actId="20577"/>
          <ac:spMkLst>
            <pc:docMk/>
            <pc:sldMk cId="3456116423" sldId="1035"/>
            <ac:spMk id="6" creationId="{BE8F84CA-CDAF-7D4D-1373-B2A0C8023D7F}"/>
          </ac:spMkLst>
        </pc:spChg>
      </pc:sldChg>
      <pc:sldChg chg="add">
        <pc:chgData name="Alfred Asterjadhi" userId="39de57b9-85c0-4fd1-aaac-8ca2b6560ad0" providerId="ADAL" clId="{FFF0D9FC-31E2-4B2E-A310-12AF9B378D92}" dt="2023-10-09T03:36:10.272" v="905"/>
        <pc:sldMkLst>
          <pc:docMk/>
          <pc:sldMk cId="603264867" sldId="1036"/>
        </pc:sldMkLst>
      </pc:sldChg>
      <pc:sldChg chg="add">
        <pc:chgData name="Alfred Asterjadhi" userId="39de57b9-85c0-4fd1-aaac-8ca2b6560ad0" providerId="ADAL" clId="{FFF0D9FC-31E2-4B2E-A310-12AF9B378D92}" dt="2023-10-09T03:36:23.470" v="907"/>
        <pc:sldMkLst>
          <pc:docMk/>
          <pc:sldMk cId="4147590439" sldId="1037"/>
        </pc:sldMkLst>
      </pc:sldChg>
      <pc:sldChg chg="add">
        <pc:chgData name="Alfred Asterjadhi" userId="39de57b9-85c0-4fd1-aaac-8ca2b6560ad0" providerId="ADAL" clId="{FFF0D9FC-31E2-4B2E-A310-12AF9B378D92}" dt="2023-10-09T03:36:34.715" v="909"/>
        <pc:sldMkLst>
          <pc:docMk/>
          <pc:sldMk cId="1819786892" sldId="1038"/>
        </pc:sldMkLst>
      </pc:sldChg>
      <pc:sldChg chg="add">
        <pc:chgData name="Alfred Asterjadhi" userId="39de57b9-85c0-4fd1-aaac-8ca2b6560ad0" providerId="ADAL" clId="{FFF0D9FC-31E2-4B2E-A310-12AF9B378D92}" dt="2023-10-09T03:36:58.392" v="937"/>
        <pc:sldMkLst>
          <pc:docMk/>
          <pc:sldMk cId="3814028870" sldId="1039"/>
        </pc:sldMkLst>
      </pc:sldChg>
      <pc:sldMasterChg chg="modSp mod">
        <pc:chgData name="Alfred Asterjadhi" userId="39de57b9-85c0-4fd1-aaac-8ca2b6560ad0" providerId="ADAL" clId="{FFF0D9FC-31E2-4B2E-A310-12AF9B378D92}" dt="2023-10-13T17:17:34.108" v="1001" actId="20577"/>
        <pc:sldMasterMkLst>
          <pc:docMk/>
          <pc:sldMasterMk cId="0" sldId="2147483648"/>
        </pc:sldMasterMkLst>
        <pc:spChg chg="mod">
          <ac:chgData name="Alfred Asterjadhi" userId="39de57b9-85c0-4fd1-aaac-8ca2b6560ad0" providerId="ADAL" clId="{FFF0D9FC-31E2-4B2E-A310-12AF9B378D92}" dt="2023-10-13T17:17:34.108" v="1001" actId="20577"/>
          <ac:spMkLst>
            <pc:docMk/>
            <pc:sldMasterMk cId="0" sldId="2147483648"/>
            <ac:spMk id="10" creationId="{00000000-0000-0000-0000-000000000000}"/>
          </ac:spMkLst>
        </pc:spChg>
      </pc:sldMasterChg>
    </pc:docChg>
  </pc:docChgLst>
  <pc:docChgLst>
    <pc:chgData name="Alfred Asterjadhi" userId="39de57b9-85c0-4fd1-aaac-8ca2b6560ad0" providerId="ADAL" clId="{57A0B4EB-0EC4-490D-92F6-3DB921CD1864}"/>
    <pc:docChg chg="undo redo custSel addSld modSld modMainMaster">
      <pc:chgData name="Alfred Asterjadhi" userId="39de57b9-85c0-4fd1-aaac-8ca2b6560ad0" providerId="ADAL" clId="{57A0B4EB-0EC4-490D-92F6-3DB921CD1864}" dt="2023-07-13T14:13:14.906" v="2247" actId="6549"/>
      <pc:docMkLst>
        <pc:docMk/>
      </pc:docMkLst>
      <pc:sldChg chg="modSp mod">
        <pc:chgData name="Alfred Asterjadhi" userId="39de57b9-85c0-4fd1-aaac-8ca2b6560ad0" providerId="ADAL" clId="{57A0B4EB-0EC4-490D-92F6-3DB921CD1864}" dt="2023-07-13T12:23:15.281" v="1977" actId="20577"/>
        <pc:sldMkLst>
          <pc:docMk/>
          <pc:sldMk cId="3930036297" sldId="356"/>
        </pc:sldMkLst>
        <pc:spChg chg="mod">
          <ac:chgData name="Alfred Asterjadhi" userId="39de57b9-85c0-4fd1-aaac-8ca2b6560ad0" providerId="ADAL" clId="{57A0B4EB-0EC4-490D-92F6-3DB921CD1864}" dt="2023-07-13T11:39:10.011" v="1955" actId="13926"/>
          <ac:spMkLst>
            <pc:docMk/>
            <pc:sldMk cId="3930036297" sldId="356"/>
            <ac:spMk id="2" creationId="{4B5F0D0E-8BB7-48AB-9160-728B8B3399A2}"/>
          </ac:spMkLst>
        </pc:spChg>
        <pc:spChg chg="mod">
          <ac:chgData name="Alfred Asterjadhi" userId="39de57b9-85c0-4fd1-aaac-8ca2b6560ad0" providerId="ADAL" clId="{57A0B4EB-0EC4-490D-92F6-3DB921CD1864}" dt="2023-07-13T12:23:15.281" v="1977" actId="20577"/>
          <ac:spMkLst>
            <pc:docMk/>
            <pc:sldMk cId="3930036297" sldId="356"/>
            <ac:spMk id="3" creationId="{DFB0BA47-D7B6-4F95-932E-A7AA615BC440}"/>
          </ac:spMkLst>
        </pc:spChg>
      </pc:sldChg>
      <pc:sldChg chg="modSp mod">
        <pc:chgData name="Alfred Asterjadhi" userId="39de57b9-85c0-4fd1-aaac-8ca2b6560ad0" providerId="ADAL" clId="{57A0B4EB-0EC4-490D-92F6-3DB921CD1864}" dt="2023-07-13T14:04:13.871" v="2206" actId="20577"/>
        <pc:sldMkLst>
          <pc:docMk/>
          <pc:sldMk cId="3576977642" sldId="362"/>
        </pc:sldMkLst>
        <pc:spChg chg="mod">
          <ac:chgData name="Alfred Asterjadhi" userId="39de57b9-85c0-4fd1-aaac-8ca2b6560ad0" providerId="ADAL" clId="{57A0B4EB-0EC4-490D-92F6-3DB921CD1864}" dt="2023-07-13T14:04:13.871" v="2206" actId="20577"/>
          <ac:spMkLst>
            <pc:docMk/>
            <pc:sldMk cId="3576977642" sldId="362"/>
            <ac:spMk id="16" creationId="{CA1A1623-65F8-E7F3-860B-98677C489FFA}"/>
          </ac:spMkLst>
        </pc:spChg>
      </pc:sldChg>
      <pc:sldChg chg="addSp modSp mod">
        <pc:chgData name="Alfred Asterjadhi" userId="39de57b9-85c0-4fd1-aaac-8ca2b6560ad0" providerId="ADAL" clId="{57A0B4EB-0EC4-490D-92F6-3DB921CD1864}" dt="2023-07-13T14:11:43.319" v="2245" actId="1076"/>
        <pc:sldMkLst>
          <pc:docMk/>
          <pc:sldMk cId="3759718192" sldId="368"/>
        </pc:sldMkLst>
        <pc:spChg chg="mod">
          <ac:chgData name="Alfred Asterjadhi" userId="39de57b9-85c0-4fd1-aaac-8ca2b6560ad0" providerId="ADAL" clId="{57A0B4EB-0EC4-490D-92F6-3DB921CD1864}" dt="2023-07-13T14:11:07.648" v="2238" actId="20577"/>
          <ac:spMkLst>
            <pc:docMk/>
            <pc:sldMk cId="3759718192" sldId="368"/>
            <ac:spMk id="3" creationId="{73382C34-84F1-F2DE-C5D9-E1296FE55B90}"/>
          </ac:spMkLst>
        </pc:spChg>
        <pc:picChg chg="add mod">
          <ac:chgData name="Alfred Asterjadhi" userId="39de57b9-85c0-4fd1-aaac-8ca2b6560ad0" providerId="ADAL" clId="{57A0B4EB-0EC4-490D-92F6-3DB921CD1864}" dt="2023-07-13T14:11:43.319" v="2245" actId="1076"/>
          <ac:picMkLst>
            <pc:docMk/>
            <pc:sldMk cId="3759718192" sldId="368"/>
            <ac:picMk id="8" creationId="{E47685EF-E381-5D83-F355-5C7CA2BB9CFD}"/>
          </ac:picMkLst>
        </pc:picChg>
        <pc:picChg chg="add mod">
          <ac:chgData name="Alfred Asterjadhi" userId="39de57b9-85c0-4fd1-aaac-8ca2b6560ad0" providerId="ADAL" clId="{57A0B4EB-0EC4-490D-92F6-3DB921CD1864}" dt="2023-07-13T14:11:38.281" v="2244" actId="1076"/>
          <ac:picMkLst>
            <pc:docMk/>
            <pc:sldMk cId="3759718192" sldId="368"/>
            <ac:picMk id="10" creationId="{D54854AB-419B-E2B5-21FB-6BC02F6CAD58}"/>
          </ac:picMkLst>
        </pc:picChg>
      </pc:sldChg>
      <pc:sldChg chg="modSp mod">
        <pc:chgData name="Alfred Asterjadhi" userId="39de57b9-85c0-4fd1-aaac-8ca2b6560ad0" providerId="ADAL" clId="{57A0B4EB-0EC4-490D-92F6-3DB921CD1864}" dt="2023-07-13T10:41:46.603" v="1893" actId="20577"/>
        <pc:sldMkLst>
          <pc:docMk/>
          <pc:sldMk cId="1847581084" sldId="375"/>
        </pc:sldMkLst>
        <pc:spChg chg="mod">
          <ac:chgData name="Alfred Asterjadhi" userId="39de57b9-85c0-4fd1-aaac-8ca2b6560ad0" providerId="ADAL" clId="{57A0B4EB-0EC4-490D-92F6-3DB921CD1864}" dt="2023-07-13T10:41:46.603" v="1893" actId="20577"/>
          <ac:spMkLst>
            <pc:docMk/>
            <pc:sldMk cId="1847581084" sldId="375"/>
            <ac:spMk id="10" creationId="{11C67F6B-1097-0DF1-0451-CBF17C2CE23A}"/>
          </ac:spMkLst>
        </pc:spChg>
      </pc:sldChg>
      <pc:sldChg chg="modSp mod">
        <pc:chgData name="Alfred Asterjadhi" userId="39de57b9-85c0-4fd1-aaac-8ca2b6560ad0" providerId="ADAL" clId="{57A0B4EB-0EC4-490D-92F6-3DB921CD1864}" dt="2023-07-13T05:13:29.271" v="1460" actId="400"/>
        <pc:sldMkLst>
          <pc:docMk/>
          <pc:sldMk cId="2696761607" sldId="393"/>
        </pc:sldMkLst>
        <pc:graphicFrameChg chg="mod modGraphic">
          <ac:chgData name="Alfred Asterjadhi" userId="39de57b9-85c0-4fd1-aaac-8ca2b6560ad0" providerId="ADAL" clId="{57A0B4EB-0EC4-490D-92F6-3DB921CD1864}" dt="2023-07-13T05:13:29.271" v="1460" actId="400"/>
          <ac:graphicFrameMkLst>
            <pc:docMk/>
            <pc:sldMk cId="2696761607" sldId="393"/>
            <ac:graphicFrameMk id="6" creationId="{5094FBC8-BB74-47F3-965D-16BC678F4D1D}"/>
          </ac:graphicFrameMkLst>
        </pc:graphicFrameChg>
      </pc:sldChg>
      <pc:sldChg chg="modSp mod">
        <pc:chgData name="Alfred Asterjadhi" userId="39de57b9-85c0-4fd1-aaac-8ca2b6560ad0" providerId="ADAL" clId="{57A0B4EB-0EC4-490D-92F6-3DB921CD1864}" dt="2023-07-12T12:27:01.406" v="280" actId="20577"/>
        <pc:sldMkLst>
          <pc:docMk/>
          <pc:sldMk cId="3614762288" sldId="400"/>
        </pc:sldMkLst>
        <pc:spChg chg="mod">
          <ac:chgData name="Alfred Asterjadhi" userId="39de57b9-85c0-4fd1-aaac-8ca2b6560ad0" providerId="ADAL" clId="{57A0B4EB-0EC4-490D-92F6-3DB921CD1864}" dt="2023-07-12T12:15:38.279" v="238" actId="13926"/>
          <ac:spMkLst>
            <pc:docMk/>
            <pc:sldMk cId="3614762288" sldId="400"/>
            <ac:spMk id="2" creationId="{4B5F0D0E-8BB7-48AB-9160-728B8B3399A2}"/>
          </ac:spMkLst>
        </pc:spChg>
        <pc:spChg chg="mod">
          <ac:chgData name="Alfred Asterjadhi" userId="39de57b9-85c0-4fd1-aaac-8ca2b6560ad0" providerId="ADAL" clId="{57A0B4EB-0EC4-490D-92F6-3DB921CD1864}" dt="2023-07-12T12:27:01.406" v="280" actId="20577"/>
          <ac:spMkLst>
            <pc:docMk/>
            <pc:sldMk cId="3614762288" sldId="400"/>
            <ac:spMk id="3" creationId="{DFB0BA47-D7B6-4F95-932E-A7AA615BC440}"/>
          </ac:spMkLst>
        </pc:spChg>
      </pc:sldChg>
      <pc:sldChg chg="modSp mod">
        <pc:chgData name="Alfred Asterjadhi" userId="39de57b9-85c0-4fd1-aaac-8ca2b6560ad0" providerId="ADAL" clId="{57A0B4EB-0EC4-490D-92F6-3DB921CD1864}" dt="2023-07-13T13:59:43.322" v="2007" actId="13926"/>
        <pc:sldMkLst>
          <pc:docMk/>
          <pc:sldMk cId="3530745078" sldId="981"/>
        </pc:sldMkLst>
        <pc:spChg chg="mod">
          <ac:chgData name="Alfred Asterjadhi" userId="39de57b9-85c0-4fd1-aaac-8ca2b6560ad0" providerId="ADAL" clId="{57A0B4EB-0EC4-490D-92F6-3DB921CD1864}" dt="2023-07-13T13:59:43.322" v="2007" actId="13926"/>
          <ac:spMkLst>
            <pc:docMk/>
            <pc:sldMk cId="3530745078" sldId="981"/>
            <ac:spMk id="3" creationId="{A8A8918D-AD35-E6A1-C2CF-82B199C2169E}"/>
          </ac:spMkLst>
        </pc:spChg>
      </pc:sldChg>
      <pc:sldChg chg="addSp delSp modSp mod">
        <pc:chgData name="Alfred Asterjadhi" userId="39de57b9-85c0-4fd1-aaac-8ca2b6560ad0" providerId="ADAL" clId="{57A0B4EB-0EC4-490D-92F6-3DB921CD1864}" dt="2023-07-13T07:00:09.882" v="1632" actId="207"/>
        <pc:sldMkLst>
          <pc:docMk/>
          <pc:sldMk cId="2409887836" sldId="994"/>
        </pc:sldMkLst>
        <pc:spChg chg="mod">
          <ac:chgData name="Alfred Asterjadhi" userId="39de57b9-85c0-4fd1-aaac-8ca2b6560ad0" providerId="ADAL" clId="{57A0B4EB-0EC4-490D-92F6-3DB921CD1864}" dt="2023-07-13T06:10:21.384" v="1621" actId="13926"/>
          <ac:spMkLst>
            <pc:docMk/>
            <pc:sldMk cId="2409887836" sldId="994"/>
            <ac:spMk id="2" creationId="{4B5F0D0E-8BB7-48AB-9160-728B8B3399A2}"/>
          </ac:spMkLst>
        </pc:spChg>
        <pc:spChg chg="mod">
          <ac:chgData name="Alfred Asterjadhi" userId="39de57b9-85c0-4fd1-aaac-8ca2b6560ad0" providerId="ADAL" clId="{57A0B4EB-0EC4-490D-92F6-3DB921CD1864}" dt="2023-07-13T07:00:09.882" v="1632" actId="207"/>
          <ac:spMkLst>
            <pc:docMk/>
            <pc:sldMk cId="2409887836" sldId="994"/>
            <ac:spMk id="3" creationId="{DFB0BA47-D7B6-4F95-932E-A7AA615BC440}"/>
          </ac:spMkLst>
        </pc:spChg>
        <pc:graphicFrameChg chg="add del mod">
          <ac:chgData name="Alfred Asterjadhi" userId="39de57b9-85c0-4fd1-aaac-8ca2b6560ad0" providerId="ADAL" clId="{57A0B4EB-0EC4-490D-92F6-3DB921CD1864}" dt="2023-07-12T22:48:31.988" v="1113"/>
          <ac:graphicFrameMkLst>
            <pc:docMk/>
            <pc:sldMk cId="2409887836" sldId="994"/>
            <ac:graphicFrameMk id="7" creationId="{05F81CA1-6D58-FD06-B42D-7372895DEBE9}"/>
          </ac:graphicFrameMkLst>
        </pc:graphicFrameChg>
        <pc:graphicFrameChg chg="add del mod">
          <ac:chgData name="Alfred Asterjadhi" userId="39de57b9-85c0-4fd1-aaac-8ca2b6560ad0" providerId="ADAL" clId="{57A0B4EB-0EC4-490D-92F6-3DB921CD1864}" dt="2023-07-12T22:48:35.501" v="1115"/>
          <ac:graphicFrameMkLst>
            <pc:docMk/>
            <pc:sldMk cId="2409887836" sldId="994"/>
            <ac:graphicFrameMk id="8" creationId="{AD7D372F-C7D3-2A9C-C388-F3013460BD08}"/>
          </ac:graphicFrameMkLst>
        </pc:graphicFrameChg>
      </pc:sldChg>
      <pc:sldChg chg="addSp delSp modSp mod">
        <pc:chgData name="Alfred Asterjadhi" userId="39de57b9-85c0-4fd1-aaac-8ca2b6560ad0" providerId="ADAL" clId="{57A0B4EB-0EC4-490D-92F6-3DB921CD1864}" dt="2023-07-12T22:16:14.765" v="863" actId="20577"/>
        <pc:sldMkLst>
          <pc:docMk/>
          <pc:sldMk cId="3360543781" sldId="995"/>
        </pc:sldMkLst>
        <pc:spChg chg="mod">
          <ac:chgData name="Alfred Asterjadhi" userId="39de57b9-85c0-4fd1-aaac-8ca2b6560ad0" providerId="ADAL" clId="{57A0B4EB-0EC4-490D-92F6-3DB921CD1864}" dt="2023-07-12T15:02:01.260" v="624" actId="13926"/>
          <ac:spMkLst>
            <pc:docMk/>
            <pc:sldMk cId="3360543781" sldId="995"/>
            <ac:spMk id="2" creationId="{4B5F0D0E-8BB7-48AB-9160-728B8B3399A2}"/>
          </ac:spMkLst>
        </pc:spChg>
        <pc:spChg chg="mod">
          <ac:chgData name="Alfred Asterjadhi" userId="39de57b9-85c0-4fd1-aaac-8ca2b6560ad0" providerId="ADAL" clId="{57A0B4EB-0EC4-490D-92F6-3DB921CD1864}" dt="2023-07-12T22:16:14.765" v="863" actId="20577"/>
          <ac:spMkLst>
            <pc:docMk/>
            <pc:sldMk cId="3360543781" sldId="995"/>
            <ac:spMk id="3" creationId="{DFB0BA47-D7B6-4F95-932E-A7AA615BC440}"/>
          </ac:spMkLst>
        </pc:spChg>
        <pc:graphicFrameChg chg="add del mod">
          <ac:chgData name="Alfred Asterjadhi" userId="39de57b9-85c0-4fd1-aaac-8ca2b6560ad0" providerId="ADAL" clId="{57A0B4EB-0EC4-490D-92F6-3DB921CD1864}" dt="2023-07-12T22:16:06.557" v="847"/>
          <ac:graphicFrameMkLst>
            <pc:docMk/>
            <pc:sldMk cId="3360543781" sldId="995"/>
            <ac:graphicFrameMk id="7" creationId="{EF3E17D8-C78F-3CC5-B57B-BFF42D368969}"/>
          </ac:graphicFrameMkLst>
        </pc:graphicFrameChg>
      </pc:sldChg>
      <pc:sldChg chg="modSp mod">
        <pc:chgData name="Alfred Asterjadhi" userId="39de57b9-85c0-4fd1-aaac-8ca2b6560ad0" providerId="ADAL" clId="{57A0B4EB-0EC4-490D-92F6-3DB921CD1864}" dt="2023-07-13T10:41:37.054" v="1870" actId="20577"/>
        <pc:sldMkLst>
          <pc:docMk/>
          <pc:sldMk cId="3140364693" sldId="997"/>
        </pc:sldMkLst>
        <pc:spChg chg="mod">
          <ac:chgData name="Alfred Asterjadhi" userId="39de57b9-85c0-4fd1-aaac-8ca2b6560ad0" providerId="ADAL" clId="{57A0B4EB-0EC4-490D-92F6-3DB921CD1864}" dt="2023-07-13T10:41:37.054" v="1870" actId="20577"/>
          <ac:spMkLst>
            <pc:docMk/>
            <pc:sldMk cId="3140364693" sldId="997"/>
            <ac:spMk id="7" creationId="{0310814A-1E2F-57F2-C9EF-3805BE6E5DAB}"/>
          </ac:spMkLst>
        </pc:spChg>
      </pc:sldChg>
      <pc:sldChg chg="modSp mod">
        <pc:chgData name="Alfred Asterjadhi" userId="39de57b9-85c0-4fd1-aaac-8ca2b6560ad0" providerId="ADAL" clId="{57A0B4EB-0EC4-490D-92F6-3DB921CD1864}" dt="2023-07-13T05:27:01.662" v="1467" actId="20577"/>
        <pc:sldMkLst>
          <pc:docMk/>
          <pc:sldMk cId="3395387797" sldId="1002"/>
        </pc:sldMkLst>
        <pc:graphicFrameChg chg="mod modGraphic">
          <ac:chgData name="Alfred Asterjadhi" userId="39de57b9-85c0-4fd1-aaac-8ca2b6560ad0" providerId="ADAL" clId="{57A0B4EB-0EC4-490D-92F6-3DB921CD1864}" dt="2023-07-13T05:27:01.662" v="1467" actId="20577"/>
          <ac:graphicFrameMkLst>
            <pc:docMk/>
            <pc:sldMk cId="3395387797" sldId="1002"/>
            <ac:graphicFrameMk id="9" creationId="{AA5336CB-873D-64D2-6A97-0EB14F84177A}"/>
          </ac:graphicFrameMkLst>
        </pc:graphicFrameChg>
      </pc:sldChg>
      <pc:sldChg chg="modSp mod">
        <pc:chgData name="Alfred Asterjadhi" userId="39de57b9-85c0-4fd1-aaac-8ca2b6560ad0" providerId="ADAL" clId="{57A0B4EB-0EC4-490D-92F6-3DB921CD1864}" dt="2023-07-13T00:12:59.713" v="1411" actId="20577"/>
        <pc:sldMkLst>
          <pc:docMk/>
          <pc:sldMk cId="3464470949" sldId="1003"/>
        </pc:sldMkLst>
        <pc:graphicFrameChg chg="mod modGraphic">
          <ac:chgData name="Alfred Asterjadhi" userId="39de57b9-85c0-4fd1-aaac-8ca2b6560ad0" providerId="ADAL" clId="{57A0B4EB-0EC4-490D-92F6-3DB921CD1864}" dt="2023-07-13T00:12:59.713" v="1411" actId="20577"/>
          <ac:graphicFrameMkLst>
            <pc:docMk/>
            <pc:sldMk cId="3464470949" sldId="1003"/>
            <ac:graphicFrameMk id="9" creationId="{AA5336CB-873D-64D2-6A97-0EB14F84177A}"/>
          </ac:graphicFrameMkLst>
        </pc:graphicFrameChg>
      </pc:sldChg>
      <pc:sldChg chg="modSp mod">
        <pc:chgData name="Alfred Asterjadhi" userId="39de57b9-85c0-4fd1-aaac-8ca2b6560ad0" providerId="ADAL" clId="{57A0B4EB-0EC4-490D-92F6-3DB921CD1864}" dt="2023-07-13T00:17:48.847" v="1425" actId="20577"/>
        <pc:sldMkLst>
          <pc:docMk/>
          <pc:sldMk cId="3389606792" sldId="1004"/>
        </pc:sldMkLst>
        <pc:graphicFrameChg chg="mod modGraphic">
          <ac:chgData name="Alfred Asterjadhi" userId="39de57b9-85c0-4fd1-aaac-8ca2b6560ad0" providerId="ADAL" clId="{57A0B4EB-0EC4-490D-92F6-3DB921CD1864}" dt="2023-07-13T00:17:48.847" v="1425" actId="20577"/>
          <ac:graphicFrameMkLst>
            <pc:docMk/>
            <pc:sldMk cId="3389606792" sldId="1004"/>
            <ac:graphicFrameMk id="9" creationId="{AA5336CB-873D-64D2-6A97-0EB14F84177A}"/>
          </ac:graphicFrameMkLst>
        </pc:graphicFrameChg>
      </pc:sldChg>
      <pc:sldChg chg="modSp mod">
        <pc:chgData name="Alfred Asterjadhi" userId="39de57b9-85c0-4fd1-aaac-8ca2b6560ad0" providerId="ADAL" clId="{57A0B4EB-0EC4-490D-92F6-3DB921CD1864}" dt="2023-07-13T00:21:54.901" v="1451" actId="20577"/>
        <pc:sldMkLst>
          <pc:docMk/>
          <pc:sldMk cId="3659630825" sldId="1005"/>
        </pc:sldMkLst>
        <pc:graphicFrameChg chg="mod modGraphic">
          <ac:chgData name="Alfred Asterjadhi" userId="39de57b9-85c0-4fd1-aaac-8ca2b6560ad0" providerId="ADAL" clId="{57A0B4EB-0EC4-490D-92F6-3DB921CD1864}" dt="2023-07-13T00:21:54.901" v="1451" actId="20577"/>
          <ac:graphicFrameMkLst>
            <pc:docMk/>
            <pc:sldMk cId="3659630825" sldId="1005"/>
            <ac:graphicFrameMk id="9" creationId="{AA5336CB-873D-64D2-6A97-0EB14F84177A}"/>
          </ac:graphicFrameMkLst>
        </pc:graphicFrameChg>
      </pc:sldChg>
      <pc:sldChg chg="modSp mod">
        <pc:chgData name="Alfred Asterjadhi" userId="39de57b9-85c0-4fd1-aaac-8ca2b6560ad0" providerId="ADAL" clId="{57A0B4EB-0EC4-490D-92F6-3DB921CD1864}" dt="2023-07-12T23:54:51.774" v="1289" actId="20577"/>
        <pc:sldMkLst>
          <pc:docMk/>
          <pc:sldMk cId="1880058738" sldId="1009"/>
        </pc:sldMkLst>
        <pc:graphicFrameChg chg="mod modGraphic">
          <ac:chgData name="Alfred Asterjadhi" userId="39de57b9-85c0-4fd1-aaac-8ca2b6560ad0" providerId="ADAL" clId="{57A0B4EB-0EC4-490D-92F6-3DB921CD1864}" dt="2023-07-12T23:54:51.774" v="1289" actId="20577"/>
          <ac:graphicFrameMkLst>
            <pc:docMk/>
            <pc:sldMk cId="1880058738" sldId="1009"/>
            <ac:graphicFrameMk id="9" creationId="{AA5336CB-873D-64D2-6A97-0EB14F84177A}"/>
          </ac:graphicFrameMkLst>
        </pc:graphicFrameChg>
      </pc:sldChg>
      <pc:sldChg chg="modSp mod">
        <pc:chgData name="Alfred Asterjadhi" userId="39de57b9-85c0-4fd1-aaac-8ca2b6560ad0" providerId="ADAL" clId="{57A0B4EB-0EC4-490D-92F6-3DB921CD1864}" dt="2023-07-12T22:54:53.198" v="1172" actId="20577"/>
        <pc:sldMkLst>
          <pc:docMk/>
          <pc:sldMk cId="1771622935" sldId="1010"/>
        </pc:sldMkLst>
        <pc:graphicFrameChg chg="mod modGraphic">
          <ac:chgData name="Alfred Asterjadhi" userId="39de57b9-85c0-4fd1-aaac-8ca2b6560ad0" providerId="ADAL" clId="{57A0B4EB-0EC4-490D-92F6-3DB921CD1864}" dt="2023-07-12T22:54:53.198" v="1172" actId="20577"/>
          <ac:graphicFrameMkLst>
            <pc:docMk/>
            <pc:sldMk cId="1771622935" sldId="1010"/>
            <ac:graphicFrameMk id="9" creationId="{AA5336CB-873D-64D2-6A97-0EB14F84177A}"/>
          </ac:graphicFrameMkLst>
        </pc:graphicFrameChg>
      </pc:sldChg>
      <pc:sldChg chg="modSp mod">
        <pc:chgData name="Alfred Asterjadhi" userId="39de57b9-85c0-4fd1-aaac-8ca2b6560ad0" providerId="ADAL" clId="{57A0B4EB-0EC4-490D-92F6-3DB921CD1864}" dt="2023-07-12T22:22:48.266" v="951" actId="207"/>
        <pc:sldMkLst>
          <pc:docMk/>
          <pc:sldMk cId="3694157284" sldId="1011"/>
        </pc:sldMkLst>
        <pc:graphicFrameChg chg="mod modGraphic">
          <ac:chgData name="Alfred Asterjadhi" userId="39de57b9-85c0-4fd1-aaac-8ca2b6560ad0" providerId="ADAL" clId="{57A0B4EB-0EC4-490D-92F6-3DB921CD1864}" dt="2023-07-12T22:22:48.266" v="951" actId="207"/>
          <ac:graphicFrameMkLst>
            <pc:docMk/>
            <pc:sldMk cId="3694157284" sldId="1011"/>
            <ac:graphicFrameMk id="9" creationId="{AA5336CB-873D-64D2-6A97-0EB14F84177A}"/>
          </ac:graphicFrameMkLst>
        </pc:graphicFrameChg>
      </pc:sldChg>
      <pc:sldChg chg="modSp add mod">
        <pc:chgData name="Alfred Asterjadhi" userId="39de57b9-85c0-4fd1-aaac-8ca2b6560ad0" providerId="ADAL" clId="{57A0B4EB-0EC4-490D-92F6-3DB921CD1864}" dt="2023-07-12T23:55:42.753" v="1297" actId="20577"/>
        <pc:sldMkLst>
          <pc:docMk/>
          <pc:sldMk cId="1235376296" sldId="1012"/>
        </pc:sldMkLst>
        <pc:spChg chg="mod">
          <ac:chgData name="Alfred Asterjadhi" userId="39de57b9-85c0-4fd1-aaac-8ca2b6560ad0" providerId="ADAL" clId="{57A0B4EB-0EC4-490D-92F6-3DB921CD1864}" dt="2023-07-12T12:25:48.578" v="271" actId="20577"/>
          <ac:spMkLst>
            <pc:docMk/>
            <pc:sldMk cId="1235376296" sldId="1012"/>
            <ac:spMk id="2" creationId="{F2762690-C15C-4839-B40F-0AF3A4D89457}"/>
          </ac:spMkLst>
        </pc:spChg>
        <pc:graphicFrameChg chg="mod modGraphic">
          <ac:chgData name="Alfred Asterjadhi" userId="39de57b9-85c0-4fd1-aaac-8ca2b6560ad0" providerId="ADAL" clId="{57A0B4EB-0EC4-490D-92F6-3DB921CD1864}" dt="2023-07-12T23:55:42.753" v="1297" actId="20577"/>
          <ac:graphicFrameMkLst>
            <pc:docMk/>
            <pc:sldMk cId="1235376296" sldId="1012"/>
            <ac:graphicFrameMk id="9" creationId="{AA5336CB-873D-64D2-6A97-0EB14F84177A}"/>
          </ac:graphicFrameMkLst>
        </pc:graphicFrameChg>
      </pc:sldChg>
      <pc:sldMasterChg chg="modSp mod">
        <pc:chgData name="Alfred Asterjadhi" userId="39de57b9-85c0-4fd1-aaac-8ca2b6560ad0" providerId="ADAL" clId="{57A0B4EB-0EC4-490D-92F6-3DB921CD1864}" dt="2023-07-13T14:13:14.906" v="2247" actId="6549"/>
        <pc:sldMasterMkLst>
          <pc:docMk/>
          <pc:sldMasterMk cId="0" sldId="2147483648"/>
        </pc:sldMasterMkLst>
        <pc:spChg chg="mod">
          <ac:chgData name="Alfred Asterjadhi" userId="39de57b9-85c0-4fd1-aaac-8ca2b6560ad0" providerId="ADAL" clId="{57A0B4EB-0EC4-490D-92F6-3DB921CD1864}" dt="2023-07-13T14:13:14.906" v="2247" actId="6549"/>
          <ac:spMkLst>
            <pc:docMk/>
            <pc:sldMasterMk cId="0" sldId="214748364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11/16/2023</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a:t>
            </a:fld>
            <a:endParaRPr lang="en-US"/>
          </a:p>
        </p:txBody>
      </p:sp>
    </p:spTree>
    <p:extLst>
      <p:ext uri="{BB962C8B-B14F-4D97-AF65-F5344CB8AC3E}">
        <p14:creationId xmlns:p14="http://schemas.microsoft.com/office/powerpoint/2010/main" val="1302644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September 2022</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September 2022</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September 2022</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September 2022</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September 2022</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September 2022</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November 2023</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802.11-23/01713r12</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s://mentor.ieee.org/802.11/dcn/23/11-23-1929-00-00bn-peer-to-peer-p2p-resource-management.pptx" TargetMode="External"/><Relationship Id="rId13" Type="http://schemas.openxmlformats.org/officeDocument/2006/relationships/hyperlink" Target="https://mentor.ieee.org/802.11/dcn/23/11-23-2009-00-00bn-multi-ap-for-reliability-with-coherent-and-non-coherent-transmissions.pptx" TargetMode="External"/><Relationship Id="rId3" Type="http://schemas.openxmlformats.org/officeDocument/2006/relationships/hyperlink" Target="https://mentor.ieee.org/802.11/dcn/23/11-23-1838-00-00bn-follow-up-on-the-relay-transmission.pptx" TargetMode="External"/><Relationship Id="rId7" Type="http://schemas.openxmlformats.org/officeDocument/2006/relationships/hyperlink" Target="https://mentor.ieee.org/802.11/dcn/23/11-23-1910-00-00bn-coordinated-tdma-follow-up.pptx" TargetMode="External"/><Relationship Id="rId12" Type="http://schemas.openxmlformats.org/officeDocument/2006/relationships/hyperlink" Target="https://mentor.ieee.org/802.11/dcn/23/11-23-1969-00-00bn-consideration-on-uhr-relay-architecture.pptx" TargetMode="External"/><Relationship Id="rId2" Type="http://schemas.openxmlformats.org/officeDocument/2006/relationships/hyperlink" Target="https://mentor.ieee.org/802.11/dcn/23/11-23-1835-00-00bn-ap-power-management.pptx" TargetMode="External"/><Relationship Id="rId1" Type="http://schemas.openxmlformats.org/officeDocument/2006/relationships/slideLayout" Target="../slideLayouts/slideLayout5.xml"/><Relationship Id="rId6" Type="http://schemas.openxmlformats.org/officeDocument/2006/relationships/hyperlink" Target="https://mentor.ieee.org/802.11/dcn/23/11-23-1908-00-00bn-seamless-roaming-procedure.pptx" TargetMode="External"/><Relationship Id="rId11" Type="http://schemas.openxmlformats.org/officeDocument/2006/relationships/hyperlink" Target="https://mentor.ieee.org/802.11/dcn/23/11-23-1954-00-00bn-two-dimensional-a-ppdu.pptx" TargetMode="External"/><Relationship Id="rId5" Type="http://schemas.openxmlformats.org/officeDocument/2006/relationships/hyperlink" Target="https://mentor.ieee.org/802.11/dcn/23/11-23-1888-00-00bn-mac-header-protection-follow-up.pptx" TargetMode="External"/><Relationship Id="rId10" Type="http://schemas.openxmlformats.org/officeDocument/2006/relationships/hyperlink" Target="https://mentor.ieee.org/802.11/dcn/23/11-23-1953-00-00bn-two-dimensional-resource-allocation.pptx" TargetMode="External"/><Relationship Id="rId4" Type="http://schemas.openxmlformats.org/officeDocument/2006/relationships/hyperlink" Target="https://mentor.ieee.org/802.11/dcn/23/11-23-1839-00-00bn-evaluation-for-the-relay-transmission.pptx" TargetMode="External"/><Relationship Id="rId9" Type="http://schemas.openxmlformats.org/officeDocument/2006/relationships/hyperlink" Target="https://mentor.ieee.org/802.11/dcn/23/11-23-1942-00-00bn-inter-ppdu-low-power-listening-scheme.pptx" TargetMode="External"/></Relationships>
</file>

<file path=ppt/slides/_rels/slide21.xml.rels><?xml version="1.0" encoding="UTF-8" standalone="yes"?>
<Relationships xmlns="http://schemas.openxmlformats.org/package/2006/relationships"><Relationship Id="rId8" Type="http://schemas.openxmlformats.org/officeDocument/2006/relationships/hyperlink" Target="https://mentor.ieee.org/802.11/dcn/23/11-23-1843-00-00bn-multi-ap-joint-transmission-simulations-with-impairments.pptx" TargetMode="External"/><Relationship Id="rId3" Type="http://schemas.openxmlformats.org/officeDocument/2006/relationships/hyperlink" Target="https://mentor.ieee.org/802.11/dcn/23/11-23-1832-00-00bn-multi-ap-coordinated-spatial-reuse.pptx" TargetMode="External"/><Relationship Id="rId7" Type="http://schemas.openxmlformats.org/officeDocument/2006/relationships/hyperlink" Target="https://mentor.ieee.org/802.11/dcn/23/11-23-1841-00-00bn-considerations-on-bss-color-for-multi-ap.pptx" TargetMode="External"/><Relationship Id="rId2" Type="http://schemas.openxmlformats.org/officeDocument/2006/relationships/hyperlink" Target="https://mentor.ieee.org/802.11/dcn/23/11-23-1756-02-00bn-mimo-dynamic-polarization-multiplexing-and-beamforming-proposed-ieee802-11bn-phy.pptx" TargetMode="External"/><Relationship Id="rId1" Type="http://schemas.openxmlformats.org/officeDocument/2006/relationships/slideLayout" Target="../slideLayouts/slideLayout5.xml"/><Relationship Id="rId6" Type="http://schemas.openxmlformats.org/officeDocument/2006/relationships/hyperlink" Target="https://mentor.ieee.org/802.11/dcn/23/11-23-1837-00-00bn-map-group-set-up-operation-discussion.pptx" TargetMode="External"/><Relationship Id="rId5" Type="http://schemas.openxmlformats.org/officeDocument/2006/relationships/hyperlink" Target="https://mentor.ieee.org/802.11/dcn/23/11-23-1836-00-00bn-map-security-consideration.pptx" TargetMode="External"/><Relationship Id="rId4" Type="http://schemas.openxmlformats.org/officeDocument/2006/relationships/hyperlink" Target="https://mentor.ieee.org/802.11/dcn/23/11-23-1834-00-00bn-high-criticality-use-cases-and-requirements.pptx" TargetMode="External"/><Relationship Id="rId9" Type="http://schemas.openxmlformats.org/officeDocument/2006/relationships/hyperlink" Target="https://mentor.ieee.org/802.11/dcn/23/11-23-1865-00-00bn-discussion-on-sst-and-a-ppdu.pptx" TargetMode="External"/></Relationships>
</file>

<file path=ppt/slides/_rels/slide22.xml.rels><?xml version="1.0" encoding="UTF-8" standalone="yes"?>
<Relationships xmlns="http://schemas.openxmlformats.org/package/2006/relationships"><Relationship Id="rId2" Type="http://schemas.openxmlformats.org/officeDocument/2006/relationships/hyperlink" Target="https://mentor.ieee.org/802.11/dcn/23/11-23-1877-00-00bn-analysis-on-the-ldpc-rate-matching.pptx" TargetMode="External"/><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4.xml.rels><?xml version="1.0" encoding="UTF-8" standalone="yes"?>
<Relationships xmlns="http://schemas.openxmlformats.org/package/2006/relationships"><Relationship Id="rId2" Type="http://schemas.openxmlformats.org/officeDocument/2006/relationships/hyperlink" Target="https://mentor.ieee.org/802.11/dcn/23/11-23-1931-01-00bn-tgbn-proposed-timeline.pptx" TargetMode="External"/><Relationship Id="rId1" Type="http://schemas.openxmlformats.org/officeDocument/2006/relationships/slideLayout" Target="../slideLayouts/slideLayout5.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6.xml.rels><?xml version="1.0" encoding="UTF-8" standalone="yes"?>
<Relationships xmlns="http://schemas.openxmlformats.org/package/2006/relationships"><Relationship Id="rId2" Type="http://schemas.openxmlformats.org/officeDocument/2006/relationships/hyperlink" Target="https://mentor.ieee.org/802.11/dcn/23/11-23-1975-00-00bn-coordinated-spatial-re-use-for-uhr.pptx" TargetMode="External"/><Relationship Id="rId1" Type="http://schemas.openxmlformats.org/officeDocument/2006/relationships/slideLayout" Target="../slideLayouts/slideLayout5.xml"/></Relationships>
</file>

<file path=ppt/slides/_rels/slide27.xml.rels><?xml version="1.0" encoding="UTF-8" standalone="yes"?>
<Relationships xmlns="http://schemas.openxmlformats.org/package/2006/relationships"><Relationship Id="rId2" Type="http://schemas.openxmlformats.org/officeDocument/2006/relationships/hyperlink" Target="https://mentor.ieee.org/802.11/dcn/23/11-23-1987-00-00bn-802-11bn-selection-procedure.doc" TargetMode="External"/><Relationship Id="rId1" Type="http://schemas.openxmlformats.org/officeDocument/2006/relationships/slideLayout" Target="../slideLayouts/slideLayout5.xml"/></Relationships>
</file>

<file path=ppt/slides/_rels/slide28.xml.rels><?xml version="1.0" encoding="UTF-8" standalone="yes"?>
<Relationships xmlns="http://schemas.openxmlformats.org/package/2006/relationships"><Relationship Id="rId3" Type="http://schemas.openxmlformats.org/officeDocument/2006/relationships/hyperlink" Target="https://mentor.ieee.org/802.11/dcn/23/11-23-2029-00-00bn-overview-of-enterprise-policy-and-goals.pptx" TargetMode="External"/><Relationship Id="rId2" Type="http://schemas.openxmlformats.org/officeDocument/2006/relationships/hyperlink" Target="https://mentor.ieee.org/802.11/dcn/23/11-23-2026-00-00bn-balanced-wireless-in-device.pptx" TargetMode="External"/><Relationship Id="rId1" Type="http://schemas.openxmlformats.org/officeDocument/2006/relationships/slideLayout" Target="../slideLayouts/slideLayout5.xml"/><Relationship Id="rId4" Type="http://schemas.openxmlformats.org/officeDocument/2006/relationships/hyperlink" Target="https://mentor.ieee.org/802.11/dcn/23/11-23-2030-00-00bn-proposed-802-11bn-functional-requirements.doc" TargetMode="External"/></Relationships>
</file>

<file path=ppt/slides/_rels/slide29.xml.rels><?xml version="1.0" encoding="UTF-8" standalone="yes"?>
<Relationships xmlns="http://schemas.openxmlformats.org/package/2006/relationships"><Relationship Id="rId3" Type="http://schemas.openxmlformats.org/officeDocument/2006/relationships/hyperlink" Target="https://mentor.ieee.org/802.11/dcn/23/11-23-2076-01-00bn-multiple-channel-access-in-preemption-sequence.pptx" TargetMode="External"/><Relationship Id="rId2" Type="http://schemas.openxmlformats.org/officeDocument/2006/relationships/hyperlink" Target="https://mentor.ieee.org/802.11/dcn/23/11-23-2100-00-00bn-considerations-on-multiple-multi-ap-groups.pptx" TargetMode="External"/><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2" Type="http://schemas.openxmlformats.org/officeDocument/2006/relationships/hyperlink" Target="https://web.cvent.com/event/adea36bb-d70a-4157-b7e8-97d554e398cf/summary"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hyperlink" Target="https://mentor.ieee.org/802.11/dcn/23/11-23-0079-10-0uhr-uhr-draft-proposed-csd.docx" TargetMode="External"/><Relationship Id="rId2" Type="http://schemas.openxmlformats.org/officeDocument/2006/relationships/hyperlink" Target="https://mentor.ieee.org/802.11/dcn/23/11-23-0480-03-0uhr-uhr-proposed-par.pdf" TargetMode="External"/><Relationship Id="rId1" Type="http://schemas.openxmlformats.org/officeDocument/2006/relationships/slideLayout" Target="../slideLayouts/slideLayout2.xml"/><Relationship Id="rId4" Type="http://schemas.openxmlformats.org/officeDocument/2006/relationships/hyperlink" Target="https://mentor.ieee.org/802.11/dcn/23/11-23-1166-05-0uhr-uhr-par-and-csd-comments.pptx" TargetMode="External"/></Relationships>
</file>

<file path=ppt/slides/_rels/slide32.xml.rels><?xml version="1.0" encoding="UTF-8" standalone="yes"?>
<Relationships xmlns="http://schemas.openxmlformats.org/package/2006/relationships"><Relationship Id="rId2" Type="http://schemas.openxmlformats.org/officeDocument/2006/relationships/hyperlink" Target="https://mentor.ieee.org/802.11/dcn/23/11-23-1449-01-0uhr-uhr-sg-september-2023-meeting-minutes.docx" TargetMode="Externa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hyperlink" Target="https://mentor.ieee.org/802.11/dcn/23/11-23-1987-00-00bn-802-11bn-selection-procedure.doc" TargetMode="External"/><Relationship Id="rId2" Type="http://schemas.openxmlformats.org/officeDocument/2006/relationships/hyperlink" Target="https://mentor.ieee.org/802.11/dcn/23/11-23-1931-00-00bn-tgbn-proposed-timeline.pptx" TargetMode="External"/><Relationship Id="rId1" Type="http://schemas.openxmlformats.org/officeDocument/2006/relationships/slideLayout" Target="../slideLayouts/slideLayout2.xml"/><Relationship Id="rId4" Type="http://schemas.openxmlformats.org/officeDocument/2006/relationships/hyperlink" Target="https://mentor.ieee.org/802.11/dcn/23/11-23-2030-00-00bn-proposed-802-11bn-functional-requirements.doc" TargetMode="External"/></Relationships>
</file>

<file path=ppt/slides/_rels/slide37.xml.rels><?xml version="1.0" encoding="UTF-8" standalone="yes"?>
<Relationships xmlns="http://schemas.openxmlformats.org/package/2006/relationships"><Relationship Id="rId3" Type="http://schemas.openxmlformats.org/officeDocument/2006/relationships/hyperlink" Target="https://mentor.ieee.org/802.11/dcn/23/11-23-1838-00-00bn-follow-up-on-the-relay-transmission.pptx" TargetMode="External"/><Relationship Id="rId2" Type="http://schemas.openxmlformats.org/officeDocument/2006/relationships/hyperlink" Target="https://mentor.ieee.org/802.11/dcn/23/11-23-1835-00-00bn-ap-power-management.pptx" TargetMode="External"/><Relationship Id="rId1" Type="http://schemas.openxmlformats.org/officeDocument/2006/relationships/slideLayout" Target="../slideLayouts/slideLayout2.xml"/><Relationship Id="rId4" Type="http://schemas.openxmlformats.org/officeDocument/2006/relationships/hyperlink" Target="https://mentor.ieee.org/802.11/dcn/23/11-23-1839-00-00bn-evaluation-for-the-relay-transmission.pptx" TargetMode="Externa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hyperlink" Target="https://mentor.ieee.org/802.11/dcn/23/11-23-1888-00-00bn-mac-header-protection-follow-up.pptx" TargetMode="External"/><Relationship Id="rId7" Type="http://schemas.openxmlformats.org/officeDocument/2006/relationships/hyperlink" Target="https://mentor.ieee.org/802.11/dcn/23/11-23-1914-00-00bn-enhanced-security-considerations-in-uhr.pptx" TargetMode="External"/><Relationship Id="rId2" Type="http://schemas.openxmlformats.org/officeDocument/2006/relationships/hyperlink" Target="https://mentor.ieee.org/802.11/dcn/23/11-23-1839-00-00bn-evaluation-for-the-relay-transmission.ppt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911-00-00bn-secondary-channel-access-and-frame-transmission.pptx" TargetMode="External"/><Relationship Id="rId5" Type="http://schemas.openxmlformats.org/officeDocument/2006/relationships/hyperlink" Target="https://mentor.ieee.org/802.11/dcn/23/11-23-1910-00-00bn-coordinated-tdma-follow-up.pptx" TargetMode="External"/><Relationship Id="rId4" Type="http://schemas.openxmlformats.org/officeDocument/2006/relationships/hyperlink" Target="https://mentor.ieee.org/802.11/dcn/23/11-23-1908-00-00bn-seamless-roaming-procedure.pptx"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hyperlink" Target="https://mentor.ieee.org/802.11/dcn/23/11-23-1914-00-00bn-enhanced-security-considerations-in-uhr.pptx" TargetMode="External"/><Relationship Id="rId7" Type="http://schemas.openxmlformats.org/officeDocument/2006/relationships/hyperlink" Target="https://mentor.ieee.org/802.11/dcn/23/11-23-1954-00-00bn-two-dimensional-a-ppdu.pptx" TargetMode="External"/><Relationship Id="rId2" Type="http://schemas.openxmlformats.org/officeDocument/2006/relationships/hyperlink" Target="https://mentor.ieee.org/802.11/dcn/23/11-23-1911-00-00bn-secondary-channel-access-and-frame-transmission.ppt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953-00-00bn-two-dimensional-resource-allocation.pptx" TargetMode="External"/><Relationship Id="rId5" Type="http://schemas.openxmlformats.org/officeDocument/2006/relationships/hyperlink" Target="https://mentor.ieee.org/802.11/dcn/23/11-23-1942-00-00bn-inter-ppdu-low-power-listening-scheme.pptx" TargetMode="External"/><Relationship Id="rId4" Type="http://schemas.openxmlformats.org/officeDocument/2006/relationships/hyperlink" Target="https://mentor.ieee.org/802.11/dcn/23/11-23-1929-00-00bn-peer-to-peer-p2p-resource-management.pptx" TargetMode="Externa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3" Type="http://schemas.openxmlformats.org/officeDocument/2006/relationships/hyperlink" Target="https://mentor.ieee.org/802.11/dcn/23/11-23-1987-00-00bn-802-11bn-selection-procedure.doc" TargetMode="External"/><Relationship Id="rId2" Type="http://schemas.openxmlformats.org/officeDocument/2006/relationships/hyperlink" Target="https://mentor.ieee.org/802.11/dcn/23/11-23-1931-01-00bn-tgbn-proposed-timeline.pptx" TargetMode="External"/><Relationship Id="rId1" Type="http://schemas.openxmlformats.org/officeDocument/2006/relationships/slideLayout" Target="../slideLayouts/slideLayout2.xml"/><Relationship Id="rId4" Type="http://schemas.openxmlformats.org/officeDocument/2006/relationships/hyperlink" Target="https://mentor.ieee.org/802.11/dcn/23/11-23-2030-00-00bn-proposed-802-11bn-functional-requirements.doc"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s://grouper.ieee.org/groups/802/11/Rules/format-rules.html" TargetMode="Externa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hyperlink" Target="https://mentor.ieee.org/802.11/dcn/23/11-23-1987-00-00bn-802-11bn-selection-procedure.doc" TargetMode="Externa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hyperlink" Target="https://mentor.ieee.org/802.11/dcn/23/11-23-2030-01-00bn-proposed-802-11bn-functional-requirements.doc" TargetMode="Externa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3" Type="http://schemas.openxmlformats.org/officeDocument/2006/relationships/hyperlink" Target="https://mentor.ieee.org/802.11/dcn/23/11-23-1969-00-00bn-consideration-on-uhr-relay-architecture.pptx" TargetMode="External"/><Relationship Id="rId2" Type="http://schemas.openxmlformats.org/officeDocument/2006/relationships/hyperlink" Target="https://mentor.ieee.org/802.11/dcn/23/11-23-1954-00-00bn-two-dimensional-a-ppdu.pptx" TargetMode="External"/><Relationship Id="rId1" Type="http://schemas.openxmlformats.org/officeDocument/2006/relationships/slideLayout" Target="../slideLayouts/slideLayout2.xml"/><Relationship Id="rId4" Type="http://schemas.openxmlformats.org/officeDocument/2006/relationships/hyperlink" Target="https://mentor.ieee.org/802.11/dcn/23/11-23-2009-00-00bn-multi-ap-for-reliability-with-coherent-and-non-coherent-transmissions.pptx" TargetMode="Externa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3" Type="http://schemas.openxmlformats.org/officeDocument/2006/relationships/hyperlink" Target="https://mentor.ieee.org/802.11/dcn/23/11-23-2009-00-00bn-multi-ap-for-reliability-with-coherent-and-non-coherent-transmissions.pptx" TargetMode="External"/><Relationship Id="rId2" Type="http://schemas.openxmlformats.org/officeDocument/2006/relationships/hyperlink" Target="https://mentor.ieee.org/802.11/dcn/23/11-23-1969-00-00bn-consideration-on-uhr-relay-architecture.pptx" TargetMode="External"/><Relationship Id="rId1" Type="http://schemas.openxmlformats.org/officeDocument/2006/relationships/slideLayout" Target="../slideLayouts/slideLayout2.xml"/><Relationship Id="rId4" Type="http://schemas.openxmlformats.org/officeDocument/2006/relationships/hyperlink" Target="https://mentor.ieee.org/802.11/dcn/23/11-23-1756-02-00bn-mimo-dynamic-polarization-multiplexing-and-beamforming-proposed-ieee802-11bn-phy.pptx" TargetMode="Externa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2" Type="http://schemas.openxmlformats.org/officeDocument/2006/relationships/hyperlink" Target="https://www.ieee802.org/11/Reports/tgbn_update.htm"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hyperlink" Target="https://mentor.ieee.org/802-ec/dcn/16/ec-16-0180-05-00EC-ieee-802-participation-slide.pptx" TargetMode="External"/><Relationship Id="rId1" Type="http://schemas.openxmlformats.org/officeDocument/2006/relationships/slideLayout" Target="../slideLayouts/slideLayout2.xml"/><Relationship Id="rId4" Type="http://schemas.openxmlformats.org/officeDocument/2006/relationships/hyperlink" Target="mailto:aasterja@qti.qualcomm.com"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November 2023</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TGbn November 2023 Meeting Agenda</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2023-11-12</a:t>
            </a:r>
          </a:p>
        </p:txBody>
      </p:sp>
      <p:graphicFrame>
        <p:nvGraphicFramePr>
          <p:cNvPr id="3075" name="Object 3"/>
          <p:cNvGraphicFramePr>
            <a:graphicFrameLocks noChangeAspect="1"/>
          </p:cNvGraphicFramePr>
          <p:nvPr>
            <p:extLst>
              <p:ext uri="{D42A27DB-BD31-4B8C-83A1-F6EECF244321}">
                <p14:modId xmlns:p14="http://schemas.microsoft.com/office/powerpoint/2010/main" val="3439290081"/>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name="Document" r:id="rId3" imgW="8563312" imgH="2518960" progId="Word.Document.8">
                  <p:embed/>
                </p:oleObj>
              </mc:Choice>
              <mc:Fallback>
                <p:oleObj name="Document" r:id="rId3" imgW="8563312" imgH="2518960" progId="Word.Document.8">
                  <p:embed/>
                  <p:pic>
                    <p:nvPicPr>
                      <p:cNvPr id="3075" name="Object 3"/>
                      <p:cNvPicPr>
                        <a:picLocks noChangeAspect="1" noChangeArrowheads="1"/>
                      </p:cNvPicPr>
                      <p:nvPr/>
                    </p:nvPicPr>
                    <p:blipFill>
                      <a:blip r:embed="rId4"/>
                      <a:srcRect/>
                      <a:stretch>
                        <a:fillRect/>
                      </a:stretch>
                    </p:blipFill>
                    <p:spPr bwMode="auto">
                      <a:xfrm>
                        <a:off x="461963" y="2486025"/>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74955402-8C8A-40A5-8D95-EA2ABC87AC0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2C4C695-AFB3-4956-B721-DB0805BA0685}"/>
              </a:ext>
            </a:extLst>
          </p:cNvPr>
          <p:cNvSpPr>
            <a:spLocks noGrp="1"/>
          </p:cNvSpPr>
          <p:nvPr>
            <p:ph type="dt" idx="15"/>
          </p:nvPr>
        </p:nvSpPr>
        <p:spPr>
          <a:xfrm>
            <a:off x="696912" y="333375"/>
            <a:ext cx="2303451" cy="273050"/>
          </a:xfrm>
        </p:spPr>
        <p:txBody>
          <a:bodyPr/>
          <a:lstStyle/>
          <a:p>
            <a:r>
              <a:rPr lang="en-US" dirty="0"/>
              <a:t>November 2023</a:t>
            </a:r>
            <a:endParaRPr lang="en-GB" dirty="0"/>
          </a:p>
        </p:txBody>
      </p:sp>
    </p:spTree>
    <p:extLst>
      <p:ext uri="{BB962C8B-B14F-4D97-AF65-F5344CB8AC3E}">
        <p14:creationId xmlns:p14="http://schemas.microsoft.com/office/powerpoint/2010/main" val="42776009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856538" cy="5256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95067195-92AA-4D62-BBFD-DD2F4FCEA38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535943CE-0A57-43F4-9844-46B4091CBC16}"/>
              </a:ext>
            </a:extLst>
          </p:cNvPr>
          <p:cNvSpPr>
            <a:spLocks noGrp="1"/>
          </p:cNvSpPr>
          <p:nvPr>
            <p:ph type="dt" idx="15"/>
          </p:nvPr>
        </p:nvSpPr>
        <p:spPr>
          <a:xfrm>
            <a:off x="696912" y="333375"/>
            <a:ext cx="2303451" cy="273050"/>
          </a:xfrm>
        </p:spPr>
        <p:txBody>
          <a:bodyPr/>
          <a:lstStyle/>
          <a:p>
            <a:r>
              <a:rPr lang="en-US" dirty="0"/>
              <a:t>November 2023</a:t>
            </a:r>
            <a:endParaRPr lang="en-GB" dirty="0"/>
          </a:p>
        </p:txBody>
      </p:sp>
    </p:spTree>
    <p:extLst>
      <p:ext uri="{BB962C8B-B14F-4D97-AF65-F5344CB8AC3E}">
        <p14:creationId xmlns:p14="http://schemas.microsoft.com/office/powerpoint/2010/main" val="24368156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57DA6E08-8FB1-471F-A676-D991CFB1BF03}"/>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C5505616-1CE2-43B4-878B-31634EEB6CA7}"/>
              </a:ext>
            </a:extLst>
          </p:cNvPr>
          <p:cNvSpPr>
            <a:spLocks noGrp="1"/>
          </p:cNvSpPr>
          <p:nvPr>
            <p:ph type="dt" idx="15"/>
          </p:nvPr>
        </p:nvSpPr>
        <p:spPr>
          <a:xfrm>
            <a:off x="696912" y="333375"/>
            <a:ext cx="2303451" cy="273050"/>
          </a:xfrm>
        </p:spPr>
        <p:txBody>
          <a:bodyPr/>
          <a:lstStyle/>
          <a:p>
            <a:r>
              <a:rPr lang="en-US" dirty="0"/>
              <a:t>November 2023</a:t>
            </a:r>
            <a:endParaRPr lang="en-GB" dirty="0"/>
          </a:p>
        </p:txBody>
      </p:sp>
    </p:spTree>
    <p:extLst>
      <p:ext uri="{BB962C8B-B14F-4D97-AF65-F5344CB8AC3E}">
        <p14:creationId xmlns:p14="http://schemas.microsoft.com/office/powerpoint/2010/main" val="24001778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8D33EFAA-89A7-4404-92FC-62A75CBC2FC0}"/>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#5</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1C9D975-9B89-429E-A2AD-175C2CE0D83A}"/>
              </a:ext>
            </a:extLst>
          </p:cNvPr>
          <p:cNvSpPr>
            <a:spLocks noGrp="1"/>
          </p:cNvSpPr>
          <p:nvPr>
            <p:ph type="dt" idx="15"/>
          </p:nvPr>
        </p:nvSpPr>
        <p:spPr>
          <a:xfrm>
            <a:off x="696912" y="333375"/>
            <a:ext cx="2303451" cy="273050"/>
          </a:xfrm>
        </p:spPr>
        <p:txBody>
          <a:bodyPr/>
          <a:lstStyle/>
          <a:p>
            <a:r>
              <a:rPr lang="en-US" dirty="0"/>
              <a:t>November 2023</a:t>
            </a:r>
            <a:endParaRPr lang="en-GB" dirty="0"/>
          </a:p>
        </p:txBody>
      </p:sp>
    </p:spTree>
    <p:extLst>
      <p:ext uri="{BB962C8B-B14F-4D97-AF65-F5344CB8AC3E}">
        <p14:creationId xmlns:p14="http://schemas.microsoft.com/office/powerpoint/2010/main" val="33878637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01CD6-155C-48E2-BBC3-80D57D196B5F}"/>
              </a:ext>
            </a:extLst>
          </p:cNvPr>
          <p:cNvSpPr>
            <a:spLocks noGrp="1"/>
          </p:cNvSpPr>
          <p:nvPr>
            <p:ph type="title"/>
          </p:nvPr>
        </p:nvSpPr>
        <p:spPr/>
        <p:txBody>
          <a:bodyPr/>
          <a:lstStyle/>
          <a:p>
            <a:r>
              <a:rPr lang="en-US" dirty="0"/>
              <a:t>Copyright Policy</a:t>
            </a:r>
          </a:p>
        </p:txBody>
      </p:sp>
      <p:sp>
        <p:nvSpPr>
          <p:cNvPr id="3" name="Content Placeholder 2">
            <a:extLst>
              <a:ext uri="{FF2B5EF4-FFF2-40B4-BE49-F238E27FC236}">
                <a16:creationId xmlns:a16="http://schemas.microsoft.com/office/drawing/2014/main" id="{902C7E79-172D-4204-BFDD-F0160AFC7405}"/>
              </a:ext>
            </a:extLst>
          </p:cNvPr>
          <p:cNvSpPr>
            <a:spLocks noGrp="1"/>
          </p:cNvSpPr>
          <p:nvPr>
            <p:ph idx="1"/>
          </p:nvPr>
        </p:nvSpPr>
        <p:spPr/>
        <p:txBody>
          <a:bodyPr/>
          <a:lstStyle/>
          <a:p>
            <a:pPr>
              <a:buFont typeface="Arial" panose="020B0604020202020204" pitchFamily="34" charset="0"/>
              <a:buChar char="•"/>
            </a:pPr>
            <a:r>
              <a:rPr lang="en-US" dirty="0"/>
              <a:t>Participants are advised that</a:t>
            </a:r>
          </a:p>
          <a:p>
            <a:pPr lvl="1">
              <a:buFont typeface="Arial" panose="020B0604020202020204" pitchFamily="34" charset="0"/>
              <a:buChar char="•"/>
            </a:pPr>
            <a:r>
              <a:rPr lang="en-US" dirty="0"/>
              <a:t>IEEE SA’s copyright policy is described in </a:t>
            </a:r>
            <a:r>
              <a:rPr lang="en-US" dirty="0">
                <a:hlinkClick r:id="rId2"/>
              </a:rPr>
              <a:t>Clause 7</a:t>
            </a:r>
            <a:r>
              <a:rPr lang="en-US" dirty="0"/>
              <a:t> of the IEEE SA Standards Board Bylaws and </a:t>
            </a:r>
            <a:r>
              <a:rPr lang="en-US" dirty="0">
                <a:hlinkClick r:id="rId3"/>
              </a:rPr>
              <a:t>Clause 6.1</a:t>
            </a:r>
            <a:r>
              <a:rPr lang="en-US" dirty="0"/>
              <a:t> of the IEEE SA Standards Board Operations Manual;</a:t>
            </a:r>
          </a:p>
          <a:p>
            <a:pPr lvl="1">
              <a:buFont typeface="Arial" panose="020B0604020202020204" pitchFamily="34" charset="0"/>
              <a:buChar char="•"/>
            </a:pPr>
            <a:r>
              <a:rPr lang="en-US" dirty="0"/>
              <a:t>Any material submitted during standards development, whether verbal, recorded, or in written form, is a Contribution and shall comply with the IEEE SA Copyright Policy</a:t>
            </a:r>
          </a:p>
          <a:p>
            <a:pPr>
              <a:buFont typeface="Arial" panose="020B0604020202020204" pitchFamily="34" charset="0"/>
              <a:buChar char="•"/>
            </a:pPr>
            <a:r>
              <a:rPr lang="en-US" dirty="0"/>
              <a:t>Please refer to next two slides for more information</a:t>
            </a:r>
          </a:p>
        </p:txBody>
      </p:sp>
      <p:sp>
        <p:nvSpPr>
          <p:cNvPr id="4" name="Slide Number Placeholder 3">
            <a:extLst>
              <a:ext uri="{FF2B5EF4-FFF2-40B4-BE49-F238E27FC236}">
                <a16:creationId xmlns:a16="http://schemas.microsoft.com/office/drawing/2014/main" id="{453F9737-4624-4407-A626-66395FDE52A4}"/>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4CEAF0B7-13F0-4870-98EA-D07843CBF77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C48BDE3-7807-417F-A4F1-5356D38590CA}"/>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155715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6FA4C400-C204-4503-AFE8-AE9904ADC428}"/>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B7EF8522-FD6C-4D3A-93AF-A726F17B8911}"/>
              </a:ext>
            </a:extLst>
          </p:cNvPr>
          <p:cNvSpPr>
            <a:spLocks noGrp="1"/>
          </p:cNvSpPr>
          <p:nvPr>
            <p:ph idx="1"/>
          </p:nvPr>
        </p:nvSpPr>
        <p:spPr/>
        <p:txBody>
          <a:bodyPr/>
          <a:lstStyle/>
          <a:p>
            <a:pPr>
              <a:buFont typeface="Arial" panose="020B0604020202020204" pitchFamily="34" charset="0"/>
              <a:buChar char="•"/>
            </a:pPr>
            <a:r>
              <a:rPr lang="en-GB" sz="1800" dirty="0"/>
              <a:t>By participating in this activity, you agree to comply with the IEEE Code of Ethics, all applicable laws, and all IEEE policies and procedures including, but not limited to, the IEEE SA Copyright Policy.</a:t>
            </a:r>
            <a:endParaRPr lang="en-US" sz="1800" dirty="0"/>
          </a:p>
          <a:p>
            <a:pPr lvl="1">
              <a:buFont typeface="Arial" panose="020B0604020202020204" pitchFamily="34" charset="0"/>
              <a:buChar char="•"/>
            </a:pPr>
            <a:r>
              <a:rPr lang="en-GB" sz="1400" dirty="0"/>
              <a:t>Previously Published material (copyright assertion indicated) shall not be presented/submitted to the Working Group nor incorporated into a Working Group draft unless permission is granted. </a:t>
            </a:r>
            <a:endParaRPr lang="en-US" sz="1400" dirty="0"/>
          </a:p>
          <a:p>
            <a:pPr lvl="1">
              <a:buFont typeface="Arial" panose="020B0604020202020204" pitchFamily="34" charset="0"/>
              <a:buChar char="•"/>
            </a:pPr>
            <a:r>
              <a:rPr lang="en-GB" sz="1400" dirty="0"/>
              <a:t>Prior to presentation or submission, you shall notify the Working Group Chair of previously Published material and should assist the Chair in obtaining copyright permission acceptable to IEEE SA.</a:t>
            </a:r>
            <a:endParaRPr lang="en-US" sz="1400" dirty="0"/>
          </a:p>
          <a:p>
            <a:pPr lvl="1">
              <a:buFont typeface="Arial" panose="020B0604020202020204" pitchFamily="34" charset="0"/>
              <a:buChar char="•"/>
            </a:pPr>
            <a:r>
              <a:rPr lang="en-GB" sz="1400" dirty="0"/>
              <a:t>For material that is not previously Published, IEEE is automatically granted a license to use any material that is presented or submitted</a:t>
            </a:r>
            <a:endParaRPr lang="en-US" sz="1400" dirty="0"/>
          </a:p>
        </p:txBody>
      </p:sp>
      <p:sp>
        <p:nvSpPr>
          <p:cNvPr id="4" name="Slide Number Placeholder 3">
            <a:extLst>
              <a:ext uri="{FF2B5EF4-FFF2-40B4-BE49-F238E27FC236}">
                <a16:creationId xmlns:a16="http://schemas.microsoft.com/office/drawing/2014/main" id="{2A6F32B3-7121-4329-95DF-F3D0BA97746E}"/>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FBD3C684-FD25-431F-9B76-4EBFC4BFB38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3BF5992-FFFD-4B64-900D-0590BA3C03CE}"/>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32007119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91F08-C969-4AF3-921D-E73BEF1E28D7}"/>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7C9E0B85-0AB1-49A9-AFD9-65F08408602D}"/>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600" dirty="0"/>
              <a:t>The IEEE SA Copyright Policy is described in the IEEE SA Standards Board Bylaws and IEEE SA Standards Board Operations Manual</a:t>
            </a:r>
          </a:p>
          <a:p>
            <a:pPr marL="800100" lvl="1" indent="-342900">
              <a:buFont typeface="Arial" panose="020B0604020202020204" pitchFamily="34" charset="0"/>
              <a:buChar char="•"/>
            </a:pPr>
            <a:r>
              <a:rPr lang="en-US" sz="1400" dirty="0"/>
              <a:t>IEEE SA Copyright Policy, see </a:t>
            </a:r>
            <a:br>
              <a:rPr lang="en-US" sz="1400" dirty="0"/>
            </a:br>
            <a:r>
              <a:rPr lang="en-US" sz="1400" dirty="0"/>
              <a:t>	Clause 7 of the IEEE SA Standards Board Bylaws</a:t>
            </a:r>
            <a:br>
              <a:rPr lang="en-US" sz="1400" dirty="0"/>
            </a:br>
            <a:r>
              <a:rPr lang="en-US" sz="1400" dirty="0"/>
              <a:t> 	</a:t>
            </a:r>
            <a:r>
              <a:rPr lang="en-US" sz="1400" dirty="0">
                <a:hlinkClick r:id="rId2"/>
              </a:rPr>
              <a:t>https://standards.ieee.org/about/policies/bylaws/sect6-7.html#7</a:t>
            </a:r>
            <a:br>
              <a:rPr lang="en-US" sz="1400" dirty="0"/>
            </a:br>
            <a:r>
              <a:rPr lang="en-US" sz="1400" dirty="0"/>
              <a:t>	Clause 6.1 of the IEEE SA Standards Board Operations Manual</a:t>
            </a:r>
            <a:br>
              <a:rPr lang="en-US" sz="1400" dirty="0"/>
            </a:br>
            <a:r>
              <a:rPr lang="en-US" sz="1400" dirty="0"/>
              <a:t>	</a:t>
            </a:r>
            <a:r>
              <a:rPr lang="en-US" sz="1400" dirty="0">
                <a:hlinkClick r:id="rId3"/>
              </a:rPr>
              <a:t>https://standards.ieee.org/about/policies/opman/sect6.html</a:t>
            </a:r>
            <a:endParaRPr lang="en-US" sz="1400" dirty="0"/>
          </a:p>
          <a:p>
            <a:pPr>
              <a:buFont typeface="Arial" panose="020B0604020202020204" pitchFamily="34" charset="0"/>
              <a:buChar char="•"/>
            </a:pPr>
            <a:r>
              <a:rPr lang="en-US" sz="1600" dirty="0"/>
              <a:t>IEEE SA Copyright Permission</a:t>
            </a:r>
          </a:p>
          <a:p>
            <a:pPr marL="800100" lvl="1" indent="-342900">
              <a:buFont typeface="Arial" panose="020B0604020202020204" pitchFamily="34" charset="0"/>
              <a:buChar char="•"/>
            </a:pPr>
            <a:r>
              <a:rPr lang="en-US" sz="1400" dirty="0">
                <a:hlinkClick r:id="rId4"/>
              </a:rPr>
              <a:t>https://standards.ieee.org/content/dam/ieee-standards/standards/web/documents/other/permissionltrs.zip</a:t>
            </a:r>
            <a:endParaRPr lang="en-US" sz="1400" dirty="0"/>
          </a:p>
          <a:p>
            <a:pPr>
              <a:buFont typeface="Arial" panose="020B0604020202020204" pitchFamily="34" charset="0"/>
              <a:buChar char="•"/>
            </a:pPr>
            <a:r>
              <a:rPr lang="en-US" sz="1600" dirty="0"/>
              <a:t>IEEE SA Copyright FAQs</a:t>
            </a:r>
          </a:p>
          <a:p>
            <a:pPr marL="800100" lvl="1" indent="-342900">
              <a:buFont typeface="Arial" panose="020B0604020202020204" pitchFamily="34" charset="0"/>
              <a:buChar char="•"/>
            </a:pPr>
            <a:r>
              <a:rPr lang="en-US" sz="1400" dirty="0">
                <a:hlinkClick r:id="rId5"/>
              </a:rPr>
              <a:t>http://standards.ieee.org/faqs/copyrights.html/</a:t>
            </a:r>
            <a:endParaRPr lang="en-US" sz="1400" dirty="0"/>
          </a:p>
          <a:p>
            <a:pPr>
              <a:buFont typeface="Arial" panose="020B0604020202020204" pitchFamily="34" charset="0"/>
              <a:buChar char="•"/>
            </a:pPr>
            <a:r>
              <a:rPr lang="en-US" sz="1600" dirty="0"/>
              <a:t>IEEE SA Best Practices for IEEE Standards Development </a:t>
            </a:r>
          </a:p>
          <a:p>
            <a:pPr marL="800100" lvl="1" indent="-342900">
              <a:buFont typeface="Arial" panose="020B0604020202020204" pitchFamily="34" charset="0"/>
              <a:buChar char="•"/>
            </a:pPr>
            <a:r>
              <a:rPr lang="en-US" sz="1400" dirty="0">
                <a:hlinkClick r:id="rId6"/>
              </a:rPr>
              <a:t>http://standards.ieee.org/develop/policies/best_practices_for_ieee_standards_development_051215.pdf</a:t>
            </a:r>
            <a:endParaRPr lang="en-US" sz="1400" dirty="0"/>
          </a:p>
          <a:p>
            <a:pPr>
              <a:buFont typeface="Arial" panose="020B0604020202020204" pitchFamily="34" charset="0"/>
              <a:buChar char="•"/>
            </a:pPr>
            <a:r>
              <a:rPr lang="en-US" sz="1600" dirty="0"/>
              <a:t>Distribution of Draft Standards (see 6.1.3 of the SASB Operations Manual)</a:t>
            </a:r>
          </a:p>
          <a:p>
            <a:pPr marL="800100" lvl="1" indent="-342900">
              <a:buFont typeface="Arial" panose="020B0604020202020204" pitchFamily="34" charset="0"/>
              <a:buChar char="•"/>
            </a:pPr>
            <a:r>
              <a:rPr lang="en-US" sz="1400" dirty="0">
                <a:hlinkClick r:id="rId3"/>
              </a:rPr>
              <a:t>https://standards.ieee.org/about/policies/opman/sect6.html</a:t>
            </a:r>
            <a:endParaRPr lang="en-US" sz="1400" dirty="0"/>
          </a:p>
        </p:txBody>
      </p:sp>
      <p:sp>
        <p:nvSpPr>
          <p:cNvPr id="4" name="Slide Number Placeholder 3">
            <a:extLst>
              <a:ext uri="{FF2B5EF4-FFF2-40B4-BE49-F238E27FC236}">
                <a16:creationId xmlns:a16="http://schemas.microsoft.com/office/drawing/2014/main" id="{D0660B0A-1E30-450B-AFB7-ED7E39CBA1F5}"/>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14A4D191-9514-42B5-92E6-35B1FB06045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B4D6F20-084B-4EE9-AD6D-290838010348}"/>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24096092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Items for the Week</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800" dirty="0"/>
              <a:t>Call to order</a:t>
            </a:r>
          </a:p>
          <a:p>
            <a:pPr>
              <a:buFont typeface="Arial" panose="020B0604020202020204" pitchFamily="34" charset="0"/>
              <a:buChar char="•"/>
            </a:pPr>
            <a:r>
              <a:rPr lang="en-GB" altLang="en-US" sz="1800" dirty="0"/>
              <a:t>IEEE-SA policies and procedures</a:t>
            </a:r>
          </a:p>
          <a:p>
            <a:pPr>
              <a:buFont typeface="Arial" panose="020B0604020202020204" pitchFamily="34" charset="0"/>
              <a:buChar char="•"/>
            </a:pPr>
            <a:r>
              <a:rPr lang="en-US" sz="1800" dirty="0"/>
              <a:t>Summary from Sept. 2023 meeting</a:t>
            </a:r>
          </a:p>
          <a:p>
            <a:pPr>
              <a:buFont typeface="Arial" panose="020B0604020202020204" pitchFamily="34" charset="0"/>
              <a:buChar char="•"/>
            </a:pPr>
            <a:r>
              <a:rPr lang="en-US" sz="1800" dirty="0"/>
              <a:t>Approve UHR SG minutes from Sept. 2023 meeting</a:t>
            </a:r>
          </a:p>
          <a:p>
            <a:pPr>
              <a:buFont typeface="Arial" panose="020B0604020202020204" pitchFamily="34" charset="0"/>
              <a:buChar char="•"/>
            </a:pPr>
            <a:r>
              <a:rPr lang="en-US" sz="1800" dirty="0"/>
              <a:t>TG Timeline</a:t>
            </a:r>
          </a:p>
          <a:p>
            <a:pPr>
              <a:buFont typeface="Arial" panose="020B0604020202020204" pitchFamily="34" charset="0"/>
              <a:buChar char="•"/>
            </a:pPr>
            <a:r>
              <a:rPr lang="en-US" sz="1800" dirty="0"/>
              <a:t>TG Documents</a:t>
            </a:r>
          </a:p>
          <a:p>
            <a:pPr>
              <a:buFont typeface="Arial" panose="020B0604020202020204" pitchFamily="34" charset="0"/>
              <a:buChar char="•"/>
            </a:pPr>
            <a:r>
              <a:rPr lang="en-US" sz="1800" dirty="0"/>
              <a:t>Proposed TG structure</a:t>
            </a:r>
          </a:p>
          <a:p>
            <a:pPr>
              <a:buFont typeface="Arial" panose="020B0604020202020204" pitchFamily="34" charset="0"/>
              <a:buChar char="•"/>
            </a:pPr>
            <a:r>
              <a:rPr lang="en-US" sz="1800" dirty="0"/>
              <a:t>TG officers’ election</a:t>
            </a:r>
          </a:p>
          <a:p>
            <a:pPr>
              <a:buFont typeface="Arial" panose="020B0604020202020204" pitchFamily="34" charset="0"/>
              <a:buChar char="•"/>
            </a:pPr>
            <a:r>
              <a:rPr lang="en-US" sz="1800" dirty="0"/>
              <a:t>Presentation of submissions</a:t>
            </a:r>
          </a:p>
          <a:p>
            <a:pPr>
              <a:buFont typeface="Arial" panose="020B0604020202020204" pitchFamily="34" charset="0"/>
              <a:buChar char="•"/>
            </a:pPr>
            <a:r>
              <a:rPr lang="en-US" sz="1800" dirty="0"/>
              <a:t>Goals for January 2024</a:t>
            </a:r>
          </a:p>
          <a:p>
            <a:pPr>
              <a:buFont typeface="Arial" panose="020B0604020202020204" pitchFamily="34" charset="0"/>
              <a:buChar char="•"/>
            </a:pPr>
            <a:r>
              <a:rPr lang="en-US" sz="1800" dirty="0"/>
              <a:t>Future teleconference</a:t>
            </a:r>
          </a:p>
          <a:p>
            <a:pPr>
              <a:buFont typeface="Arial" panose="020B0604020202020204" pitchFamily="34" charset="0"/>
              <a:buChar char="•"/>
            </a:pPr>
            <a:r>
              <a:rPr lang="en-US" sz="1800" dirty="0"/>
              <a:t>Any other business</a:t>
            </a:r>
          </a:p>
          <a:p>
            <a:pPr>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C00CAC69-BF6D-4936-9CE0-D96F88ACD748}"/>
              </a:ext>
            </a:extLst>
          </p:cNvPr>
          <p:cNvSpPr>
            <a:spLocks noGrp="1"/>
          </p:cNvSpPr>
          <p:nvPr>
            <p:ph type="dt" idx="15"/>
          </p:nvPr>
        </p:nvSpPr>
        <p:spPr>
          <a:xfrm>
            <a:off x="696912" y="333375"/>
            <a:ext cx="2303451" cy="273050"/>
          </a:xfrm>
        </p:spPr>
        <p:txBody>
          <a:bodyPr/>
          <a:lstStyle/>
          <a:p>
            <a:r>
              <a:rPr lang="en-US" dirty="0"/>
              <a:t>November 2023</a:t>
            </a:r>
            <a:endParaRPr lang="en-GB" dirty="0"/>
          </a:p>
        </p:txBody>
      </p:sp>
    </p:spTree>
    <p:extLst>
      <p:ext uri="{BB962C8B-B14F-4D97-AF65-F5344CB8AC3E}">
        <p14:creationId xmlns:p14="http://schemas.microsoft.com/office/powerpoint/2010/main" val="1328320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037EA-01CD-49B6-9BB5-232DD9A4DDC5}"/>
              </a:ext>
            </a:extLst>
          </p:cNvPr>
          <p:cNvSpPr>
            <a:spLocks noGrp="1"/>
          </p:cNvSpPr>
          <p:nvPr>
            <p:ph type="title"/>
          </p:nvPr>
        </p:nvSpPr>
        <p:spPr/>
        <p:txBody>
          <a:bodyPr/>
          <a:lstStyle/>
          <a:p>
            <a:r>
              <a:rPr lang="en-US" dirty="0"/>
              <a:t>TGbn Agenda</a:t>
            </a:r>
          </a:p>
        </p:txBody>
      </p:sp>
      <p:sp>
        <p:nvSpPr>
          <p:cNvPr id="3" name="Content Placeholder 2">
            <a:extLst>
              <a:ext uri="{FF2B5EF4-FFF2-40B4-BE49-F238E27FC236}">
                <a16:creationId xmlns:a16="http://schemas.microsoft.com/office/drawing/2014/main" id="{3857177C-4F12-41D1-AB93-6925069E5DB9}"/>
              </a:ext>
            </a:extLst>
          </p:cNvPr>
          <p:cNvSpPr>
            <a:spLocks noGrp="1"/>
          </p:cNvSpPr>
          <p:nvPr>
            <p:ph idx="1"/>
          </p:nvPr>
        </p:nvSpPr>
        <p:spPr>
          <a:xfrm>
            <a:off x="457200" y="1676399"/>
            <a:ext cx="4648199" cy="4799013"/>
          </a:xfrm>
        </p:spPr>
        <p:txBody>
          <a:bodyPr/>
          <a:lstStyle/>
          <a:p>
            <a:pPr lvl="0">
              <a:lnSpc>
                <a:spcPct val="80000"/>
              </a:lnSpc>
              <a:buFont typeface="Arial" panose="020B0604020202020204" pitchFamily="34" charset="0"/>
              <a:buChar char="•"/>
            </a:pPr>
            <a:r>
              <a:rPr lang="en-US" altLang="en-US" sz="1400" dirty="0"/>
              <a:t>Monday PM2 (16:00-18:00)</a:t>
            </a:r>
          </a:p>
          <a:p>
            <a:pPr lvl="1">
              <a:lnSpc>
                <a:spcPct val="80000"/>
              </a:lnSpc>
              <a:buFont typeface="Arial" panose="020B0604020202020204" pitchFamily="34" charset="0"/>
              <a:buChar char="•"/>
            </a:pPr>
            <a:r>
              <a:rPr lang="en-US" altLang="en-US" sz="1200" dirty="0"/>
              <a:t>Call meeting to order </a:t>
            </a:r>
          </a:p>
          <a:p>
            <a:pPr lvl="1">
              <a:buFont typeface="Arial" panose="020B0604020202020204" pitchFamily="34" charset="0"/>
              <a:buChar char="•"/>
            </a:pPr>
            <a:r>
              <a:rPr lang="en-US" altLang="en-US" sz="1200" dirty="0"/>
              <a:t>IEEE-SA IPR policy and Procedure</a:t>
            </a:r>
          </a:p>
          <a:p>
            <a:pPr lvl="1">
              <a:lnSpc>
                <a:spcPct val="80000"/>
              </a:lnSpc>
              <a:buFont typeface="Arial" panose="020B0604020202020204" pitchFamily="34" charset="0"/>
              <a:buChar char="•"/>
            </a:pPr>
            <a:r>
              <a:rPr lang="en-US" altLang="en-US" sz="1200" dirty="0"/>
              <a:t>Set and approve agenda</a:t>
            </a:r>
          </a:p>
          <a:p>
            <a:pPr lvl="1">
              <a:lnSpc>
                <a:spcPct val="80000"/>
              </a:lnSpc>
              <a:buFont typeface="Arial" panose="020B0604020202020204" pitchFamily="34" charset="0"/>
              <a:buChar char="•"/>
            </a:pPr>
            <a:r>
              <a:rPr lang="en-US" altLang="en-US" sz="1200" dirty="0"/>
              <a:t>Summary from September 2023 meeting</a:t>
            </a:r>
          </a:p>
          <a:p>
            <a:pPr lvl="1">
              <a:lnSpc>
                <a:spcPct val="80000"/>
              </a:lnSpc>
              <a:buFont typeface="Arial" panose="020B0604020202020204" pitchFamily="34" charset="0"/>
              <a:buChar char="•"/>
            </a:pPr>
            <a:r>
              <a:rPr lang="en-US" altLang="en-US" sz="1200" dirty="0"/>
              <a:t>Approve UHR SG minutes from September meeting</a:t>
            </a:r>
          </a:p>
          <a:p>
            <a:pPr lvl="1">
              <a:lnSpc>
                <a:spcPct val="80000"/>
              </a:lnSpc>
              <a:buFont typeface="Arial" panose="020B0604020202020204" pitchFamily="34" charset="0"/>
              <a:buChar char="•"/>
            </a:pPr>
            <a:r>
              <a:rPr lang="en-US" altLang="en-US" sz="1200" dirty="0"/>
              <a:t>Call for TG officers</a:t>
            </a:r>
          </a:p>
          <a:p>
            <a:pPr lvl="1">
              <a:lnSpc>
                <a:spcPct val="80000"/>
              </a:lnSpc>
              <a:buFont typeface="Arial" panose="020B0604020202020204" pitchFamily="34" charset="0"/>
              <a:buChar char="•"/>
            </a:pPr>
            <a:r>
              <a:rPr lang="en-US" altLang="en-US" sz="1200" dirty="0"/>
              <a:t>TG Timeline and TG Documents</a:t>
            </a:r>
          </a:p>
          <a:p>
            <a:pPr lvl="1">
              <a:lnSpc>
                <a:spcPct val="80000"/>
              </a:lnSpc>
              <a:buFont typeface="Arial" panose="020B0604020202020204" pitchFamily="34" charset="0"/>
              <a:buChar char="•"/>
            </a:pPr>
            <a:r>
              <a:rPr lang="en-US" altLang="en-US" sz="1200" dirty="0"/>
              <a:t>Presentation of submissions</a:t>
            </a:r>
          </a:p>
          <a:p>
            <a:pPr lvl="1">
              <a:lnSpc>
                <a:spcPct val="80000"/>
              </a:lnSpc>
              <a:buFont typeface="Arial" panose="020B0604020202020204" pitchFamily="34" charset="0"/>
              <a:buChar char="•"/>
            </a:pPr>
            <a:r>
              <a:rPr lang="en-US" altLang="en-US" sz="1200" dirty="0"/>
              <a:t>Recess</a:t>
            </a:r>
          </a:p>
          <a:p>
            <a:pPr>
              <a:lnSpc>
                <a:spcPct val="80000"/>
              </a:lnSpc>
              <a:buFont typeface="Arial" panose="020B0604020202020204" pitchFamily="34" charset="0"/>
              <a:buChar char="•"/>
            </a:pPr>
            <a:r>
              <a:rPr lang="en-US" altLang="en-US" sz="1400" dirty="0"/>
              <a:t>Wednesday AM1 (8:00-10:00)</a:t>
            </a:r>
          </a:p>
          <a:p>
            <a:pPr lvl="1">
              <a:lnSpc>
                <a:spcPct val="80000"/>
              </a:lnSpc>
              <a:buFont typeface="Arial" panose="020B0604020202020204" pitchFamily="34" charset="0"/>
              <a:buChar char="•"/>
            </a:pPr>
            <a:r>
              <a:rPr lang="en-US" altLang="en-US" sz="1200" dirty="0"/>
              <a:t>Call meeting to order </a:t>
            </a:r>
          </a:p>
          <a:p>
            <a:pPr lvl="1">
              <a:buFont typeface="Arial" panose="020B0604020202020204" pitchFamily="34" charset="0"/>
              <a:buChar char="•"/>
            </a:pPr>
            <a:r>
              <a:rPr lang="en-US" altLang="en-US" sz="1200" dirty="0"/>
              <a:t>IEEE-SA IPR policy and Procedure</a:t>
            </a:r>
          </a:p>
          <a:p>
            <a:pPr lvl="1">
              <a:lnSpc>
                <a:spcPct val="80000"/>
              </a:lnSpc>
              <a:buFont typeface="Arial" panose="020B0604020202020204" pitchFamily="34" charset="0"/>
              <a:buChar char="•"/>
            </a:pPr>
            <a:r>
              <a:rPr lang="en-US" altLang="en-US" sz="1200" dirty="0"/>
              <a:t>Presentation of submissions</a:t>
            </a:r>
          </a:p>
          <a:p>
            <a:pPr lvl="1">
              <a:lnSpc>
                <a:spcPct val="80000"/>
              </a:lnSpc>
              <a:buFont typeface="Arial" panose="020B0604020202020204" pitchFamily="34" charset="0"/>
              <a:buChar char="•"/>
            </a:pPr>
            <a:r>
              <a:rPr lang="en-US" altLang="en-US" sz="1200" dirty="0"/>
              <a:t>Recess</a:t>
            </a:r>
          </a:p>
          <a:p>
            <a:pPr>
              <a:lnSpc>
                <a:spcPct val="80000"/>
              </a:lnSpc>
              <a:buFont typeface="Arial" panose="020B0604020202020204" pitchFamily="34" charset="0"/>
              <a:buChar char="•"/>
            </a:pPr>
            <a:r>
              <a:rPr lang="en-US" altLang="en-US" sz="1400" dirty="0"/>
              <a:t> Wednesday AM2 (10:30-12:30)</a:t>
            </a:r>
          </a:p>
          <a:p>
            <a:pPr lvl="1">
              <a:lnSpc>
                <a:spcPct val="80000"/>
              </a:lnSpc>
              <a:buFont typeface="Arial" panose="020B0604020202020204" pitchFamily="34" charset="0"/>
              <a:buChar char="•"/>
            </a:pPr>
            <a:r>
              <a:rPr lang="en-US" altLang="en-US" sz="1200" dirty="0"/>
              <a:t>Call meeting to order </a:t>
            </a:r>
          </a:p>
          <a:p>
            <a:pPr lvl="1">
              <a:buFont typeface="Arial" panose="020B0604020202020204" pitchFamily="34" charset="0"/>
              <a:buChar char="•"/>
            </a:pPr>
            <a:r>
              <a:rPr lang="en-US" altLang="en-US" sz="1200" dirty="0"/>
              <a:t>IEEE-SA IPR policy and Procedure</a:t>
            </a:r>
          </a:p>
          <a:p>
            <a:pPr lvl="1">
              <a:lnSpc>
                <a:spcPct val="80000"/>
              </a:lnSpc>
              <a:buFont typeface="Arial" panose="020B0604020202020204" pitchFamily="34" charset="0"/>
              <a:buChar char="•"/>
            </a:pPr>
            <a:r>
              <a:rPr lang="en-US" altLang="en-US" sz="1200" dirty="0"/>
              <a:t>Final Call for TG officers</a:t>
            </a:r>
          </a:p>
          <a:p>
            <a:pPr lvl="1">
              <a:lnSpc>
                <a:spcPct val="80000"/>
              </a:lnSpc>
              <a:buFont typeface="Arial" panose="020B0604020202020204" pitchFamily="34" charset="0"/>
              <a:buChar char="•"/>
            </a:pPr>
            <a:r>
              <a:rPr lang="en-US" altLang="en-US" sz="1200" dirty="0"/>
              <a:t>Presentation of submissions</a:t>
            </a:r>
          </a:p>
          <a:p>
            <a:pPr lvl="1">
              <a:lnSpc>
                <a:spcPct val="80000"/>
              </a:lnSpc>
              <a:buFont typeface="Arial" panose="020B0604020202020204" pitchFamily="34" charset="0"/>
              <a:buChar char="•"/>
            </a:pPr>
            <a:r>
              <a:rPr lang="en-US" altLang="en-US" sz="1200" dirty="0"/>
              <a:t>Recess</a:t>
            </a:r>
          </a:p>
        </p:txBody>
      </p:sp>
      <p:sp>
        <p:nvSpPr>
          <p:cNvPr id="4" name="Slide Number Placeholder 3">
            <a:extLst>
              <a:ext uri="{FF2B5EF4-FFF2-40B4-BE49-F238E27FC236}">
                <a16:creationId xmlns:a16="http://schemas.microsoft.com/office/drawing/2014/main" id="{6522C11D-C12B-4B7A-85DF-78FA6C9B6EEF}"/>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8CF711A5-48A8-4157-9E93-9477756656BE}"/>
              </a:ext>
            </a:extLst>
          </p:cNvPr>
          <p:cNvSpPr>
            <a:spLocks noGrp="1"/>
          </p:cNvSpPr>
          <p:nvPr>
            <p:ph type="ftr" idx="14"/>
          </p:nvPr>
        </p:nvSpPr>
        <p:spPr/>
        <p:txBody>
          <a:bodyPr/>
          <a:lstStyle/>
          <a:p>
            <a:r>
              <a:rPr lang="en-GB"/>
              <a:t>Alfred Asterjadhi, Qualcomm Inc.</a:t>
            </a:r>
            <a:endParaRPr lang="en-GB" dirty="0"/>
          </a:p>
        </p:txBody>
      </p:sp>
      <p:sp>
        <p:nvSpPr>
          <p:cNvPr id="8" name="Date Placeholder 3">
            <a:extLst>
              <a:ext uri="{FF2B5EF4-FFF2-40B4-BE49-F238E27FC236}">
                <a16:creationId xmlns:a16="http://schemas.microsoft.com/office/drawing/2014/main" id="{ADA0A8BA-AA59-4AB6-9BD0-89E3B2E275F5}"/>
              </a:ext>
            </a:extLst>
          </p:cNvPr>
          <p:cNvSpPr>
            <a:spLocks noGrp="1"/>
          </p:cNvSpPr>
          <p:nvPr>
            <p:ph type="dt" idx="15"/>
          </p:nvPr>
        </p:nvSpPr>
        <p:spPr/>
        <p:txBody>
          <a:bodyPr/>
          <a:lstStyle/>
          <a:p>
            <a:r>
              <a:rPr lang="en-US" dirty="0"/>
              <a:t>November 2023</a:t>
            </a:r>
            <a:endParaRPr lang="en-GB" dirty="0"/>
          </a:p>
        </p:txBody>
      </p:sp>
      <p:sp>
        <p:nvSpPr>
          <p:cNvPr id="17" name="Content Placeholder 2">
            <a:extLst>
              <a:ext uri="{FF2B5EF4-FFF2-40B4-BE49-F238E27FC236}">
                <a16:creationId xmlns:a16="http://schemas.microsoft.com/office/drawing/2014/main" id="{442A1050-6527-4B2E-A943-E125D6B48B52}"/>
              </a:ext>
            </a:extLst>
          </p:cNvPr>
          <p:cNvSpPr txBox="1">
            <a:spLocks/>
          </p:cNvSpPr>
          <p:nvPr/>
        </p:nvSpPr>
        <p:spPr bwMode="auto">
          <a:xfrm>
            <a:off x="4913472" y="1676398"/>
            <a:ext cx="4230528" cy="4724402"/>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nSpc>
                <a:spcPct val="80000"/>
              </a:lnSpc>
              <a:buFont typeface="Arial" panose="020B0604020202020204" pitchFamily="34" charset="0"/>
              <a:buChar char="•"/>
            </a:pPr>
            <a:r>
              <a:rPr lang="en-US" altLang="en-US" sz="1400" dirty="0"/>
              <a:t>Thursday AM2 (10:30-12:30)</a:t>
            </a:r>
          </a:p>
          <a:p>
            <a:pPr lvl="1">
              <a:lnSpc>
                <a:spcPct val="80000"/>
              </a:lnSpc>
              <a:buFont typeface="Arial" panose="020B0604020202020204" pitchFamily="34" charset="0"/>
              <a:buChar char="•"/>
            </a:pPr>
            <a:r>
              <a:rPr lang="en-US" altLang="en-US" sz="1200" dirty="0"/>
              <a:t>Call meeting to order </a:t>
            </a:r>
          </a:p>
          <a:p>
            <a:pPr lvl="1">
              <a:buFont typeface="Arial" panose="020B0604020202020204" pitchFamily="34" charset="0"/>
              <a:buChar char="•"/>
            </a:pPr>
            <a:r>
              <a:rPr lang="en-US" altLang="en-US" sz="1200" dirty="0"/>
              <a:t>IEEE-SA IPR policy and Procedure</a:t>
            </a:r>
          </a:p>
          <a:p>
            <a:pPr lvl="1">
              <a:lnSpc>
                <a:spcPct val="80000"/>
              </a:lnSpc>
              <a:buFont typeface="Arial" panose="020B0604020202020204" pitchFamily="34" charset="0"/>
              <a:buChar char="•"/>
            </a:pPr>
            <a:r>
              <a:rPr lang="en-US" altLang="en-US" sz="1200" dirty="0"/>
              <a:t>TG officers' election</a:t>
            </a:r>
          </a:p>
          <a:p>
            <a:pPr lvl="1">
              <a:lnSpc>
                <a:spcPct val="80000"/>
              </a:lnSpc>
              <a:buFont typeface="Arial" panose="020B0604020202020204" pitchFamily="34" charset="0"/>
              <a:buChar char="•"/>
            </a:pPr>
            <a:r>
              <a:rPr lang="en-US" altLang="en-US" sz="1200" dirty="0"/>
              <a:t>Proposed TG structure</a:t>
            </a:r>
          </a:p>
          <a:p>
            <a:pPr lvl="1">
              <a:lnSpc>
                <a:spcPct val="80000"/>
              </a:lnSpc>
              <a:buFont typeface="Arial" panose="020B0604020202020204" pitchFamily="34" charset="0"/>
              <a:buChar char="•"/>
            </a:pPr>
            <a:r>
              <a:rPr lang="en-US" altLang="en-US" sz="1200"/>
              <a:t>TG documents</a:t>
            </a:r>
            <a:endParaRPr lang="en-US" altLang="en-US" sz="1200" dirty="0"/>
          </a:p>
          <a:p>
            <a:pPr lvl="1">
              <a:lnSpc>
                <a:spcPct val="80000"/>
              </a:lnSpc>
              <a:buFont typeface="Arial" panose="020B0604020202020204" pitchFamily="34" charset="0"/>
              <a:buChar char="•"/>
            </a:pPr>
            <a:r>
              <a:rPr lang="en-US" altLang="en-US" sz="1200" dirty="0"/>
              <a:t>Presentation of submissions</a:t>
            </a:r>
          </a:p>
          <a:p>
            <a:pPr lvl="1">
              <a:lnSpc>
                <a:spcPct val="80000"/>
              </a:lnSpc>
              <a:buFont typeface="Arial" panose="020B0604020202020204" pitchFamily="34" charset="0"/>
              <a:buChar char="•"/>
            </a:pPr>
            <a:r>
              <a:rPr lang="en-US" altLang="en-US" sz="1200" dirty="0"/>
              <a:t>Recess</a:t>
            </a:r>
            <a:endParaRPr lang="en-US" altLang="en-US" sz="1400" kern="0" dirty="0"/>
          </a:p>
          <a:p>
            <a:pPr>
              <a:lnSpc>
                <a:spcPct val="80000"/>
              </a:lnSpc>
              <a:buFont typeface="Arial" panose="020B0604020202020204" pitchFamily="34" charset="0"/>
              <a:buChar char="•"/>
            </a:pPr>
            <a:r>
              <a:rPr lang="en-US" altLang="en-US" sz="1400" kern="0" dirty="0"/>
              <a:t>Thursday PM2 (16:00-18:00)</a:t>
            </a:r>
          </a:p>
          <a:p>
            <a:pPr lvl="1">
              <a:lnSpc>
                <a:spcPct val="80000"/>
              </a:lnSpc>
              <a:buFont typeface="Arial" panose="020B0604020202020204" pitchFamily="34" charset="0"/>
              <a:buChar char="•"/>
            </a:pPr>
            <a:r>
              <a:rPr lang="en-US" altLang="en-US" sz="1200" dirty="0"/>
              <a:t>Call meeting to order </a:t>
            </a:r>
          </a:p>
          <a:p>
            <a:pPr lvl="1">
              <a:buFont typeface="Arial" panose="020B0604020202020204" pitchFamily="34" charset="0"/>
              <a:buChar char="•"/>
            </a:pPr>
            <a:r>
              <a:rPr lang="en-US" altLang="en-US" sz="1200" dirty="0"/>
              <a:t>IEEE-SA IPR policy and Procedure</a:t>
            </a:r>
          </a:p>
          <a:p>
            <a:pPr lvl="1">
              <a:lnSpc>
                <a:spcPct val="80000"/>
              </a:lnSpc>
              <a:buFont typeface="Arial" panose="020B0604020202020204" pitchFamily="34" charset="0"/>
              <a:buChar char="•"/>
            </a:pPr>
            <a:r>
              <a:rPr lang="en-US" altLang="en-US" sz="1200" dirty="0"/>
              <a:t>Presentation of submissions</a:t>
            </a:r>
          </a:p>
          <a:p>
            <a:pPr lvl="1">
              <a:lnSpc>
                <a:spcPct val="80000"/>
              </a:lnSpc>
              <a:buFont typeface="Arial" panose="020B0604020202020204" pitchFamily="34" charset="0"/>
              <a:buChar char="•"/>
            </a:pPr>
            <a:r>
              <a:rPr lang="en-US" altLang="en-US" sz="1200" dirty="0"/>
              <a:t>Teleconference Plan</a:t>
            </a:r>
          </a:p>
          <a:p>
            <a:pPr lvl="1">
              <a:lnSpc>
                <a:spcPct val="80000"/>
              </a:lnSpc>
              <a:buFont typeface="Arial" panose="020B0604020202020204" pitchFamily="34" charset="0"/>
              <a:buChar char="•"/>
            </a:pPr>
            <a:r>
              <a:rPr lang="en-US" altLang="en-US" sz="1200" dirty="0"/>
              <a:t>Goals for January 2024</a:t>
            </a:r>
          </a:p>
          <a:p>
            <a:pPr lvl="1">
              <a:lnSpc>
                <a:spcPct val="80000"/>
              </a:lnSpc>
              <a:buFont typeface="Arial" panose="020B0604020202020204" pitchFamily="34" charset="0"/>
              <a:buChar char="•"/>
            </a:pPr>
            <a:r>
              <a:rPr lang="en-US" altLang="en-US" sz="1200" dirty="0"/>
              <a:t>Any other business</a:t>
            </a:r>
          </a:p>
          <a:p>
            <a:pPr lvl="1">
              <a:lnSpc>
                <a:spcPct val="80000"/>
              </a:lnSpc>
              <a:buFont typeface="Arial" panose="020B0604020202020204" pitchFamily="34" charset="0"/>
              <a:buChar char="•"/>
            </a:pPr>
            <a:r>
              <a:rPr lang="en-US" altLang="en-US" sz="1200" dirty="0"/>
              <a:t>Adjourn</a:t>
            </a:r>
          </a:p>
        </p:txBody>
      </p:sp>
    </p:spTree>
    <p:extLst>
      <p:ext uri="{BB962C8B-B14F-4D97-AF65-F5344CB8AC3E}">
        <p14:creationId xmlns:p14="http://schemas.microsoft.com/office/powerpoint/2010/main" val="224322841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TGbn Schedule</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November 2023</a:t>
            </a:r>
            <a:endParaRPr lang="en-GB" dirty="0"/>
          </a:p>
        </p:txBody>
      </p:sp>
      <p:graphicFrame>
        <p:nvGraphicFramePr>
          <p:cNvPr id="3" name="Table 2">
            <a:extLst>
              <a:ext uri="{FF2B5EF4-FFF2-40B4-BE49-F238E27FC236}">
                <a16:creationId xmlns:a16="http://schemas.microsoft.com/office/drawing/2014/main" id="{90120863-C6A6-CC22-28FD-7D36509C8F60}"/>
              </a:ext>
            </a:extLst>
          </p:cNvPr>
          <p:cNvGraphicFramePr>
            <a:graphicFrameLocks noGrp="1"/>
          </p:cNvGraphicFramePr>
          <p:nvPr>
            <p:extLst>
              <p:ext uri="{D42A27DB-BD31-4B8C-83A1-F6EECF244321}">
                <p14:modId xmlns:p14="http://schemas.microsoft.com/office/powerpoint/2010/main" val="2289006147"/>
              </p:ext>
            </p:extLst>
          </p:nvPr>
        </p:nvGraphicFramePr>
        <p:xfrm>
          <a:off x="1219200" y="2298624"/>
          <a:ext cx="7016939" cy="2225040"/>
        </p:xfrm>
        <a:graphic>
          <a:graphicData uri="http://schemas.openxmlformats.org/drawingml/2006/table">
            <a:tbl>
              <a:tblPr firstRow="1" bandRow="1">
                <a:tableStyleId>{5940675A-B579-460E-94D1-54222C63F5DA}</a:tableStyleId>
              </a:tblPr>
              <a:tblGrid>
                <a:gridCol w="849567">
                  <a:extLst>
                    <a:ext uri="{9D8B030D-6E8A-4147-A177-3AD203B41FA5}">
                      <a16:colId xmlns:a16="http://schemas.microsoft.com/office/drawing/2014/main" val="20000"/>
                    </a:ext>
                  </a:extLst>
                </a:gridCol>
                <a:gridCol w="1541843">
                  <a:extLst>
                    <a:ext uri="{9D8B030D-6E8A-4147-A177-3AD203B41FA5}">
                      <a16:colId xmlns:a16="http://schemas.microsoft.com/office/drawing/2014/main" val="20001"/>
                    </a:ext>
                  </a:extLst>
                </a:gridCol>
                <a:gridCol w="1541843">
                  <a:extLst>
                    <a:ext uri="{9D8B030D-6E8A-4147-A177-3AD203B41FA5}">
                      <a16:colId xmlns:a16="http://schemas.microsoft.com/office/drawing/2014/main" val="20002"/>
                    </a:ext>
                  </a:extLst>
                </a:gridCol>
                <a:gridCol w="1541843">
                  <a:extLst>
                    <a:ext uri="{9D8B030D-6E8A-4147-A177-3AD203B41FA5}">
                      <a16:colId xmlns:a16="http://schemas.microsoft.com/office/drawing/2014/main" val="20004"/>
                    </a:ext>
                  </a:extLst>
                </a:gridCol>
                <a:gridCol w="1541843">
                  <a:extLst>
                    <a:ext uri="{9D8B030D-6E8A-4147-A177-3AD203B41FA5}">
                      <a16:colId xmlns:a16="http://schemas.microsoft.com/office/drawing/2014/main" val="20006"/>
                    </a:ext>
                  </a:extLst>
                </a:gridCol>
              </a:tblGrid>
              <a:tr h="342846">
                <a:tc>
                  <a:txBody>
                    <a:bodyPr/>
                    <a:lstStyle/>
                    <a:p>
                      <a:pPr algn="ctr"/>
                      <a:endParaRPr lang="en-US" b="1" dirty="0"/>
                    </a:p>
                  </a:txBody>
                  <a:tcPr/>
                </a:tc>
                <a:tc>
                  <a:txBody>
                    <a:bodyPr/>
                    <a:lstStyle/>
                    <a:p>
                      <a:pPr algn="ctr"/>
                      <a:r>
                        <a:rPr lang="en-US" b="1" dirty="0"/>
                        <a:t>Monday</a:t>
                      </a:r>
                    </a:p>
                  </a:txBody>
                  <a:tcPr/>
                </a:tc>
                <a:tc>
                  <a:txBody>
                    <a:bodyPr/>
                    <a:lstStyle/>
                    <a:p>
                      <a:pPr algn="ctr"/>
                      <a:r>
                        <a:rPr lang="en-US" b="1" dirty="0"/>
                        <a:t>Tuesday</a:t>
                      </a:r>
                    </a:p>
                  </a:txBody>
                  <a:tcPr/>
                </a:tc>
                <a:tc>
                  <a:txBody>
                    <a:bodyPr/>
                    <a:lstStyle/>
                    <a:p>
                      <a:pPr algn="ctr"/>
                      <a:r>
                        <a:rPr lang="en-US" b="1" dirty="0"/>
                        <a:t>Wednesday</a:t>
                      </a:r>
                    </a:p>
                  </a:txBody>
                  <a:tcPr/>
                </a:tc>
                <a:tc>
                  <a:txBody>
                    <a:bodyPr/>
                    <a:lstStyle/>
                    <a:p>
                      <a:pPr algn="ctr"/>
                      <a:r>
                        <a:rPr lang="en-US" b="1" dirty="0"/>
                        <a:t>Thursday</a:t>
                      </a:r>
                    </a:p>
                  </a:txBody>
                  <a:tcPr/>
                </a:tc>
                <a:extLst>
                  <a:ext uri="{0D108BD9-81ED-4DB2-BD59-A6C34878D82A}">
                    <a16:rowId xmlns:a16="http://schemas.microsoft.com/office/drawing/2014/main" val="10000"/>
                  </a:ext>
                </a:extLst>
              </a:tr>
              <a:tr h="340451">
                <a:tc>
                  <a:txBody>
                    <a:bodyPr/>
                    <a:lstStyle/>
                    <a:p>
                      <a:pPr algn="ctr"/>
                      <a:r>
                        <a:rPr lang="en-US" b="1" dirty="0"/>
                        <a:t>AM 1</a:t>
                      </a:r>
                    </a:p>
                  </a:txBody>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tx1"/>
                          </a:solidFill>
                        </a:rPr>
                        <a:t>TGbn</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0" dirty="0">
                          <a:solidFill>
                            <a:schemeClr val="tx1"/>
                          </a:solidFill>
                        </a:rPr>
                        <a:t> </a:t>
                      </a:r>
                      <a:endParaRPr lang="en-US" sz="1800" b="0" dirty="0">
                        <a:solidFill>
                          <a:schemeClr val="tx1"/>
                        </a:solidFill>
                      </a:endParaRPr>
                    </a:p>
                  </a:txBody>
                  <a:tcPr/>
                </a:tc>
                <a:extLst>
                  <a:ext uri="{0D108BD9-81ED-4DB2-BD59-A6C34878D82A}">
                    <a16:rowId xmlns:a16="http://schemas.microsoft.com/office/drawing/2014/main" val="10001"/>
                  </a:ext>
                </a:extLst>
              </a:tr>
              <a:tr h="396240">
                <a:tc>
                  <a:txBody>
                    <a:bodyPr/>
                    <a:lstStyle/>
                    <a:p>
                      <a:pPr algn="ctr"/>
                      <a:r>
                        <a:rPr lang="en-US" b="1" dirty="0"/>
                        <a:t>AM 2</a:t>
                      </a:r>
                    </a:p>
                  </a:txBody>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algn="ctr"/>
                      <a:r>
                        <a:rPr lang="en-US" sz="1800" b="0" dirty="0">
                          <a:solidFill>
                            <a:schemeClr val="tx1"/>
                          </a:solidFill>
                        </a:rPr>
                        <a:t>TGbn</a:t>
                      </a:r>
                    </a:p>
                  </a:txBody>
                  <a:tcPr/>
                </a:tc>
                <a:tc>
                  <a:txBody>
                    <a:bodyPr/>
                    <a:lstStyle/>
                    <a:p>
                      <a:pPr algn="ctr"/>
                      <a:r>
                        <a:rPr lang="en-US" sz="1800" b="0" dirty="0">
                          <a:solidFill>
                            <a:schemeClr val="tx1"/>
                          </a:solidFill>
                        </a:rPr>
                        <a:t>TGbn</a:t>
                      </a:r>
                      <a:endParaRPr lang="en-US" b="0" dirty="0">
                        <a:solidFill>
                          <a:schemeClr val="tx1"/>
                        </a:solidFill>
                      </a:endParaRPr>
                    </a:p>
                  </a:txBody>
                  <a:tcPr/>
                </a:tc>
                <a:extLst>
                  <a:ext uri="{0D108BD9-81ED-4DB2-BD59-A6C34878D82A}">
                    <a16:rowId xmlns:a16="http://schemas.microsoft.com/office/drawing/2014/main" val="10002"/>
                  </a:ext>
                </a:extLst>
              </a:tr>
              <a:tr h="365759">
                <a:tc>
                  <a:txBody>
                    <a:bodyPr/>
                    <a:lstStyle/>
                    <a:p>
                      <a:pPr algn="ctr"/>
                      <a:r>
                        <a:rPr lang="en-US" b="1" dirty="0"/>
                        <a:t>PM 1</a:t>
                      </a:r>
                    </a:p>
                  </a:txBody>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a16="http://schemas.microsoft.com/office/drawing/2014/main" val="10003"/>
                  </a:ext>
                </a:extLst>
              </a:tr>
              <a:tr h="365759">
                <a:tc>
                  <a:txBody>
                    <a:bodyPr/>
                    <a:lstStyle/>
                    <a:p>
                      <a:pPr algn="ctr"/>
                      <a:r>
                        <a:rPr lang="en-US" b="1" dirty="0"/>
                        <a:t>PM</a:t>
                      </a:r>
                      <a:r>
                        <a:rPr lang="en-US" b="1" baseline="0" dirty="0"/>
                        <a:t> 2</a:t>
                      </a:r>
                      <a:endParaRPr lang="en-US"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tx1"/>
                          </a:solidFill>
                        </a:rPr>
                        <a:t>TGbn</a:t>
                      </a:r>
                    </a:p>
                  </a:txBody>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tx1"/>
                          </a:solidFill>
                        </a:rPr>
                        <a:t>TGbn</a:t>
                      </a:r>
                    </a:p>
                  </a:txBody>
                  <a:tcPr/>
                </a:tc>
                <a:extLst>
                  <a:ext uri="{0D108BD9-81ED-4DB2-BD59-A6C34878D82A}">
                    <a16:rowId xmlns:a16="http://schemas.microsoft.com/office/drawing/2014/main" val="10004"/>
                  </a:ext>
                </a:extLst>
              </a:tr>
              <a:tr h="349405">
                <a:tc>
                  <a:txBody>
                    <a:bodyPr/>
                    <a:lstStyle/>
                    <a:p>
                      <a:pPr algn="ctr"/>
                      <a:r>
                        <a:rPr lang="en-US" b="1" dirty="0"/>
                        <a:t>EVE</a:t>
                      </a:r>
                    </a:p>
                  </a:txBody>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algn="ctr"/>
                      <a:endParaRPr lang="en-US" b="0" dirty="0">
                        <a:solidFill>
                          <a:schemeClr val="tx1"/>
                        </a:solidFill>
                      </a:endParaRPr>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9768188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TGbn: Enhancements for Ultra High Reliability (UHR) WLAN Task Group</a:t>
            </a:r>
            <a:endParaRPr lang="en-GB" sz="2800" dirty="0"/>
          </a:p>
        </p:txBody>
      </p:sp>
      <p:sp>
        <p:nvSpPr>
          <p:cNvPr id="4098" name="Rectangle 2"/>
          <p:cNvSpPr>
            <a:spLocks noGrp="1" noChangeArrowheads="1"/>
          </p:cNvSpPr>
          <p:nvPr>
            <p:ph idx="1"/>
          </p:nvPr>
        </p:nvSpPr>
        <p:spPr>
          <a:xfrm>
            <a:off x="685800" y="2743201"/>
            <a:ext cx="7770813" cy="3732212"/>
          </a:xfrm>
          <a:ln/>
        </p:spPr>
        <p:txBody>
          <a:bodyPr/>
          <a:lstStyle/>
          <a:p>
            <a:pPr algn="ctr">
              <a:lnSpc>
                <a:spcPct val="90000"/>
              </a:lnSpc>
              <a:buFontTx/>
              <a:buNone/>
            </a:pPr>
            <a:r>
              <a:rPr lang="en-US" sz="4000" dirty="0">
                <a:latin typeface="Arial" panose="020B0604020202020204" pitchFamily="34" charset="0"/>
              </a:rPr>
              <a:t>Honolulu, Hawaii, USA</a:t>
            </a:r>
          </a:p>
          <a:p>
            <a:pPr algn="ctr">
              <a:lnSpc>
                <a:spcPct val="90000"/>
              </a:lnSpc>
              <a:buFontTx/>
              <a:buNone/>
            </a:pPr>
            <a:r>
              <a:rPr lang="en-US" sz="4000" dirty="0">
                <a:latin typeface="Arial" panose="020B0604020202020204" pitchFamily="34" charset="0"/>
              </a:rPr>
              <a:t>November 12-17, 2023</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sz="2000" dirty="0">
                <a:solidFill>
                  <a:schemeClr val="tx1"/>
                </a:solidFill>
                <a:latin typeface="Arial" panose="020B0604020202020204" pitchFamily="34" charset="0"/>
              </a:rPr>
              <a:t>Chair: Alfred Asterjadhi (Qualcomm Inc.)</a:t>
            </a:r>
          </a:p>
          <a:p>
            <a:pPr algn="ctr">
              <a:lnSpc>
                <a:spcPct val="90000"/>
              </a:lnSpc>
              <a:buFontTx/>
              <a:buNone/>
            </a:pPr>
            <a:r>
              <a:rPr lang="en-US" altLang="en-US" sz="2000" dirty="0">
                <a:solidFill>
                  <a:schemeClr val="tx1"/>
                </a:solidFill>
                <a:latin typeface="Arial" panose="020B0604020202020204" pitchFamily="34" charset="0"/>
              </a:rPr>
              <a:t>Pro-Tem Secretary: Ross Jian Yu (Huawei)</a:t>
            </a: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565958B-DD30-4EE7-AF20-DC550898176B}"/>
              </a:ext>
            </a:extLst>
          </p:cNvPr>
          <p:cNvSpPr>
            <a:spLocks noGrp="1"/>
          </p:cNvSpPr>
          <p:nvPr>
            <p:ph type="dt" idx="15"/>
          </p:nvPr>
        </p:nvSpPr>
        <p:spPr>
          <a:xfrm>
            <a:off x="696912" y="333375"/>
            <a:ext cx="2303451" cy="273050"/>
          </a:xfrm>
        </p:spPr>
        <p:txBody>
          <a:bodyPr/>
          <a:lstStyle/>
          <a:p>
            <a:r>
              <a:rPr lang="en-US" dirty="0"/>
              <a:t>November 2023</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20</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3870942994"/>
              </p:ext>
            </p:extLst>
          </p:nvPr>
        </p:nvGraphicFramePr>
        <p:xfrm>
          <a:off x="851217" y="1447803"/>
          <a:ext cx="7736268" cy="4539669"/>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276599">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685802">
                  <a:extLst>
                    <a:ext uri="{9D8B030D-6E8A-4147-A177-3AD203B41FA5}">
                      <a16:colId xmlns:a16="http://schemas.microsoft.com/office/drawing/2014/main" val="20004"/>
                    </a:ext>
                  </a:extLst>
                </a:gridCol>
                <a:gridCol w="12192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rtl="0" fontAlgn="b"/>
                      <a:r>
                        <a:rPr lang="en-US" sz="1000" b="0" i="0" u="sng" strike="noStrike">
                          <a:solidFill>
                            <a:srgbClr val="00B050"/>
                          </a:solidFill>
                          <a:effectLst/>
                          <a:latin typeface="+mn-lt"/>
                          <a:hlinkClick r:id="rId2">
                            <a:extLst>
                              <a:ext uri="{A12FA001-AC4F-418D-AE19-62706E023703}">
                                <ahyp:hlinkClr xmlns:ahyp="http://schemas.microsoft.com/office/drawing/2018/hyperlinkcolor" val="tx"/>
                              </a:ext>
                            </a:extLst>
                          </a:hlinkClick>
                        </a:rPr>
                        <a:t>1835</a:t>
                      </a:r>
                      <a:endParaRPr lang="en-US" sz="1000" b="0" i="0" u="sng" strike="noStrike">
                        <a:solidFill>
                          <a:srgbClr val="00B050"/>
                        </a:solidFill>
                        <a:effectLst/>
                        <a:latin typeface="+mn-lt"/>
                      </a:endParaRPr>
                    </a:p>
                  </a:txBody>
                  <a:tcPr marL="9525" marR="9525" marT="9525" marB="0" anchor="b"/>
                </a:tc>
                <a:tc>
                  <a:txBody>
                    <a:bodyPr/>
                    <a:lstStyle/>
                    <a:p>
                      <a:pPr algn="l" rtl="0" fontAlgn="b"/>
                      <a:r>
                        <a:rPr lang="en-US" sz="1000" b="0" i="0" u="none" strike="noStrike" dirty="0">
                          <a:solidFill>
                            <a:srgbClr val="00B050"/>
                          </a:solidFill>
                          <a:effectLst/>
                          <a:latin typeface="+mn-lt"/>
                        </a:rPr>
                        <a:t>AP Power Management</a:t>
                      </a:r>
                    </a:p>
                  </a:txBody>
                  <a:tcPr marL="9525" marR="9525" marT="9525" marB="0" anchor="b"/>
                </a:tc>
                <a:tc>
                  <a:txBody>
                    <a:bodyPr/>
                    <a:lstStyle/>
                    <a:p>
                      <a:pPr algn="ctr" rtl="0" fontAlgn="b"/>
                      <a:r>
                        <a:rPr lang="en-US" sz="1000" b="0" i="0" u="none" strike="noStrike">
                          <a:solidFill>
                            <a:srgbClr val="00B050"/>
                          </a:solidFill>
                          <a:effectLst/>
                          <a:latin typeface="+mn-lt"/>
                        </a:rPr>
                        <a:t>Yongsen Ma</a:t>
                      </a:r>
                    </a:p>
                  </a:txBody>
                  <a:tcPr marL="9525" marR="9525" marT="9525" marB="0" anchor="b"/>
                </a:tc>
                <a:tc>
                  <a:txBody>
                    <a:bodyPr/>
                    <a:lstStyle/>
                    <a:p>
                      <a:pPr algn="ctr" rtl="0" fontAlgn="ctr"/>
                      <a:r>
                        <a:rPr lang="en-US" sz="1000" b="0" i="0" u="none" strike="noStrike" dirty="0">
                          <a:solidFill>
                            <a:srgbClr val="00B050"/>
                          </a:solidFill>
                          <a:effectLst/>
                          <a:latin typeface="+mn-lt"/>
                        </a:rPr>
                        <a:t>Presented</a:t>
                      </a:r>
                    </a:p>
                  </a:txBody>
                  <a:tcPr marL="9525" marR="9525" marT="9525" marB="0" anchor="ctr"/>
                </a:tc>
                <a:tc>
                  <a:txBody>
                    <a:bodyPr/>
                    <a:lstStyle/>
                    <a:p>
                      <a:pPr algn="ctr" rtl="0" fontAlgn="ctr"/>
                      <a:r>
                        <a:rPr lang="en-US" sz="1000" b="0" i="0" u="none" strike="noStrike">
                          <a:solidFill>
                            <a:srgbClr val="00B050"/>
                          </a:solidFill>
                          <a:effectLst/>
                          <a:latin typeface="+mn-lt"/>
                        </a:rPr>
                        <a:t>Power Save</a:t>
                      </a:r>
                    </a:p>
                  </a:txBody>
                  <a:tcPr marL="9525" marR="9525" marT="9525" marB="0" anchor="ctr"/>
                </a:tc>
                <a:tc>
                  <a:txBody>
                    <a:bodyPr/>
                    <a:lstStyle/>
                    <a:p>
                      <a:pPr algn="ctr" rtl="0" fontAlgn="ctr"/>
                      <a:r>
                        <a:rPr lang="en-US" sz="1000" b="0" i="0" u="none" strike="noStrike" dirty="0">
                          <a:solidFill>
                            <a:srgbClr val="00B050"/>
                          </a:solidFill>
                          <a:effectLst/>
                          <a:latin typeface="+mn-lt"/>
                        </a:rPr>
                        <a:t>Joint</a:t>
                      </a:r>
                    </a:p>
                  </a:txBody>
                  <a:tcPr marL="9525" marR="9525" marT="9525" marB="0" anchor="ctr"/>
                </a:tc>
                <a:extLst>
                  <a:ext uri="{0D108BD9-81ED-4DB2-BD59-A6C34878D82A}">
                    <a16:rowId xmlns:a16="http://schemas.microsoft.com/office/drawing/2014/main" val="989680276"/>
                  </a:ext>
                </a:extLst>
              </a:tr>
              <a:tr h="278505">
                <a:tc>
                  <a:txBody>
                    <a:bodyPr/>
                    <a:lstStyle/>
                    <a:p>
                      <a:pPr algn="ctr" rtl="0" fontAlgn="b"/>
                      <a:r>
                        <a:rPr lang="en-US" sz="1000" b="0" i="0" u="sng" strike="noStrike">
                          <a:solidFill>
                            <a:srgbClr val="00B050"/>
                          </a:solidFill>
                          <a:effectLst/>
                          <a:latin typeface="+mn-lt"/>
                          <a:hlinkClick r:id="rId3">
                            <a:extLst>
                              <a:ext uri="{A12FA001-AC4F-418D-AE19-62706E023703}">
                                <ahyp:hlinkClr xmlns:ahyp="http://schemas.microsoft.com/office/drawing/2018/hyperlinkcolor" val="tx"/>
                              </a:ext>
                            </a:extLst>
                          </a:hlinkClick>
                        </a:rPr>
                        <a:t>1838</a:t>
                      </a:r>
                      <a:endParaRPr lang="en-US" sz="1000" b="0" i="0" u="sng" strike="noStrike">
                        <a:solidFill>
                          <a:srgbClr val="00B050"/>
                        </a:solidFill>
                        <a:effectLst/>
                        <a:latin typeface="+mn-lt"/>
                      </a:endParaRPr>
                    </a:p>
                  </a:txBody>
                  <a:tcPr marL="9525" marR="9525" marT="9525" marB="0" anchor="b"/>
                </a:tc>
                <a:tc>
                  <a:txBody>
                    <a:bodyPr/>
                    <a:lstStyle/>
                    <a:p>
                      <a:pPr algn="l" rtl="0" fontAlgn="b"/>
                      <a:r>
                        <a:rPr lang="en-US" sz="1000" b="0" i="0" u="none" strike="noStrike">
                          <a:solidFill>
                            <a:srgbClr val="00B050"/>
                          </a:solidFill>
                          <a:effectLst/>
                          <a:latin typeface="+mn-lt"/>
                        </a:rPr>
                        <a:t>Follow up on the Relay Transmission</a:t>
                      </a:r>
                    </a:p>
                  </a:txBody>
                  <a:tcPr marL="9525" marR="9525" marT="9525" marB="0" anchor="b"/>
                </a:tc>
                <a:tc>
                  <a:txBody>
                    <a:bodyPr/>
                    <a:lstStyle/>
                    <a:p>
                      <a:pPr algn="ctr" rtl="0" fontAlgn="b"/>
                      <a:r>
                        <a:rPr lang="en-US" sz="1000" b="0" i="0" u="none" strike="noStrike">
                          <a:solidFill>
                            <a:srgbClr val="00B050"/>
                          </a:solidFill>
                          <a:effectLst/>
                          <a:latin typeface="+mn-lt"/>
                        </a:rPr>
                        <a:t>Dongguk Lim</a:t>
                      </a:r>
                    </a:p>
                  </a:txBody>
                  <a:tcPr marL="9525" marR="9525" marT="9525" marB="0" anchor="b"/>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000" b="0" i="0" u="none" strike="noStrike" dirty="0">
                          <a:solidFill>
                            <a:srgbClr val="00B050"/>
                          </a:solidFill>
                          <a:effectLst/>
                          <a:latin typeface="+mn-lt"/>
                        </a:rPr>
                        <a:t>Presented</a:t>
                      </a:r>
                    </a:p>
                  </a:txBody>
                  <a:tcPr marL="9525" marR="9525" marT="9525" marB="0" anchor="ctr"/>
                </a:tc>
                <a:tc>
                  <a:txBody>
                    <a:bodyPr/>
                    <a:lstStyle/>
                    <a:p>
                      <a:pPr algn="ctr" rtl="0" fontAlgn="ctr"/>
                      <a:r>
                        <a:rPr lang="en-US" sz="1000" b="0" i="0" u="none" strike="noStrike">
                          <a:solidFill>
                            <a:srgbClr val="00B050"/>
                          </a:solidFill>
                          <a:effectLst/>
                          <a:latin typeface="+mn-lt"/>
                        </a:rPr>
                        <a:t>Relay</a:t>
                      </a:r>
                    </a:p>
                  </a:txBody>
                  <a:tcPr marL="9525" marR="9525" marT="9525" marB="0" anchor="ctr"/>
                </a:tc>
                <a:tc>
                  <a:txBody>
                    <a:bodyPr/>
                    <a:lstStyle/>
                    <a:p>
                      <a:pPr algn="ctr" rtl="0" fontAlgn="ctr"/>
                      <a:r>
                        <a:rPr lang="en-US" sz="1000" b="0" i="0" u="none" strike="noStrike" dirty="0">
                          <a:solidFill>
                            <a:srgbClr val="00B050"/>
                          </a:solidFill>
                          <a:effectLst/>
                          <a:latin typeface="+mn-lt"/>
                        </a:rPr>
                        <a:t>Joint</a:t>
                      </a:r>
                    </a:p>
                  </a:txBody>
                  <a:tcPr marL="9525" marR="9525" marT="9525" marB="0" anchor="ctr"/>
                </a:tc>
                <a:extLst>
                  <a:ext uri="{0D108BD9-81ED-4DB2-BD59-A6C34878D82A}">
                    <a16:rowId xmlns:a16="http://schemas.microsoft.com/office/drawing/2014/main" val="3552950581"/>
                  </a:ext>
                </a:extLst>
              </a:tr>
              <a:tr h="278505">
                <a:tc>
                  <a:txBody>
                    <a:bodyPr/>
                    <a:lstStyle/>
                    <a:p>
                      <a:pPr algn="ctr" rtl="0" fontAlgn="b"/>
                      <a:r>
                        <a:rPr lang="en-US" sz="1000" b="0" i="0" u="sng" strike="noStrike">
                          <a:solidFill>
                            <a:srgbClr val="00B050"/>
                          </a:solidFill>
                          <a:effectLst/>
                          <a:latin typeface="+mn-lt"/>
                          <a:hlinkClick r:id="rId4">
                            <a:extLst>
                              <a:ext uri="{A12FA001-AC4F-418D-AE19-62706E023703}">
                                <ahyp:hlinkClr xmlns:ahyp="http://schemas.microsoft.com/office/drawing/2018/hyperlinkcolor" val="tx"/>
                              </a:ext>
                            </a:extLst>
                          </a:hlinkClick>
                        </a:rPr>
                        <a:t>1839</a:t>
                      </a:r>
                      <a:endParaRPr lang="en-US" sz="1000" b="0" i="0" u="sng" strike="noStrike">
                        <a:solidFill>
                          <a:srgbClr val="00B050"/>
                        </a:solidFill>
                        <a:effectLst/>
                        <a:latin typeface="+mn-lt"/>
                      </a:endParaRPr>
                    </a:p>
                  </a:txBody>
                  <a:tcPr marL="9525" marR="9525" marT="9525" marB="0" anchor="b"/>
                </a:tc>
                <a:tc>
                  <a:txBody>
                    <a:bodyPr/>
                    <a:lstStyle/>
                    <a:p>
                      <a:pPr algn="l" rtl="0" fontAlgn="b"/>
                      <a:r>
                        <a:rPr lang="en-US" sz="1000" b="0" i="0" u="none" strike="noStrike" dirty="0">
                          <a:solidFill>
                            <a:srgbClr val="00B050"/>
                          </a:solidFill>
                          <a:effectLst/>
                          <a:latin typeface="+mn-lt"/>
                        </a:rPr>
                        <a:t>Evaluation for the Relay Transmission</a:t>
                      </a:r>
                    </a:p>
                  </a:txBody>
                  <a:tcPr marL="9525" marR="9525" marT="9525" marB="0" anchor="b"/>
                </a:tc>
                <a:tc>
                  <a:txBody>
                    <a:bodyPr/>
                    <a:lstStyle/>
                    <a:p>
                      <a:pPr algn="ctr" rtl="0" fontAlgn="b"/>
                      <a:r>
                        <a:rPr lang="en-US" sz="1000" b="0" i="0" u="none" strike="noStrike">
                          <a:solidFill>
                            <a:srgbClr val="00B050"/>
                          </a:solidFill>
                          <a:effectLst/>
                          <a:latin typeface="+mn-lt"/>
                        </a:rPr>
                        <a:t>Dongguk Lim</a:t>
                      </a:r>
                    </a:p>
                  </a:txBody>
                  <a:tcPr marL="9525" marR="9525" marT="9525" marB="0" anchor="b"/>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000" b="0" i="0" u="none" strike="noStrike" dirty="0">
                          <a:solidFill>
                            <a:srgbClr val="00B050"/>
                          </a:solidFill>
                          <a:effectLst/>
                          <a:latin typeface="+mn-lt"/>
                        </a:rPr>
                        <a:t>Presented</a:t>
                      </a:r>
                    </a:p>
                  </a:txBody>
                  <a:tcPr marL="9525" marR="9525" marT="9525" marB="0" anchor="ctr"/>
                </a:tc>
                <a:tc>
                  <a:txBody>
                    <a:bodyPr/>
                    <a:lstStyle/>
                    <a:p>
                      <a:pPr algn="ctr" rtl="0" fontAlgn="ctr"/>
                      <a:r>
                        <a:rPr lang="en-US" sz="1000" b="0" i="0" u="none" strike="noStrike" dirty="0">
                          <a:solidFill>
                            <a:srgbClr val="00B050"/>
                          </a:solidFill>
                          <a:effectLst/>
                          <a:latin typeface="+mn-lt"/>
                        </a:rPr>
                        <a:t>Relay</a:t>
                      </a:r>
                    </a:p>
                  </a:txBody>
                  <a:tcPr marL="9525" marR="9525" marT="9525" marB="0" anchor="ctr"/>
                </a:tc>
                <a:tc>
                  <a:txBody>
                    <a:bodyPr/>
                    <a:lstStyle/>
                    <a:p>
                      <a:pPr algn="ctr" rtl="0" fontAlgn="ctr"/>
                      <a:r>
                        <a:rPr lang="en-US" sz="1000" b="0" i="0" u="none" strike="noStrike" dirty="0">
                          <a:solidFill>
                            <a:srgbClr val="00B050"/>
                          </a:solidFill>
                          <a:effectLst/>
                          <a:latin typeface="+mn-lt"/>
                        </a:rPr>
                        <a:t>Joint</a:t>
                      </a:r>
                    </a:p>
                  </a:txBody>
                  <a:tcPr marL="9525" marR="9525" marT="9525" marB="0" anchor="ctr"/>
                </a:tc>
                <a:extLst>
                  <a:ext uri="{0D108BD9-81ED-4DB2-BD59-A6C34878D82A}">
                    <a16:rowId xmlns:a16="http://schemas.microsoft.com/office/drawing/2014/main" val="883746937"/>
                  </a:ext>
                </a:extLst>
              </a:tr>
              <a:tr h="304707">
                <a:tc>
                  <a:txBody>
                    <a:bodyPr/>
                    <a:lstStyle/>
                    <a:p>
                      <a:pPr algn="ctr" fontAlgn="b"/>
                      <a:r>
                        <a:rPr lang="en-US" sz="1000" b="0" i="0" u="sng" strike="noStrike" dirty="0">
                          <a:solidFill>
                            <a:srgbClr val="00B050"/>
                          </a:solidFill>
                          <a:effectLst/>
                          <a:latin typeface="+mn-lt"/>
                          <a:hlinkClick r:id="rId5">
                            <a:extLst>
                              <a:ext uri="{A12FA001-AC4F-418D-AE19-62706E023703}">
                                <ahyp:hlinkClr xmlns:ahyp="http://schemas.microsoft.com/office/drawing/2018/hyperlinkcolor" val="tx"/>
                              </a:ext>
                            </a:extLst>
                          </a:hlinkClick>
                        </a:rPr>
                        <a:t>1888</a:t>
                      </a:r>
                      <a:endParaRPr lang="en-US" sz="1000" b="0" i="0" u="sng" strike="noStrike" dirty="0">
                        <a:solidFill>
                          <a:srgbClr val="00B050"/>
                        </a:solidFill>
                        <a:effectLst/>
                        <a:latin typeface="+mn-lt"/>
                      </a:endParaRPr>
                    </a:p>
                  </a:txBody>
                  <a:tcPr marL="9525" marR="9525" marT="9525" marB="0" anchor="b"/>
                </a:tc>
                <a:tc>
                  <a:txBody>
                    <a:bodyPr/>
                    <a:lstStyle/>
                    <a:p>
                      <a:pPr algn="l" fontAlgn="b"/>
                      <a:r>
                        <a:rPr lang="en-US" sz="1000" b="0" i="0" u="none" strike="noStrike" dirty="0">
                          <a:solidFill>
                            <a:srgbClr val="00B050"/>
                          </a:solidFill>
                          <a:effectLst/>
                          <a:latin typeface="+mn-lt"/>
                        </a:rPr>
                        <a:t>MAC Header Protection - follow-up</a:t>
                      </a:r>
                    </a:p>
                  </a:txBody>
                  <a:tcPr marL="9525" marR="9525" marT="9525" marB="0" anchor="b"/>
                </a:tc>
                <a:tc>
                  <a:txBody>
                    <a:bodyPr/>
                    <a:lstStyle/>
                    <a:p>
                      <a:pPr algn="ctr" fontAlgn="b"/>
                      <a:r>
                        <a:rPr lang="en-US" sz="1000" b="0" i="0" u="none" strike="noStrike" dirty="0">
                          <a:solidFill>
                            <a:srgbClr val="00B050"/>
                          </a:solidFill>
                          <a:effectLst/>
                          <a:latin typeface="+mn-lt"/>
                        </a:rPr>
                        <a:t>Abhishek Patil</a:t>
                      </a:r>
                    </a:p>
                  </a:txBody>
                  <a:tcPr marL="9525" marR="9525" marT="9525" marB="0" anchor="b"/>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000" b="0" i="0" u="none" strike="noStrike" dirty="0">
                          <a:solidFill>
                            <a:srgbClr val="00B050"/>
                          </a:solidFill>
                          <a:effectLst/>
                          <a:latin typeface="+mn-lt"/>
                        </a:rPr>
                        <a:t>Presented</a:t>
                      </a:r>
                      <a:r>
                        <a:rPr lang="en-US" sz="1000" b="0" i="0" u="none" strike="noStrike" dirty="0">
                          <a:solidFill>
                            <a:srgbClr val="0D0D0D"/>
                          </a:solidFill>
                          <a:effectLst/>
                          <a:latin typeface="+mn-lt"/>
                        </a:rPr>
                        <a:t> </a:t>
                      </a:r>
                    </a:p>
                    <a:p>
                      <a:pPr algn="ctr" rtl="0" fontAlgn="ctr"/>
                      <a:r>
                        <a:rPr lang="en-US" sz="1000" b="0" i="0" u="none" strike="noStrike" dirty="0">
                          <a:solidFill>
                            <a:srgbClr val="0D0D0D"/>
                          </a:solidFill>
                          <a:effectLst/>
                          <a:latin typeface="+mn-lt"/>
                        </a:rPr>
                        <a:t>Pending SP</a:t>
                      </a:r>
                    </a:p>
                  </a:txBody>
                  <a:tcPr marL="9525" marR="9525" marT="9525" marB="0" anchor="ctr"/>
                </a:tc>
                <a:tc>
                  <a:txBody>
                    <a:bodyPr/>
                    <a:lstStyle/>
                    <a:p>
                      <a:pPr algn="ctr" rtl="0" fontAlgn="ctr"/>
                      <a:r>
                        <a:rPr lang="en-US" sz="1000" b="0" i="0" u="none" strike="noStrike" dirty="0">
                          <a:solidFill>
                            <a:srgbClr val="00B050"/>
                          </a:solidFill>
                          <a:effectLst/>
                          <a:latin typeface="+mn-lt"/>
                        </a:rPr>
                        <a:t>Security</a:t>
                      </a:r>
                    </a:p>
                  </a:txBody>
                  <a:tcPr marL="9525" marR="9525" marT="9525" marB="0" anchor="ctr"/>
                </a:tc>
                <a:tc>
                  <a:txBody>
                    <a:bodyPr/>
                    <a:lstStyle/>
                    <a:p>
                      <a:pPr algn="ctr" rtl="0" fontAlgn="ctr"/>
                      <a:r>
                        <a:rPr lang="en-US" sz="1000" b="0" i="0" u="none" strike="noStrike" dirty="0">
                          <a:solidFill>
                            <a:srgbClr val="00B050"/>
                          </a:solidFill>
                          <a:effectLst/>
                          <a:latin typeface="+mn-lt"/>
                        </a:rPr>
                        <a:t>Joint</a:t>
                      </a:r>
                    </a:p>
                  </a:txBody>
                  <a:tcPr marL="9525" marR="9525" marT="9525" marB="0" anchor="ctr"/>
                </a:tc>
                <a:extLst>
                  <a:ext uri="{0D108BD9-81ED-4DB2-BD59-A6C34878D82A}">
                    <a16:rowId xmlns:a16="http://schemas.microsoft.com/office/drawing/2014/main" val="4192591871"/>
                  </a:ext>
                </a:extLst>
              </a:tr>
              <a:tr h="304707">
                <a:tc>
                  <a:txBody>
                    <a:bodyPr/>
                    <a:lstStyle/>
                    <a:p>
                      <a:pPr algn="ctr" rtl="0" fontAlgn="b"/>
                      <a:r>
                        <a:rPr lang="en-US" sz="1000" b="0" i="0" u="none" strike="noStrike" dirty="0">
                          <a:solidFill>
                            <a:srgbClr val="00B050"/>
                          </a:solidFill>
                          <a:effectLst/>
                          <a:latin typeface="+mn-lt"/>
                          <a:hlinkClick r:id="rId6">
                            <a:extLst>
                              <a:ext uri="{A12FA001-AC4F-418D-AE19-62706E023703}">
                                <ahyp:hlinkClr xmlns:ahyp="http://schemas.microsoft.com/office/drawing/2018/hyperlinkcolor" val="tx"/>
                              </a:ext>
                            </a:extLst>
                          </a:hlinkClick>
                        </a:rPr>
                        <a:t>1908</a:t>
                      </a:r>
                      <a:endParaRPr lang="en-US" sz="1000" b="0" i="0" u="none" strike="noStrike" dirty="0">
                        <a:solidFill>
                          <a:srgbClr val="00B050"/>
                        </a:solidFill>
                        <a:effectLst/>
                        <a:latin typeface="+mn-lt"/>
                      </a:endParaRPr>
                    </a:p>
                  </a:txBody>
                  <a:tcPr marL="9525" marR="9525" marT="9525" marB="0" anchor="b"/>
                </a:tc>
                <a:tc>
                  <a:txBody>
                    <a:bodyPr/>
                    <a:lstStyle/>
                    <a:p>
                      <a:pPr algn="l" rtl="0" fontAlgn="b"/>
                      <a:r>
                        <a:rPr lang="en-US" sz="1000" b="0" i="0" u="none" strike="noStrike" dirty="0">
                          <a:solidFill>
                            <a:srgbClr val="00B050"/>
                          </a:solidFill>
                          <a:effectLst/>
                          <a:latin typeface="+mn-lt"/>
                        </a:rPr>
                        <a:t>Seamless Roaming Procedure</a:t>
                      </a:r>
                    </a:p>
                  </a:txBody>
                  <a:tcPr marL="9525" marR="9525" marT="9525" marB="0" anchor="b"/>
                </a:tc>
                <a:tc>
                  <a:txBody>
                    <a:bodyPr/>
                    <a:lstStyle/>
                    <a:p>
                      <a:pPr algn="ctr" rtl="0" fontAlgn="b"/>
                      <a:r>
                        <a:rPr lang="en-US" sz="1000" b="0" i="0" u="none" strike="noStrike" dirty="0" err="1">
                          <a:solidFill>
                            <a:srgbClr val="00B050"/>
                          </a:solidFill>
                          <a:effectLst/>
                          <a:latin typeface="+mn-lt"/>
                        </a:rPr>
                        <a:t>Yelin</a:t>
                      </a:r>
                      <a:r>
                        <a:rPr lang="en-US" sz="1000" b="0" i="0" u="none" strike="noStrike" dirty="0">
                          <a:solidFill>
                            <a:srgbClr val="00B050"/>
                          </a:solidFill>
                          <a:effectLst/>
                          <a:latin typeface="+mn-lt"/>
                        </a:rPr>
                        <a:t> Yoon</a:t>
                      </a:r>
                    </a:p>
                  </a:txBody>
                  <a:tcPr marL="9525" marR="9525" marT="9525" marB="0" anchor="b"/>
                </a:tc>
                <a:tc>
                  <a:txBody>
                    <a:bodyPr/>
                    <a:lstStyle/>
                    <a:p>
                      <a:pPr algn="ctr" rtl="0" fontAlgn="ctr"/>
                      <a:r>
                        <a:rPr lang="en-US" sz="1000" b="0" i="0" u="none" strike="noStrike" dirty="0">
                          <a:solidFill>
                            <a:srgbClr val="00B050"/>
                          </a:solidFill>
                          <a:effectLst/>
                          <a:latin typeface="+mn-lt"/>
                        </a:rPr>
                        <a:t>Presented</a:t>
                      </a:r>
                    </a:p>
                    <a:p>
                      <a:pPr algn="ctr" rtl="0" fontAlgn="ctr"/>
                      <a:r>
                        <a:rPr lang="en-US" sz="1000" b="0" i="0" u="none" strike="noStrike" dirty="0">
                          <a:solidFill>
                            <a:srgbClr val="0D0D0D"/>
                          </a:solidFill>
                          <a:effectLst/>
                          <a:latin typeface="+mn-lt"/>
                        </a:rPr>
                        <a:t>Pending SP</a:t>
                      </a:r>
                    </a:p>
                  </a:txBody>
                  <a:tcPr marL="9525" marR="9525" marT="9525" marB="0" anchor="ctr"/>
                </a:tc>
                <a:tc>
                  <a:txBody>
                    <a:bodyPr/>
                    <a:lstStyle/>
                    <a:p>
                      <a:pPr algn="ctr" rtl="0" fontAlgn="ctr"/>
                      <a:r>
                        <a:rPr lang="en-US" sz="1000" b="0" i="0" u="none" strike="noStrike" dirty="0">
                          <a:solidFill>
                            <a:srgbClr val="00B050"/>
                          </a:solidFill>
                          <a:effectLst/>
                          <a:latin typeface="+mn-lt"/>
                        </a:rPr>
                        <a:t>Roaming</a:t>
                      </a:r>
                    </a:p>
                  </a:txBody>
                  <a:tcPr marL="9525" marR="9525" marT="9525" marB="0" anchor="ctr"/>
                </a:tc>
                <a:tc>
                  <a:txBody>
                    <a:bodyPr/>
                    <a:lstStyle/>
                    <a:p>
                      <a:pPr algn="ctr" rtl="0" fontAlgn="ctr"/>
                      <a:r>
                        <a:rPr lang="en-US" sz="1000" b="0" i="0" u="none" strike="noStrike" dirty="0">
                          <a:solidFill>
                            <a:srgbClr val="00B050"/>
                          </a:solidFill>
                          <a:effectLst/>
                          <a:latin typeface="+mn-lt"/>
                        </a:rPr>
                        <a:t>Joint</a:t>
                      </a:r>
                    </a:p>
                  </a:txBody>
                  <a:tcPr marL="9525" marR="9525" marT="9525" marB="0" anchor="ctr"/>
                </a:tc>
                <a:extLst>
                  <a:ext uri="{0D108BD9-81ED-4DB2-BD59-A6C34878D82A}">
                    <a16:rowId xmlns:a16="http://schemas.microsoft.com/office/drawing/2014/main" val="2028515828"/>
                  </a:ext>
                </a:extLst>
              </a:tr>
              <a:tr h="278505">
                <a:tc>
                  <a:txBody>
                    <a:bodyPr/>
                    <a:lstStyle/>
                    <a:p>
                      <a:pPr algn="ctr" rtl="0" fontAlgn="b"/>
                      <a:r>
                        <a:rPr lang="en-US" sz="1000" b="0" i="0" u="sng" strike="noStrike" dirty="0">
                          <a:solidFill>
                            <a:srgbClr val="00B050"/>
                          </a:solidFill>
                          <a:effectLst/>
                          <a:latin typeface="+mn-lt"/>
                          <a:hlinkClick r:id="rId7">
                            <a:extLst>
                              <a:ext uri="{A12FA001-AC4F-418D-AE19-62706E023703}">
                                <ahyp:hlinkClr xmlns:ahyp="http://schemas.microsoft.com/office/drawing/2018/hyperlinkcolor" val="tx"/>
                              </a:ext>
                            </a:extLst>
                          </a:hlinkClick>
                        </a:rPr>
                        <a:t>1910</a:t>
                      </a:r>
                      <a:endParaRPr lang="en-US" sz="1000" b="0" i="0" u="sng" strike="noStrike" dirty="0">
                        <a:solidFill>
                          <a:srgbClr val="00B050"/>
                        </a:solidFill>
                        <a:effectLst/>
                        <a:latin typeface="+mn-lt"/>
                      </a:endParaRPr>
                    </a:p>
                  </a:txBody>
                  <a:tcPr marL="9525" marR="9525" marT="9525" marB="0" anchor="b"/>
                </a:tc>
                <a:tc>
                  <a:txBody>
                    <a:bodyPr/>
                    <a:lstStyle/>
                    <a:p>
                      <a:pPr algn="l" rtl="0" fontAlgn="b"/>
                      <a:r>
                        <a:rPr lang="en-US" sz="1000" b="0" i="0" u="none" strike="noStrike" dirty="0">
                          <a:solidFill>
                            <a:srgbClr val="00B050"/>
                          </a:solidFill>
                          <a:effectLst/>
                          <a:latin typeface="+mn-lt"/>
                        </a:rPr>
                        <a:t>Coordinated TDMA (Follow up)</a:t>
                      </a:r>
                    </a:p>
                  </a:txBody>
                  <a:tcPr marL="9525" marR="9525" marT="9525" marB="0" anchor="b"/>
                </a:tc>
                <a:tc>
                  <a:txBody>
                    <a:bodyPr/>
                    <a:lstStyle/>
                    <a:p>
                      <a:pPr algn="ctr" rtl="0" fontAlgn="b"/>
                      <a:r>
                        <a:rPr lang="en-US" sz="1000" b="0" i="0" u="none" strike="noStrike">
                          <a:solidFill>
                            <a:srgbClr val="00B050"/>
                          </a:solidFill>
                          <a:effectLst/>
                          <a:latin typeface="+mn-lt"/>
                        </a:rPr>
                        <a:t>GeonHwan Kim</a:t>
                      </a:r>
                    </a:p>
                  </a:txBody>
                  <a:tcPr marL="9525" marR="9525" marT="9525" marB="0" anchor="b"/>
                </a:tc>
                <a:tc>
                  <a:txBody>
                    <a:bodyPr/>
                    <a:lstStyle/>
                    <a:p>
                      <a:pPr algn="ctr" rtl="0" fontAlgn="ctr"/>
                      <a:r>
                        <a:rPr lang="en-US" sz="1000" b="0" i="0" u="none" strike="noStrike" dirty="0">
                          <a:solidFill>
                            <a:srgbClr val="00B050"/>
                          </a:solidFill>
                          <a:effectLst/>
                          <a:latin typeface="+mn-lt"/>
                        </a:rPr>
                        <a:t>Presented</a:t>
                      </a:r>
                    </a:p>
                  </a:txBody>
                  <a:tcPr marL="9525" marR="9525" marT="9525" marB="0" anchor="ctr"/>
                </a:tc>
                <a:tc>
                  <a:txBody>
                    <a:bodyPr/>
                    <a:lstStyle/>
                    <a:p>
                      <a:pPr algn="ctr" rtl="0" fontAlgn="ctr"/>
                      <a:r>
                        <a:rPr lang="en-US" sz="1000" b="0" i="0" u="none" strike="noStrike" dirty="0">
                          <a:solidFill>
                            <a:srgbClr val="00B050"/>
                          </a:solidFill>
                          <a:effectLst/>
                          <a:latin typeface="+mn-lt"/>
                        </a:rPr>
                        <a:t>Multi AP</a:t>
                      </a:r>
                    </a:p>
                  </a:txBody>
                  <a:tcPr marL="9525" marR="9525" marT="9525" marB="0" anchor="ctr"/>
                </a:tc>
                <a:tc>
                  <a:txBody>
                    <a:bodyPr/>
                    <a:lstStyle/>
                    <a:p>
                      <a:pPr algn="ctr" rtl="0" fontAlgn="ctr"/>
                      <a:r>
                        <a:rPr lang="en-US" sz="1000" b="0" i="0" u="none" strike="noStrike" dirty="0">
                          <a:solidFill>
                            <a:srgbClr val="00B050"/>
                          </a:solidFill>
                          <a:effectLst/>
                          <a:latin typeface="+mn-lt"/>
                        </a:rPr>
                        <a:t>Joint</a:t>
                      </a:r>
                    </a:p>
                  </a:txBody>
                  <a:tcPr marL="9525" marR="9525" marT="9525" marB="0" anchor="ctr"/>
                </a:tc>
                <a:extLst>
                  <a:ext uri="{0D108BD9-81ED-4DB2-BD59-A6C34878D82A}">
                    <a16:rowId xmlns:a16="http://schemas.microsoft.com/office/drawing/2014/main" val="132966080"/>
                  </a:ext>
                </a:extLst>
              </a:tr>
              <a:tr h="278505">
                <a:tc>
                  <a:txBody>
                    <a:bodyPr/>
                    <a:lstStyle/>
                    <a:p>
                      <a:pPr algn="ctr" rtl="0" fontAlgn="b"/>
                      <a:r>
                        <a:rPr lang="en-US" sz="1000" b="0" i="0" u="none" strike="noStrike">
                          <a:solidFill>
                            <a:srgbClr val="00B050"/>
                          </a:solidFill>
                          <a:effectLst/>
                          <a:latin typeface="+mn-lt"/>
                        </a:rPr>
                        <a:t>1911</a:t>
                      </a:r>
                    </a:p>
                  </a:txBody>
                  <a:tcPr marL="9525" marR="9525" marT="9525" marB="0" anchor="b"/>
                </a:tc>
                <a:tc>
                  <a:txBody>
                    <a:bodyPr/>
                    <a:lstStyle/>
                    <a:p>
                      <a:pPr algn="l" rtl="0" fontAlgn="b"/>
                      <a:r>
                        <a:rPr lang="en-US" sz="1000" b="0" i="0" u="none" strike="noStrike" dirty="0">
                          <a:solidFill>
                            <a:srgbClr val="00B050"/>
                          </a:solidFill>
                          <a:effectLst/>
                          <a:latin typeface="+mn-lt"/>
                        </a:rPr>
                        <a:t>Secondary Channel Access and Frame Transmission</a:t>
                      </a:r>
                    </a:p>
                  </a:txBody>
                  <a:tcPr marL="9525" marR="9525" marT="9525" marB="0" anchor="b"/>
                </a:tc>
                <a:tc>
                  <a:txBody>
                    <a:bodyPr/>
                    <a:lstStyle/>
                    <a:p>
                      <a:pPr algn="ctr" rtl="0" fontAlgn="b"/>
                      <a:r>
                        <a:rPr lang="en-US" sz="1000" b="0" i="0" u="none" strike="noStrike">
                          <a:solidFill>
                            <a:srgbClr val="00B050"/>
                          </a:solidFill>
                          <a:effectLst/>
                          <a:latin typeface="+mn-lt"/>
                        </a:rPr>
                        <a:t>Dongju Cha</a:t>
                      </a:r>
                    </a:p>
                  </a:txBody>
                  <a:tcPr marL="9525" marR="9525" marT="9525" marB="0" anchor="b"/>
                </a:tc>
                <a:tc>
                  <a:txBody>
                    <a:bodyPr/>
                    <a:lstStyle/>
                    <a:p>
                      <a:pPr algn="ctr" rtl="0" fontAlgn="ctr"/>
                      <a:r>
                        <a:rPr lang="en-US" sz="1000" b="0" i="0" u="none" strike="noStrike" dirty="0">
                          <a:solidFill>
                            <a:srgbClr val="00B050"/>
                          </a:solidFill>
                          <a:effectLst/>
                          <a:latin typeface="+mn-lt"/>
                        </a:rPr>
                        <a:t>Presented</a:t>
                      </a:r>
                    </a:p>
                  </a:txBody>
                  <a:tcPr marL="9525" marR="9525" marT="9525" marB="0" anchor="ctr"/>
                </a:tc>
                <a:tc>
                  <a:txBody>
                    <a:bodyPr/>
                    <a:lstStyle/>
                    <a:p>
                      <a:pPr algn="ctr" rtl="0" fontAlgn="ctr"/>
                      <a:r>
                        <a:rPr lang="en-US" sz="1000" b="0" i="0" u="none" strike="noStrike">
                          <a:solidFill>
                            <a:srgbClr val="00B050"/>
                          </a:solidFill>
                          <a:effectLst/>
                          <a:latin typeface="+mn-lt"/>
                        </a:rPr>
                        <a:t>Dynamic Access</a:t>
                      </a:r>
                    </a:p>
                  </a:txBody>
                  <a:tcPr marL="9525" marR="9525" marT="9525" marB="0" anchor="ctr"/>
                </a:tc>
                <a:tc>
                  <a:txBody>
                    <a:bodyPr/>
                    <a:lstStyle/>
                    <a:p>
                      <a:pPr algn="ctr" rtl="0" fontAlgn="ctr"/>
                      <a:r>
                        <a:rPr lang="en-US" sz="1000" b="0" i="0" u="none" strike="noStrike" dirty="0">
                          <a:solidFill>
                            <a:srgbClr val="00B050"/>
                          </a:solidFill>
                          <a:effectLst/>
                          <a:latin typeface="+mn-lt"/>
                        </a:rPr>
                        <a:t>Joint</a:t>
                      </a:r>
                    </a:p>
                  </a:txBody>
                  <a:tcPr marL="9525" marR="9525" marT="9525" marB="0" anchor="ctr"/>
                </a:tc>
                <a:extLst>
                  <a:ext uri="{0D108BD9-81ED-4DB2-BD59-A6C34878D82A}">
                    <a16:rowId xmlns:a16="http://schemas.microsoft.com/office/drawing/2014/main" val="2071257898"/>
                  </a:ext>
                </a:extLst>
              </a:tr>
              <a:tr h="304707">
                <a:tc>
                  <a:txBody>
                    <a:bodyPr/>
                    <a:lstStyle/>
                    <a:p>
                      <a:pPr algn="ctr" rtl="0" fontAlgn="b"/>
                      <a:r>
                        <a:rPr lang="en-US" sz="1000" b="0" i="0" u="none" strike="noStrike" dirty="0">
                          <a:solidFill>
                            <a:srgbClr val="00B050"/>
                          </a:solidFill>
                          <a:effectLst/>
                          <a:latin typeface="+mn-lt"/>
                        </a:rPr>
                        <a:t>1914</a:t>
                      </a:r>
                    </a:p>
                  </a:txBody>
                  <a:tcPr marL="9525" marR="9525" marT="9525" marB="0" anchor="b"/>
                </a:tc>
                <a:tc>
                  <a:txBody>
                    <a:bodyPr/>
                    <a:lstStyle/>
                    <a:p>
                      <a:pPr algn="l" rtl="0" fontAlgn="b"/>
                      <a:r>
                        <a:rPr lang="en-US" sz="1000" b="0" i="0" u="none" strike="noStrike" dirty="0">
                          <a:solidFill>
                            <a:srgbClr val="00B050"/>
                          </a:solidFill>
                          <a:effectLst/>
                          <a:latin typeface="+mn-lt"/>
                        </a:rPr>
                        <a:t>Enhanced Security Considerations in UHR</a:t>
                      </a:r>
                    </a:p>
                  </a:txBody>
                  <a:tcPr marL="9525" marR="9525" marT="9525" marB="0" anchor="b"/>
                </a:tc>
                <a:tc>
                  <a:txBody>
                    <a:bodyPr/>
                    <a:lstStyle/>
                    <a:p>
                      <a:pPr algn="ctr" rtl="0" fontAlgn="b"/>
                      <a:r>
                        <a:rPr lang="en-US" sz="1000" b="0" i="0" u="none" strike="noStrike">
                          <a:solidFill>
                            <a:srgbClr val="00B050"/>
                          </a:solidFill>
                          <a:effectLst/>
                          <a:latin typeface="+mn-lt"/>
                        </a:rPr>
                        <a:t>SunHee Baek</a:t>
                      </a:r>
                    </a:p>
                  </a:txBody>
                  <a:tcPr marL="9525" marR="9525" marT="9525" marB="0" anchor="b"/>
                </a:tc>
                <a:tc>
                  <a:txBody>
                    <a:bodyPr/>
                    <a:lstStyle/>
                    <a:p>
                      <a:pPr algn="ctr" rtl="0" fontAlgn="ctr"/>
                      <a:r>
                        <a:rPr lang="en-US" sz="1000" b="0" i="0" u="none" strike="noStrike" dirty="0">
                          <a:solidFill>
                            <a:srgbClr val="00B050"/>
                          </a:solidFill>
                          <a:effectLst/>
                          <a:latin typeface="+mn-lt"/>
                        </a:rPr>
                        <a:t>Presented</a:t>
                      </a:r>
                    </a:p>
                    <a:p>
                      <a:pPr algn="ctr" rtl="0" fontAlgn="ctr"/>
                      <a:r>
                        <a:rPr lang="en-US" sz="1000" b="0" i="0" u="none" strike="noStrike" dirty="0">
                          <a:solidFill>
                            <a:srgbClr val="0D0D0D"/>
                          </a:solidFill>
                          <a:effectLst/>
                          <a:latin typeface="+mn-lt"/>
                        </a:rPr>
                        <a:t>Pending SP</a:t>
                      </a:r>
                    </a:p>
                  </a:txBody>
                  <a:tcPr marL="9525" marR="9525" marT="9525" marB="0" anchor="ctr"/>
                </a:tc>
                <a:tc>
                  <a:txBody>
                    <a:bodyPr/>
                    <a:lstStyle/>
                    <a:p>
                      <a:pPr algn="ctr" rtl="0" fontAlgn="ctr"/>
                      <a:r>
                        <a:rPr lang="en-US" sz="1000" b="0" i="0" u="none" strike="noStrike" dirty="0">
                          <a:solidFill>
                            <a:srgbClr val="00B050"/>
                          </a:solidFill>
                          <a:effectLst/>
                          <a:latin typeface="+mn-lt"/>
                        </a:rPr>
                        <a:t>Security</a:t>
                      </a:r>
                    </a:p>
                  </a:txBody>
                  <a:tcPr marL="9525" marR="9525" marT="9525" marB="0" anchor="ctr"/>
                </a:tc>
                <a:tc>
                  <a:txBody>
                    <a:bodyPr/>
                    <a:lstStyle/>
                    <a:p>
                      <a:pPr algn="ctr" rtl="0" fontAlgn="ctr"/>
                      <a:r>
                        <a:rPr lang="en-US" sz="1000" b="0" i="0" u="none" strike="noStrike" dirty="0">
                          <a:solidFill>
                            <a:srgbClr val="00B050"/>
                          </a:solidFill>
                          <a:effectLst/>
                          <a:latin typeface="+mn-lt"/>
                        </a:rPr>
                        <a:t>Joint</a:t>
                      </a:r>
                    </a:p>
                  </a:txBody>
                  <a:tcPr marL="9525" marR="9525" marT="9525" marB="0" anchor="ctr"/>
                </a:tc>
                <a:extLst>
                  <a:ext uri="{0D108BD9-81ED-4DB2-BD59-A6C34878D82A}">
                    <a16:rowId xmlns:a16="http://schemas.microsoft.com/office/drawing/2014/main" val="2916324636"/>
                  </a:ext>
                </a:extLst>
              </a:tr>
              <a:tr h="278505">
                <a:tc>
                  <a:txBody>
                    <a:bodyPr/>
                    <a:lstStyle/>
                    <a:p>
                      <a:pPr algn="ctr" rtl="0" fontAlgn="b"/>
                      <a:r>
                        <a:rPr lang="en-US" sz="1000" b="0" i="0" u="sng" strike="noStrike">
                          <a:solidFill>
                            <a:srgbClr val="00B050"/>
                          </a:solidFill>
                          <a:effectLst/>
                          <a:latin typeface="+mn-lt"/>
                          <a:hlinkClick r:id="rId8">
                            <a:extLst>
                              <a:ext uri="{A12FA001-AC4F-418D-AE19-62706E023703}">
                                <ahyp:hlinkClr xmlns:ahyp="http://schemas.microsoft.com/office/drawing/2018/hyperlinkcolor" val="tx"/>
                              </a:ext>
                            </a:extLst>
                          </a:hlinkClick>
                        </a:rPr>
                        <a:t>1929</a:t>
                      </a:r>
                      <a:endParaRPr lang="en-US" sz="1000" b="0" i="0" u="sng" strike="noStrike">
                        <a:solidFill>
                          <a:srgbClr val="00B050"/>
                        </a:solidFill>
                        <a:effectLst/>
                        <a:latin typeface="+mn-lt"/>
                      </a:endParaRPr>
                    </a:p>
                  </a:txBody>
                  <a:tcPr marL="9525" marR="9525" marT="9525" marB="0" anchor="b"/>
                </a:tc>
                <a:tc>
                  <a:txBody>
                    <a:bodyPr/>
                    <a:lstStyle/>
                    <a:p>
                      <a:pPr algn="l" rtl="0" fontAlgn="b"/>
                      <a:r>
                        <a:rPr lang="en-US" sz="1000" b="0" i="0" u="none" strike="noStrike" dirty="0">
                          <a:solidFill>
                            <a:srgbClr val="00B050"/>
                          </a:solidFill>
                          <a:effectLst/>
                          <a:latin typeface="+mn-lt"/>
                        </a:rPr>
                        <a:t> Peer-to-peer (P2P) Resource Management</a:t>
                      </a:r>
                    </a:p>
                  </a:txBody>
                  <a:tcPr marL="9525" marR="9525" marT="9525" marB="0" anchor="b"/>
                </a:tc>
                <a:tc>
                  <a:txBody>
                    <a:bodyPr/>
                    <a:lstStyle/>
                    <a:p>
                      <a:pPr algn="ctr" rtl="0" fontAlgn="b"/>
                      <a:r>
                        <a:rPr lang="en-US" sz="1000" b="0" i="0" u="none" strike="noStrike" dirty="0">
                          <a:solidFill>
                            <a:srgbClr val="00B050"/>
                          </a:solidFill>
                          <a:effectLst/>
                          <a:latin typeface="+mn-lt"/>
                        </a:rPr>
                        <a:t>Rubayet Shafin</a:t>
                      </a:r>
                    </a:p>
                  </a:txBody>
                  <a:tcPr marL="9525" marR="9525" marT="9525" marB="0" anchor="b"/>
                </a:tc>
                <a:tc>
                  <a:txBody>
                    <a:bodyPr/>
                    <a:lstStyle/>
                    <a:p>
                      <a:pPr algn="ctr" rtl="0" fontAlgn="ctr"/>
                      <a:r>
                        <a:rPr lang="en-US" sz="1000" b="0" i="0" u="none" strike="noStrike" dirty="0">
                          <a:solidFill>
                            <a:srgbClr val="00B050"/>
                          </a:solidFill>
                          <a:effectLst/>
                          <a:latin typeface="+mn-lt"/>
                        </a:rPr>
                        <a:t>Presented</a:t>
                      </a:r>
                    </a:p>
                  </a:txBody>
                  <a:tcPr marL="9525" marR="9525" marT="9525" marB="0" anchor="ctr"/>
                </a:tc>
                <a:tc>
                  <a:txBody>
                    <a:bodyPr/>
                    <a:lstStyle/>
                    <a:p>
                      <a:pPr algn="ctr" rtl="0" fontAlgn="ctr"/>
                      <a:r>
                        <a:rPr lang="en-US" sz="1000" b="0" i="0" u="none" strike="noStrike">
                          <a:solidFill>
                            <a:srgbClr val="00B050"/>
                          </a:solidFill>
                          <a:effectLst/>
                          <a:latin typeface="+mn-lt"/>
                        </a:rPr>
                        <a:t>P2P</a:t>
                      </a:r>
                    </a:p>
                  </a:txBody>
                  <a:tcPr marL="9525" marR="9525" marT="9525" marB="0" anchor="ctr"/>
                </a:tc>
                <a:tc>
                  <a:txBody>
                    <a:bodyPr/>
                    <a:lstStyle/>
                    <a:p>
                      <a:pPr algn="ctr" rtl="0" fontAlgn="ctr"/>
                      <a:r>
                        <a:rPr lang="en-US" sz="1000" b="0" i="0" u="none" strike="noStrike" dirty="0">
                          <a:solidFill>
                            <a:srgbClr val="00B050"/>
                          </a:solidFill>
                          <a:effectLst/>
                          <a:latin typeface="+mn-lt"/>
                        </a:rPr>
                        <a:t>Joint</a:t>
                      </a:r>
                    </a:p>
                  </a:txBody>
                  <a:tcPr marL="9525" marR="9525" marT="9525" marB="0" anchor="ctr"/>
                </a:tc>
                <a:extLst>
                  <a:ext uri="{0D108BD9-81ED-4DB2-BD59-A6C34878D82A}">
                    <a16:rowId xmlns:a16="http://schemas.microsoft.com/office/drawing/2014/main" val="900276103"/>
                  </a:ext>
                </a:extLst>
              </a:tr>
              <a:tr h="278505">
                <a:tc>
                  <a:txBody>
                    <a:bodyPr/>
                    <a:lstStyle/>
                    <a:p>
                      <a:pPr algn="ctr" rtl="0" fontAlgn="b"/>
                      <a:r>
                        <a:rPr lang="en-US" sz="1000" b="0" i="0" u="sng" strike="noStrike" dirty="0">
                          <a:solidFill>
                            <a:srgbClr val="00B050"/>
                          </a:solidFill>
                          <a:effectLst/>
                          <a:latin typeface="+mn-lt"/>
                          <a:hlinkClick r:id="rId9">
                            <a:extLst>
                              <a:ext uri="{A12FA001-AC4F-418D-AE19-62706E023703}">
                                <ahyp:hlinkClr xmlns:ahyp="http://schemas.microsoft.com/office/drawing/2018/hyperlinkcolor" val="tx"/>
                              </a:ext>
                            </a:extLst>
                          </a:hlinkClick>
                        </a:rPr>
                        <a:t>1942</a:t>
                      </a:r>
                      <a:endParaRPr lang="en-US" sz="1000" b="0" i="0" u="sng" strike="noStrike" dirty="0">
                        <a:solidFill>
                          <a:srgbClr val="00B050"/>
                        </a:solidFill>
                        <a:effectLst/>
                        <a:latin typeface="+mn-lt"/>
                      </a:endParaRPr>
                    </a:p>
                  </a:txBody>
                  <a:tcPr marL="9525" marR="9525" marT="9525" marB="0" anchor="b"/>
                </a:tc>
                <a:tc>
                  <a:txBody>
                    <a:bodyPr/>
                    <a:lstStyle/>
                    <a:p>
                      <a:pPr algn="l" rtl="0" fontAlgn="b"/>
                      <a:r>
                        <a:rPr lang="en-US" sz="1000" b="0" i="0" u="none" strike="noStrike" dirty="0">
                          <a:solidFill>
                            <a:srgbClr val="00B050"/>
                          </a:solidFill>
                          <a:effectLst/>
                          <a:latin typeface="+mn-lt"/>
                        </a:rPr>
                        <a:t>Inter-PPDU Low Power Listening Scheme</a:t>
                      </a:r>
                    </a:p>
                  </a:txBody>
                  <a:tcPr marL="9525" marR="9525" marT="9525" marB="0" anchor="b"/>
                </a:tc>
                <a:tc>
                  <a:txBody>
                    <a:bodyPr/>
                    <a:lstStyle/>
                    <a:p>
                      <a:pPr algn="ctr" rtl="0" fontAlgn="b"/>
                      <a:r>
                        <a:rPr lang="en-US" sz="1000" b="0" i="0" u="none" strike="noStrike">
                          <a:solidFill>
                            <a:srgbClr val="00B050"/>
                          </a:solidFill>
                          <a:effectLst/>
                          <a:latin typeface="+mn-lt"/>
                        </a:rPr>
                        <a:t>Yunsi Ma</a:t>
                      </a:r>
                    </a:p>
                  </a:txBody>
                  <a:tcPr marL="9525" marR="9525" marT="9525" marB="0" anchor="b"/>
                </a:tc>
                <a:tc>
                  <a:txBody>
                    <a:bodyPr/>
                    <a:lstStyle/>
                    <a:p>
                      <a:pPr algn="ctr" rtl="0" fontAlgn="ctr"/>
                      <a:r>
                        <a:rPr lang="en-US" sz="1000" b="0" i="0" u="none" strike="noStrike" dirty="0">
                          <a:solidFill>
                            <a:srgbClr val="00B050"/>
                          </a:solidFill>
                          <a:effectLst/>
                          <a:latin typeface="+mn-lt"/>
                        </a:rPr>
                        <a:t>Presented</a:t>
                      </a:r>
                    </a:p>
                  </a:txBody>
                  <a:tcPr marL="9525" marR="9525" marT="9525" marB="0" anchor="ctr"/>
                </a:tc>
                <a:tc>
                  <a:txBody>
                    <a:bodyPr/>
                    <a:lstStyle/>
                    <a:p>
                      <a:pPr algn="ctr" rtl="0" fontAlgn="ctr"/>
                      <a:r>
                        <a:rPr lang="en-US" sz="1000" b="0" i="0" u="none" strike="noStrike">
                          <a:solidFill>
                            <a:srgbClr val="00B050"/>
                          </a:solidFill>
                          <a:effectLst/>
                          <a:latin typeface="+mn-lt"/>
                        </a:rPr>
                        <a:t>Power Save</a:t>
                      </a:r>
                    </a:p>
                  </a:txBody>
                  <a:tcPr marL="9525" marR="9525" marT="9525" marB="0" anchor="ctr"/>
                </a:tc>
                <a:tc>
                  <a:txBody>
                    <a:bodyPr/>
                    <a:lstStyle/>
                    <a:p>
                      <a:pPr algn="ctr" rtl="0" fontAlgn="ctr"/>
                      <a:r>
                        <a:rPr lang="en-US" sz="1000" b="0" i="0" u="none" strike="noStrike" dirty="0">
                          <a:solidFill>
                            <a:srgbClr val="00B050"/>
                          </a:solidFill>
                          <a:effectLst/>
                          <a:latin typeface="+mn-lt"/>
                        </a:rPr>
                        <a:t>Joint</a:t>
                      </a:r>
                    </a:p>
                  </a:txBody>
                  <a:tcPr marL="9525" marR="9525" marT="9525" marB="0" anchor="ctr"/>
                </a:tc>
                <a:extLst>
                  <a:ext uri="{0D108BD9-81ED-4DB2-BD59-A6C34878D82A}">
                    <a16:rowId xmlns:a16="http://schemas.microsoft.com/office/drawing/2014/main" val="3788129126"/>
                  </a:ext>
                </a:extLst>
              </a:tr>
              <a:tr h="304707">
                <a:tc>
                  <a:txBody>
                    <a:bodyPr/>
                    <a:lstStyle/>
                    <a:p>
                      <a:pPr algn="ctr" rtl="0" fontAlgn="b"/>
                      <a:r>
                        <a:rPr lang="en-US" sz="1000" b="0" i="0" u="sng" strike="noStrike" dirty="0">
                          <a:solidFill>
                            <a:srgbClr val="00B050"/>
                          </a:solidFill>
                          <a:effectLst/>
                          <a:latin typeface="+mn-lt"/>
                          <a:hlinkClick r:id="rId10">
                            <a:extLst>
                              <a:ext uri="{A12FA001-AC4F-418D-AE19-62706E023703}">
                                <ahyp:hlinkClr xmlns:ahyp="http://schemas.microsoft.com/office/drawing/2018/hyperlinkcolor" val="tx"/>
                              </a:ext>
                            </a:extLst>
                          </a:hlinkClick>
                        </a:rPr>
                        <a:t>1953</a:t>
                      </a:r>
                      <a:endParaRPr lang="en-US" sz="1000" b="0" i="0" u="sng" strike="noStrike" dirty="0">
                        <a:solidFill>
                          <a:srgbClr val="00B050"/>
                        </a:solidFill>
                        <a:effectLst/>
                        <a:latin typeface="+mn-lt"/>
                      </a:endParaRPr>
                    </a:p>
                  </a:txBody>
                  <a:tcPr marL="9525" marR="9525" marT="9525" marB="0" anchor="b"/>
                </a:tc>
                <a:tc>
                  <a:txBody>
                    <a:bodyPr/>
                    <a:lstStyle/>
                    <a:p>
                      <a:pPr algn="l" rtl="0" fontAlgn="b"/>
                      <a:r>
                        <a:rPr lang="en-US" sz="1000" b="0" i="0" u="none" strike="noStrike" dirty="0">
                          <a:solidFill>
                            <a:srgbClr val="00B050"/>
                          </a:solidFill>
                          <a:effectLst/>
                          <a:latin typeface="+mn-lt"/>
                        </a:rPr>
                        <a:t>Two Dimensional Resource Allocation</a:t>
                      </a:r>
                    </a:p>
                  </a:txBody>
                  <a:tcPr marL="9525" marR="9525" marT="9525" marB="0" anchor="b"/>
                </a:tc>
                <a:tc>
                  <a:txBody>
                    <a:bodyPr/>
                    <a:lstStyle/>
                    <a:p>
                      <a:pPr algn="ctr" rtl="0" fontAlgn="b"/>
                      <a:r>
                        <a:rPr lang="en-US" sz="1000" b="0" i="0" u="none" strike="noStrike">
                          <a:solidFill>
                            <a:srgbClr val="00B050"/>
                          </a:solidFill>
                          <a:effectLst/>
                          <a:latin typeface="+mn-lt"/>
                        </a:rPr>
                        <a:t>Srinivas Kandala</a:t>
                      </a:r>
                    </a:p>
                  </a:txBody>
                  <a:tcPr marL="9525" marR="9525" marT="9525" marB="0" anchor="b"/>
                </a:tc>
                <a:tc>
                  <a:txBody>
                    <a:bodyPr/>
                    <a:lstStyle/>
                    <a:p>
                      <a:pPr algn="ctr" rtl="0" fontAlgn="ctr"/>
                      <a:r>
                        <a:rPr lang="en-US" sz="1000" b="0" i="0" u="none" strike="noStrike" dirty="0">
                          <a:solidFill>
                            <a:srgbClr val="00B050"/>
                          </a:solidFill>
                          <a:effectLst/>
                          <a:latin typeface="+mn-lt"/>
                        </a:rPr>
                        <a:t>Presented</a:t>
                      </a:r>
                    </a:p>
                    <a:p>
                      <a:pPr algn="ctr" rtl="0" fontAlgn="ctr"/>
                      <a:r>
                        <a:rPr lang="en-US" sz="1000" b="0" i="0" u="none" strike="noStrike" dirty="0">
                          <a:solidFill>
                            <a:srgbClr val="0D0D0D"/>
                          </a:solidFill>
                          <a:effectLst/>
                          <a:latin typeface="+mn-lt"/>
                        </a:rPr>
                        <a:t>Pending SP</a:t>
                      </a:r>
                    </a:p>
                  </a:txBody>
                  <a:tcPr marL="9525" marR="9525" marT="9525" marB="0" anchor="ctr"/>
                </a:tc>
                <a:tc>
                  <a:txBody>
                    <a:bodyPr/>
                    <a:lstStyle/>
                    <a:p>
                      <a:pPr algn="ctr" rtl="0" fontAlgn="ctr"/>
                      <a:r>
                        <a:rPr lang="en-US" sz="1000" b="0" i="0" u="none" strike="noStrike" dirty="0">
                          <a:solidFill>
                            <a:srgbClr val="00B050"/>
                          </a:solidFill>
                          <a:effectLst/>
                          <a:latin typeface="+mn-lt"/>
                        </a:rPr>
                        <a:t>Preemption</a:t>
                      </a:r>
                    </a:p>
                  </a:txBody>
                  <a:tcPr marL="9525" marR="9525" marT="9525" marB="0" anchor="ctr"/>
                </a:tc>
                <a:tc>
                  <a:txBody>
                    <a:bodyPr/>
                    <a:lstStyle/>
                    <a:p>
                      <a:pPr algn="ctr" rtl="0" fontAlgn="ctr"/>
                      <a:r>
                        <a:rPr lang="en-US" sz="1000" b="0" i="0" u="none" strike="noStrike" dirty="0">
                          <a:solidFill>
                            <a:srgbClr val="00B050"/>
                          </a:solidFill>
                          <a:effectLst/>
                          <a:latin typeface="+mn-lt"/>
                        </a:rPr>
                        <a:t>Joint</a:t>
                      </a:r>
                    </a:p>
                  </a:txBody>
                  <a:tcPr marL="9525" marR="9525" marT="9525" marB="0" anchor="ctr"/>
                </a:tc>
                <a:extLst>
                  <a:ext uri="{0D108BD9-81ED-4DB2-BD59-A6C34878D82A}">
                    <a16:rowId xmlns:a16="http://schemas.microsoft.com/office/drawing/2014/main" val="3841144541"/>
                  </a:ext>
                </a:extLst>
              </a:tr>
              <a:tr h="452444">
                <a:tc>
                  <a:txBody>
                    <a:bodyPr/>
                    <a:lstStyle/>
                    <a:p>
                      <a:pPr algn="ctr" rtl="0" fontAlgn="b"/>
                      <a:r>
                        <a:rPr lang="en-US" sz="1000" b="0" i="0" u="sng" strike="noStrike" dirty="0">
                          <a:solidFill>
                            <a:srgbClr val="00B050"/>
                          </a:solidFill>
                          <a:effectLst/>
                          <a:latin typeface="+mn-lt"/>
                          <a:hlinkClick r:id="rId11">
                            <a:extLst>
                              <a:ext uri="{A12FA001-AC4F-418D-AE19-62706E023703}">
                                <ahyp:hlinkClr xmlns:ahyp="http://schemas.microsoft.com/office/drawing/2018/hyperlinkcolor" val="tx"/>
                              </a:ext>
                            </a:extLst>
                          </a:hlinkClick>
                        </a:rPr>
                        <a:t>1954</a:t>
                      </a:r>
                      <a:endParaRPr lang="en-US" sz="1000" b="0" i="0" u="sng" strike="noStrike" dirty="0">
                        <a:solidFill>
                          <a:srgbClr val="00B050"/>
                        </a:solidFill>
                        <a:effectLst/>
                        <a:latin typeface="+mn-lt"/>
                      </a:endParaRPr>
                    </a:p>
                  </a:txBody>
                  <a:tcPr marL="9525" marR="9525" marT="9525" marB="0" anchor="b"/>
                </a:tc>
                <a:tc>
                  <a:txBody>
                    <a:bodyPr/>
                    <a:lstStyle/>
                    <a:p>
                      <a:pPr algn="l" rtl="0" fontAlgn="b"/>
                      <a:r>
                        <a:rPr lang="en-US" sz="1000" b="0" i="0" u="none" strike="noStrike" dirty="0">
                          <a:solidFill>
                            <a:srgbClr val="00B050"/>
                          </a:solidFill>
                          <a:effectLst/>
                          <a:latin typeface="+mn-lt"/>
                        </a:rPr>
                        <a:t>Two Dimensional A-PPDU</a:t>
                      </a:r>
                    </a:p>
                  </a:txBody>
                  <a:tcPr marL="9525" marR="9525" marT="9525" marB="0" anchor="b"/>
                </a:tc>
                <a:tc>
                  <a:txBody>
                    <a:bodyPr/>
                    <a:lstStyle/>
                    <a:p>
                      <a:pPr algn="ctr" rtl="0" fontAlgn="b"/>
                      <a:r>
                        <a:rPr lang="en-US" sz="1000" b="0" i="0" u="none" strike="noStrike">
                          <a:solidFill>
                            <a:srgbClr val="00B050"/>
                          </a:solidFill>
                          <a:effectLst/>
                          <a:latin typeface="+mn-lt"/>
                        </a:rPr>
                        <a:t>Srini Kandala</a:t>
                      </a:r>
                    </a:p>
                  </a:txBody>
                  <a:tcPr marL="9525" marR="9525" marT="9525" marB="0" anchor="b"/>
                </a:tc>
                <a:tc>
                  <a:txBody>
                    <a:bodyPr/>
                    <a:lstStyle/>
                    <a:p>
                      <a:pPr algn="ctr" rtl="0" fontAlgn="ctr"/>
                      <a:r>
                        <a:rPr lang="en-US" sz="1000" b="0" i="0" u="none" strike="noStrike" dirty="0">
                          <a:solidFill>
                            <a:srgbClr val="00B050"/>
                          </a:solidFill>
                          <a:effectLst/>
                          <a:latin typeface="+mn-lt"/>
                        </a:rPr>
                        <a:t>Partially Presented</a:t>
                      </a:r>
                    </a:p>
                    <a:p>
                      <a:pPr algn="ctr" rtl="0" fontAlgn="ctr"/>
                      <a:r>
                        <a:rPr lang="en-US" sz="1000" b="0" i="0" u="none" strike="noStrike" dirty="0">
                          <a:solidFill>
                            <a:srgbClr val="0D0D0D"/>
                          </a:solidFill>
                          <a:effectLst/>
                          <a:latin typeface="+mn-lt"/>
                        </a:rPr>
                        <a:t>Pending SP</a:t>
                      </a:r>
                    </a:p>
                  </a:txBody>
                  <a:tcPr marL="9525" marR="9525" marT="9525" marB="0" anchor="ctr"/>
                </a:tc>
                <a:tc>
                  <a:txBody>
                    <a:bodyPr/>
                    <a:lstStyle/>
                    <a:p>
                      <a:pPr algn="ctr" rtl="0" fontAlgn="ctr"/>
                      <a:r>
                        <a:rPr lang="en-US" sz="1000" b="0" i="0" u="none" strike="noStrike" dirty="0">
                          <a:solidFill>
                            <a:srgbClr val="00B050"/>
                          </a:solidFill>
                          <a:effectLst/>
                          <a:latin typeface="+mn-lt"/>
                        </a:rPr>
                        <a:t>Preemption</a:t>
                      </a:r>
                    </a:p>
                  </a:txBody>
                  <a:tcPr marL="9525" marR="9525" marT="9525" marB="0" anchor="ctr"/>
                </a:tc>
                <a:tc>
                  <a:txBody>
                    <a:bodyPr/>
                    <a:lstStyle/>
                    <a:p>
                      <a:pPr algn="ctr" rtl="0" fontAlgn="ctr"/>
                      <a:r>
                        <a:rPr lang="en-US" sz="1000" b="0" i="0" u="none" strike="noStrike" dirty="0">
                          <a:solidFill>
                            <a:srgbClr val="00B050"/>
                          </a:solidFill>
                          <a:effectLst/>
                          <a:latin typeface="+mn-lt"/>
                        </a:rPr>
                        <a:t>Joint</a:t>
                      </a:r>
                    </a:p>
                  </a:txBody>
                  <a:tcPr marL="9525" marR="9525" marT="9525" marB="0" anchor="ctr"/>
                </a:tc>
                <a:extLst>
                  <a:ext uri="{0D108BD9-81ED-4DB2-BD59-A6C34878D82A}">
                    <a16:rowId xmlns:a16="http://schemas.microsoft.com/office/drawing/2014/main" val="3277178546"/>
                  </a:ext>
                </a:extLst>
              </a:tr>
              <a:tr h="278505">
                <a:tc>
                  <a:txBody>
                    <a:bodyPr/>
                    <a:lstStyle/>
                    <a:p>
                      <a:pPr algn="ctr" rtl="0" fontAlgn="b"/>
                      <a:r>
                        <a:rPr lang="en-US" sz="1000" b="0" i="0" u="sng" strike="noStrike">
                          <a:solidFill>
                            <a:srgbClr val="0563C1"/>
                          </a:solidFill>
                          <a:effectLst/>
                          <a:latin typeface="+mn-lt"/>
                          <a:hlinkClick r:id="rId12"/>
                        </a:rPr>
                        <a:t>1969</a:t>
                      </a:r>
                      <a:endParaRPr lang="en-US" sz="1000" b="0" i="0" u="sng" strike="noStrike">
                        <a:solidFill>
                          <a:srgbClr val="0563C1"/>
                        </a:solidFill>
                        <a:effectLst/>
                        <a:latin typeface="+mn-lt"/>
                      </a:endParaRPr>
                    </a:p>
                  </a:txBody>
                  <a:tcPr marL="9525" marR="9525" marT="9525" marB="0" anchor="b"/>
                </a:tc>
                <a:tc>
                  <a:txBody>
                    <a:bodyPr/>
                    <a:lstStyle/>
                    <a:p>
                      <a:pPr algn="l" rtl="0" fontAlgn="b"/>
                      <a:r>
                        <a:rPr lang="en-US" sz="1000" b="0" i="0" u="none" strike="noStrike" dirty="0">
                          <a:solidFill>
                            <a:srgbClr val="000000"/>
                          </a:solidFill>
                          <a:effectLst/>
                          <a:latin typeface="+mn-lt"/>
                        </a:rPr>
                        <a:t>Consideration on UHR Relay Architecture</a:t>
                      </a:r>
                    </a:p>
                  </a:txBody>
                  <a:tcPr marL="9525" marR="9525" marT="9525" marB="0" anchor="b"/>
                </a:tc>
                <a:tc>
                  <a:txBody>
                    <a:bodyPr/>
                    <a:lstStyle/>
                    <a:p>
                      <a:pPr algn="ctr" rtl="0" fontAlgn="b"/>
                      <a:r>
                        <a:rPr lang="en-US" sz="1000" b="0" i="0" u="none" strike="noStrike" dirty="0">
                          <a:solidFill>
                            <a:srgbClr val="000000"/>
                          </a:solidFill>
                          <a:effectLst/>
                          <a:latin typeface="+mn-lt"/>
                        </a:rPr>
                        <a:t>Kosuke Aio</a:t>
                      </a:r>
                    </a:p>
                  </a:txBody>
                  <a:tcPr marL="9525" marR="9525" marT="9525" marB="0" anchor="b"/>
                </a:tc>
                <a:tc>
                  <a:txBody>
                    <a:bodyPr/>
                    <a:lstStyle/>
                    <a:p>
                      <a:pPr algn="ctr" rtl="0" fontAlgn="ctr"/>
                      <a:r>
                        <a:rPr lang="en-US" sz="1000" b="0" i="0" u="none" strike="noStrike" dirty="0">
                          <a:solidFill>
                            <a:srgbClr val="0D0D0D"/>
                          </a:solidFill>
                          <a:effectLst/>
                          <a:latin typeface="+mn-lt"/>
                        </a:rPr>
                        <a:t>Pending</a:t>
                      </a:r>
                    </a:p>
                  </a:txBody>
                  <a:tcPr marL="9525" marR="9525" marT="9525" marB="0" anchor="ctr"/>
                </a:tc>
                <a:tc>
                  <a:txBody>
                    <a:bodyPr/>
                    <a:lstStyle/>
                    <a:p>
                      <a:pPr algn="ctr" rtl="0" fontAlgn="ctr"/>
                      <a:r>
                        <a:rPr lang="en-US" sz="1000" b="0" i="0" u="none" strike="noStrike" dirty="0">
                          <a:solidFill>
                            <a:srgbClr val="0D0D0D"/>
                          </a:solidFill>
                          <a:effectLst/>
                          <a:latin typeface="+mn-lt"/>
                        </a:rPr>
                        <a:t>Relay</a:t>
                      </a:r>
                    </a:p>
                  </a:txBody>
                  <a:tcPr marL="9525" marR="9525" marT="9525" marB="0" anchor="ctr"/>
                </a:tc>
                <a:tc>
                  <a:txBody>
                    <a:bodyPr/>
                    <a:lstStyle/>
                    <a:p>
                      <a:pPr algn="ctr" rtl="0" fontAlgn="ctr"/>
                      <a:r>
                        <a:rPr lang="en-US" sz="1000" b="0" i="0" u="none" strike="noStrike" dirty="0">
                          <a:solidFill>
                            <a:srgbClr val="0D0D0D"/>
                          </a:solidFill>
                          <a:effectLst/>
                          <a:latin typeface="+mn-lt"/>
                        </a:rPr>
                        <a:t>Joint</a:t>
                      </a:r>
                    </a:p>
                  </a:txBody>
                  <a:tcPr marL="9525" marR="9525" marT="9525" marB="0" anchor="ctr"/>
                </a:tc>
                <a:extLst>
                  <a:ext uri="{0D108BD9-81ED-4DB2-BD59-A6C34878D82A}">
                    <a16:rowId xmlns:a16="http://schemas.microsoft.com/office/drawing/2014/main" val="1564562858"/>
                  </a:ext>
                </a:extLst>
              </a:tr>
              <a:tr h="304707">
                <a:tc>
                  <a:txBody>
                    <a:bodyPr/>
                    <a:lstStyle/>
                    <a:p>
                      <a:pPr algn="ctr" fontAlgn="b"/>
                      <a:r>
                        <a:rPr lang="en-US" sz="1000" b="0" i="0" u="sng" strike="noStrike">
                          <a:solidFill>
                            <a:srgbClr val="0563C1"/>
                          </a:solidFill>
                          <a:effectLst/>
                          <a:latin typeface="+mn-lt"/>
                          <a:hlinkClick r:id="rId13"/>
                        </a:rPr>
                        <a:t>2009</a:t>
                      </a:r>
                      <a:endParaRPr lang="en-US" sz="1000" b="0" i="0" u="sng" strike="noStrike">
                        <a:solidFill>
                          <a:srgbClr val="0563C1"/>
                        </a:solidFill>
                        <a:effectLst/>
                        <a:latin typeface="+mn-lt"/>
                      </a:endParaRPr>
                    </a:p>
                  </a:txBody>
                  <a:tcPr marL="9525" marR="9525" marT="9525" marB="0" anchor="b"/>
                </a:tc>
                <a:tc>
                  <a:txBody>
                    <a:bodyPr/>
                    <a:lstStyle/>
                    <a:p>
                      <a:pPr algn="l" fontAlgn="b"/>
                      <a:r>
                        <a:rPr lang="en-US" sz="1000" b="0" i="0" u="none" strike="noStrike" dirty="0">
                          <a:solidFill>
                            <a:srgbClr val="000000"/>
                          </a:solidFill>
                          <a:effectLst/>
                          <a:latin typeface="+mn-lt"/>
                        </a:rPr>
                        <a:t>Multi-AP for reliability with Coherent and Non-coherent transmissions</a:t>
                      </a:r>
                    </a:p>
                  </a:txBody>
                  <a:tcPr marL="9525" marR="9525" marT="9525" marB="0" anchor="b"/>
                </a:tc>
                <a:tc>
                  <a:txBody>
                    <a:bodyPr/>
                    <a:lstStyle/>
                    <a:p>
                      <a:pPr algn="ctr" fontAlgn="b"/>
                      <a:r>
                        <a:rPr lang="en-US" sz="1000" b="0" i="0" u="none" strike="noStrike" dirty="0" err="1">
                          <a:solidFill>
                            <a:srgbClr val="000000"/>
                          </a:solidFill>
                          <a:effectLst/>
                          <a:latin typeface="+mn-lt"/>
                        </a:rPr>
                        <a:t>Yanchun</a:t>
                      </a:r>
                      <a:r>
                        <a:rPr lang="en-US" sz="1000" b="0" i="0" u="none" strike="noStrike" dirty="0">
                          <a:solidFill>
                            <a:srgbClr val="000000"/>
                          </a:solidFill>
                          <a:effectLst/>
                          <a:latin typeface="+mn-lt"/>
                        </a:rPr>
                        <a:t> Li</a:t>
                      </a:r>
                    </a:p>
                  </a:txBody>
                  <a:tcPr marL="9525" marR="9525" marT="9525" marB="0" anchor="b"/>
                </a:tc>
                <a:tc>
                  <a:txBody>
                    <a:bodyPr/>
                    <a:lstStyle/>
                    <a:p>
                      <a:pPr algn="ctr" rtl="0" fontAlgn="ctr"/>
                      <a:r>
                        <a:rPr lang="en-US" sz="1000" b="0" i="0" u="none" strike="noStrike" dirty="0">
                          <a:solidFill>
                            <a:srgbClr val="0D0D0D"/>
                          </a:solidFill>
                          <a:effectLst/>
                          <a:latin typeface="+mn-lt"/>
                        </a:rPr>
                        <a:t>Pending</a:t>
                      </a:r>
                    </a:p>
                  </a:txBody>
                  <a:tcPr marL="9525" marR="9525" marT="9525" marB="0" anchor="ctr"/>
                </a:tc>
                <a:tc>
                  <a:txBody>
                    <a:bodyPr/>
                    <a:lstStyle/>
                    <a:p>
                      <a:pPr algn="ctr" rtl="0" fontAlgn="ctr"/>
                      <a:r>
                        <a:rPr lang="en-US" sz="1000" b="0" i="0" u="none" strike="noStrike" dirty="0">
                          <a:solidFill>
                            <a:srgbClr val="0D0D0D"/>
                          </a:solidFill>
                          <a:effectLst/>
                          <a:latin typeface="+mn-lt"/>
                        </a:rPr>
                        <a:t>Multi AP</a:t>
                      </a:r>
                    </a:p>
                  </a:txBody>
                  <a:tcPr marL="9525" marR="9525" marT="9525" marB="0" anchor="ctr"/>
                </a:tc>
                <a:tc>
                  <a:txBody>
                    <a:bodyPr/>
                    <a:lstStyle/>
                    <a:p>
                      <a:pPr algn="ctr" rtl="0" fontAlgn="ctr"/>
                      <a:r>
                        <a:rPr lang="en-US" sz="1000" b="0" i="0" u="none" strike="noStrike" dirty="0">
                          <a:solidFill>
                            <a:srgbClr val="0D0D0D"/>
                          </a:solidFill>
                          <a:effectLst/>
                          <a:latin typeface="+mn-lt"/>
                        </a:rPr>
                        <a:t>Joint</a:t>
                      </a:r>
                    </a:p>
                  </a:txBody>
                  <a:tcPr marL="9525" marR="9525" marT="9525" marB="0" anchor="ctr"/>
                </a:tc>
                <a:extLst>
                  <a:ext uri="{0D108BD9-81ED-4DB2-BD59-A6C34878D82A}">
                    <a16:rowId xmlns:a16="http://schemas.microsoft.com/office/drawing/2014/main" val="1463782055"/>
                  </a:ext>
                </a:extLst>
              </a:tr>
            </a:tbl>
          </a:graphicData>
        </a:graphic>
      </p:graphicFrame>
      <p:sp>
        <p:nvSpPr>
          <p:cNvPr id="8" name="TextBox 7">
            <a:extLst>
              <a:ext uri="{FF2B5EF4-FFF2-40B4-BE49-F238E27FC236}">
                <a16:creationId xmlns:a16="http://schemas.microsoft.com/office/drawing/2014/main" id="{A29853BA-17EA-18F8-5B29-B09D9FC050C9}"/>
              </a:ext>
            </a:extLst>
          </p:cNvPr>
          <p:cNvSpPr txBox="1"/>
          <p:nvPr/>
        </p:nvSpPr>
        <p:spPr>
          <a:xfrm>
            <a:off x="696912" y="6106081"/>
            <a:ext cx="8079947" cy="369332"/>
          </a:xfrm>
          <a:prstGeom prst="rect">
            <a:avLst/>
          </a:prstGeom>
          <a:noFill/>
        </p:spPr>
        <p:txBody>
          <a:bodyPr wrap="square">
            <a:spAutoFit/>
          </a:bodyPr>
          <a:lstStyle/>
          <a:p>
            <a:pPr marL="0" indent="0"/>
            <a:r>
              <a:rPr lang="en-US" sz="1800" b="0" dirty="0">
                <a:solidFill>
                  <a:schemeClr val="tx1"/>
                </a:solidFill>
              </a:rPr>
              <a:t>* Presentations submitted but not presented in UHR SG due to lack of time.</a:t>
            </a:r>
          </a:p>
        </p:txBody>
      </p:sp>
    </p:spTree>
    <p:extLst>
      <p:ext uri="{BB962C8B-B14F-4D97-AF65-F5344CB8AC3E}">
        <p14:creationId xmlns:p14="http://schemas.microsoft.com/office/powerpoint/2010/main" val="269676160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2</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21</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3892679415"/>
              </p:ext>
            </p:extLst>
          </p:nvPr>
        </p:nvGraphicFramePr>
        <p:xfrm>
          <a:off x="851217" y="1582301"/>
          <a:ext cx="7736268" cy="4300033"/>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276599">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762002">
                  <a:extLst>
                    <a:ext uri="{9D8B030D-6E8A-4147-A177-3AD203B41FA5}">
                      <a16:colId xmlns:a16="http://schemas.microsoft.com/office/drawing/2014/main" val="20004"/>
                    </a:ext>
                  </a:extLst>
                </a:gridCol>
                <a:gridCol w="11430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91471">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97047">
                <a:tc>
                  <a:txBody>
                    <a:bodyPr/>
                    <a:lstStyle/>
                    <a:p>
                      <a:pPr algn="ctr" fontAlgn="b"/>
                      <a:r>
                        <a:rPr lang="en-US" sz="1000" b="0" i="0" u="none" strike="noStrike" dirty="0">
                          <a:solidFill>
                            <a:schemeClr val="tx1"/>
                          </a:solidFill>
                          <a:effectLst/>
                          <a:latin typeface="+mn-lt"/>
                          <a:hlinkClick r:id="rId2"/>
                        </a:rPr>
                        <a:t>1756r0</a:t>
                      </a:r>
                      <a:endParaRPr lang="en-US" sz="1000" b="0" i="0" u="none" strike="noStrike" dirty="0">
                        <a:solidFill>
                          <a:schemeClr val="tx1"/>
                        </a:solidFill>
                        <a:effectLst/>
                        <a:latin typeface="+mn-lt"/>
                      </a:endParaRPr>
                    </a:p>
                  </a:txBody>
                  <a:tcPr marL="9525" marR="9525" marT="9525" marB="0" anchor="b"/>
                </a:tc>
                <a:tc>
                  <a:txBody>
                    <a:bodyPr/>
                    <a:lstStyle/>
                    <a:p>
                      <a:pPr algn="l"/>
                      <a:r>
                        <a:rPr lang="en-US" sz="1000" b="0" dirty="0">
                          <a:effectLst/>
                          <a:latin typeface="+mn-lt"/>
                        </a:rPr>
                        <a:t>MIMO Dynamic Polarization Multiplexing and Beamforming: Proposed IEEE802.11bn PHY</a:t>
                      </a:r>
                    </a:p>
                  </a:txBody>
                  <a:tcPr anchor="ctr"/>
                </a:tc>
                <a:tc>
                  <a:txBody>
                    <a:bodyPr/>
                    <a:lstStyle/>
                    <a:p>
                      <a:pPr algn="ctr" fontAlgn="b"/>
                      <a:r>
                        <a:rPr lang="en-US" sz="1000" b="0" i="0" kern="1200" dirty="0">
                          <a:solidFill>
                            <a:schemeClr val="tx1"/>
                          </a:solidFill>
                          <a:effectLst/>
                          <a:latin typeface="+mn-lt"/>
                          <a:ea typeface="+mn-ea"/>
                          <a:cs typeface="+mn-cs"/>
                        </a:rPr>
                        <a:t>Carlos Rios</a:t>
                      </a:r>
                      <a:endParaRPr lang="en-US" sz="1000" b="0" i="0" u="none" strike="noStrike" dirty="0">
                        <a:solidFill>
                          <a:srgbClr val="000000"/>
                        </a:solidFill>
                        <a:effectLst/>
                        <a:latin typeface="+mn-lt"/>
                      </a:endParaRP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rgbClr val="0D0D0D"/>
                          </a:solidFill>
                          <a:effectLst/>
                          <a:uLnTx/>
                          <a:uFillTx/>
                          <a:latin typeface="+mn-lt"/>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611064540"/>
                  </a:ext>
                </a:extLst>
              </a:tr>
              <a:tr h="297047">
                <a:tc>
                  <a:txBody>
                    <a:bodyPr/>
                    <a:lstStyle/>
                    <a:p>
                      <a:pPr algn="ctr" fontAlgn="b"/>
                      <a:r>
                        <a:rPr lang="en-US" sz="1100" b="0" i="0" u="sng" strike="noStrike">
                          <a:solidFill>
                            <a:srgbClr val="0563C1"/>
                          </a:solidFill>
                          <a:effectLst/>
                          <a:latin typeface="Calibri" panose="020F0502020204030204" pitchFamily="34" charset="0"/>
                          <a:hlinkClick r:id="rId3"/>
                        </a:rPr>
                        <a:t>1832</a:t>
                      </a:r>
                      <a:endParaRPr lang="en-US" sz="1100" b="0" i="0" u="sng" strike="noStrike">
                        <a:solidFill>
                          <a:srgbClr val="0563C1"/>
                        </a:solidFill>
                        <a:effectLst/>
                        <a:latin typeface="Calibri" panose="020F0502020204030204" pitchFamily="34" charset="0"/>
                      </a:endParaRPr>
                    </a:p>
                  </a:txBody>
                  <a:tcPr marL="9525" marR="9525" marT="9525" marB="0" anchor="b"/>
                </a:tc>
                <a:tc>
                  <a:txBody>
                    <a:bodyPr/>
                    <a:lstStyle/>
                    <a:p>
                      <a:pPr algn="l" fontAlgn="b"/>
                      <a:r>
                        <a:rPr lang="en-US" sz="1100" b="0" i="0" u="none" strike="noStrike" dirty="0">
                          <a:solidFill>
                            <a:srgbClr val="000000"/>
                          </a:solidFill>
                          <a:effectLst/>
                          <a:latin typeface="Calibri" panose="020F0502020204030204" pitchFamily="34" charset="0"/>
                        </a:rPr>
                        <a:t>Multi-ap-coordinated-spatial-reuse</a:t>
                      </a:r>
                    </a:p>
                  </a:txBody>
                  <a:tcPr marL="9525" marR="9525" marT="9525" marB="0" anchor="b"/>
                </a:tc>
                <a:tc>
                  <a:txBody>
                    <a:bodyPr/>
                    <a:lstStyle/>
                    <a:p>
                      <a:pPr algn="ctr" fontAlgn="b"/>
                      <a:r>
                        <a:rPr lang="en-US" sz="1100" b="0" i="0" u="none" strike="noStrike">
                          <a:solidFill>
                            <a:srgbClr val="000000"/>
                          </a:solidFill>
                          <a:effectLst/>
                          <a:latin typeface="Calibri" panose="020F0502020204030204" pitchFamily="34" charset="0"/>
                        </a:rPr>
                        <a:t>Hassan Omar</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j-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lumMod val="95000"/>
                            <a:lumOff val="5000"/>
                          </a:schemeClr>
                        </a:solidFill>
                        <a:effectLst/>
                        <a:latin typeface="+mj-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j-lt"/>
                          <a:ea typeface="Times New Roman" panose="02020603050405020304" pitchFamily="18" charset="0"/>
                          <a:cs typeface="+mn-cs"/>
                        </a:rPr>
                        <a:t>Joint</a:t>
                      </a:r>
                      <a:endParaRPr lang="en-US" sz="1000" i="0" dirty="0">
                        <a:solidFill>
                          <a:schemeClr val="tx1">
                            <a:lumMod val="95000"/>
                            <a:lumOff val="5000"/>
                          </a:schemeClr>
                        </a:solidFill>
                        <a:effectLst/>
                        <a:latin typeface="+mj-lt"/>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97047">
                <a:tc>
                  <a:txBody>
                    <a:bodyPr/>
                    <a:lstStyle/>
                    <a:p>
                      <a:pPr algn="ctr" fontAlgn="b"/>
                      <a:r>
                        <a:rPr lang="en-US" sz="1100" b="0" i="0" u="sng" strike="noStrike">
                          <a:solidFill>
                            <a:srgbClr val="0563C1"/>
                          </a:solidFill>
                          <a:effectLst/>
                          <a:latin typeface="Calibri" panose="020F0502020204030204" pitchFamily="34" charset="0"/>
                          <a:hlinkClick r:id="rId4"/>
                        </a:rPr>
                        <a:t>1834</a:t>
                      </a:r>
                      <a:endParaRPr lang="en-US" sz="1100" b="0" i="0" u="sng" strike="noStrike">
                        <a:solidFill>
                          <a:srgbClr val="0563C1"/>
                        </a:solidFill>
                        <a:effectLst/>
                        <a:latin typeface="Calibri" panose="020F0502020204030204" pitchFamily="34" charset="0"/>
                      </a:endParaRPr>
                    </a:p>
                  </a:txBody>
                  <a:tcPr marL="9525" marR="9525" marT="9525" marB="0" anchor="b"/>
                </a:tc>
                <a:tc>
                  <a:txBody>
                    <a:bodyPr/>
                    <a:lstStyle/>
                    <a:p>
                      <a:pPr algn="l" fontAlgn="b"/>
                      <a:r>
                        <a:rPr lang="en-US" sz="1100" b="0" i="0" u="none" strike="noStrike" dirty="0">
                          <a:solidFill>
                            <a:srgbClr val="000000"/>
                          </a:solidFill>
                          <a:effectLst/>
                          <a:latin typeface="Calibri" panose="020F0502020204030204" pitchFamily="34" charset="0"/>
                        </a:rPr>
                        <a:t>High Criticality Use Cases and Requirements</a:t>
                      </a:r>
                    </a:p>
                  </a:txBody>
                  <a:tcPr marL="9525" marR="9525" marT="9525" marB="0" anchor="b"/>
                </a:tc>
                <a:tc>
                  <a:txBody>
                    <a:bodyPr/>
                    <a:lstStyle/>
                    <a:p>
                      <a:pPr algn="ctr" fontAlgn="b"/>
                      <a:r>
                        <a:rPr lang="en-US" sz="1100" b="0" i="0" u="none" strike="noStrike">
                          <a:solidFill>
                            <a:srgbClr val="000000"/>
                          </a:solidFill>
                          <a:effectLst/>
                          <a:latin typeface="Calibri" panose="020F0502020204030204" pitchFamily="34" charset="0"/>
                        </a:rPr>
                        <a:t>Iñaki Val Beitia</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strike="sngStrike" dirty="0">
                        <a:solidFill>
                          <a:schemeClr val="tx1">
                            <a:lumMod val="95000"/>
                            <a:lumOff val="5000"/>
                          </a:schemeClr>
                        </a:solidFill>
                        <a:effectLst/>
                        <a:latin typeface="+mj-lt"/>
                        <a:ea typeface="Times New Roman" panose="02020603050405020304" pitchFamily="18" charset="0"/>
                      </a:endParaRPr>
                    </a:p>
                  </a:txBody>
                  <a:tcPr/>
                </a:tc>
                <a:tc>
                  <a:txBody>
                    <a:bodyPr/>
                    <a:lstStyle/>
                    <a:p>
                      <a:pPr marL="0" marR="0" algn="ctr">
                        <a:spcBef>
                          <a:spcPts val="0"/>
                        </a:spcBef>
                        <a:spcAft>
                          <a:spcPts val="0"/>
                        </a:spcAft>
                      </a:pPr>
                      <a:endParaRPr lang="en-US" sz="1000" i="0" strike="sngStrike" dirty="0">
                        <a:solidFill>
                          <a:schemeClr val="tx1">
                            <a:lumMod val="95000"/>
                            <a:lumOff val="5000"/>
                          </a:schemeClr>
                        </a:solidFill>
                        <a:effectLst/>
                        <a:latin typeface="+mj-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j-lt"/>
                          <a:ea typeface="Times New Roman" panose="02020603050405020304" pitchFamily="18" charset="0"/>
                          <a:cs typeface="+mn-cs"/>
                        </a:rPr>
                        <a:t>Joint</a:t>
                      </a:r>
                      <a:endParaRPr lang="en-US" sz="1000" i="0" strike="sngStrike" dirty="0">
                        <a:solidFill>
                          <a:schemeClr val="tx1">
                            <a:lumMod val="95000"/>
                            <a:lumOff val="5000"/>
                          </a:schemeClr>
                        </a:solidFill>
                        <a:effectLst/>
                        <a:latin typeface="+mj-lt"/>
                        <a:ea typeface="Times New Roman" panose="02020603050405020304" pitchFamily="18" charset="0"/>
                      </a:endParaRPr>
                    </a:p>
                  </a:txBody>
                  <a:tcPr marL="0" marR="0" marT="0" marB="0" anchor="b"/>
                </a:tc>
                <a:extLst>
                  <a:ext uri="{0D108BD9-81ED-4DB2-BD59-A6C34878D82A}">
                    <a16:rowId xmlns:a16="http://schemas.microsoft.com/office/drawing/2014/main" val="3552950581"/>
                  </a:ext>
                </a:extLst>
              </a:tr>
              <a:tr h="297047">
                <a:tc>
                  <a:txBody>
                    <a:bodyPr/>
                    <a:lstStyle/>
                    <a:p>
                      <a:pPr algn="ctr" fontAlgn="b"/>
                      <a:r>
                        <a:rPr lang="en-US" sz="1100" b="0" i="0" u="sng" strike="noStrike">
                          <a:solidFill>
                            <a:srgbClr val="0563C1"/>
                          </a:solidFill>
                          <a:effectLst/>
                          <a:latin typeface="Calibri" panose="020F0502020204030204" pitchFamily="34" charset="0"/>
                          <a:hlinkClick r:id="rId5"/>
                        </a:rPr>
                        <a:t>1836</a:t>
                      </a:r>
                      <a:endParaRPr lang="en-US" sz="1100" b="0" i="0" u="sng" strike="noStrike">
                        <a:solidFill>
                          <a:srgbClr val="0563C1"/>
                        </a:solidFill>
                        <a:effectLst/>
                        <a:latin typeface="Calibri" panose="020F0502020204030204" pitchFamily="34" charset="0"/>
                      </a:endParaRPr>
                    </a:p>
                  </a:txBody>
                  <a:tcPr marL="9525" marR="9525" marT="9525" marB="0" anchor="b"/>
                </a:tc>
                <a:tc>
                  <a:txBody>
                    <a:bodyPr/>
                    <a:lstStyle/>
                    <a:p>
                      <a:pPr algn="l" fontAlgn="b"/>
                      <a:r>
                        <a:rPr lang="en-US" sz="1100" b="0" i="0" u="none" strike="noStrike">
                          <a:solidFill>
                            <a:srgbClr val="000000"/>
                          </a:solidFill>
                          <a:effectLst/>
                          <a:latin typeface="Calibri" panose="020F0502020204030204" pitchFamily="34" charset="0"/>
                        </a:rPr>
                        <a:t>MAP security consideration</a:t>
                      </a:r>
                    </a:p>
                  </a:txBody>
                  <a:tcPr marL="9525" marR="9525" marT="9525" marB="0" anchor="b"/>
                </a:tc>
                <a:tc>
                  <a:txBody>
                    <a:bodyPr/>
                    <a:lstStyle/>
                    <a:p>
                      <a:pPr algn="ctr" fontAlgn="b"/>
                      <a:r>
                        <a:rPr lang="en-US" sz="1100" b="0" i="0" u="none" strike="noStrike">
                          <a:solidFill>
                            <a:srgbClr val="000000"/>
                          </a:solidFill>
                          <a:effectLst/>
                          <a:latin typeface="Calibri" panose="020F0502020204030204" pitchFamily="34" charset="0"/>
                        </a:rPr>
                        <a:t>Jay Yang</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j-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j-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j-lt"/>
                          <a:ea typeface="Times New Roman" panose="02020603050405020304" pitchFamily="18" charset="0"/>
                          <a:cs typeface="+mn-cs"/>
                        </a:rPr>
                        <a:t>Joint</a:t>
                      </a:r>
                      <a:endParaRPr lang="en-US" sz="1000" i="0" dirty="0">
                        <a:solidFill>
                          <a:schemeClr val="tx1">
                            <a:lumMod val="95000"/>
                            <a:lumOff val="5000"/>
                          </a:schemeClr>
                        </a:solidFill>
                        <a:effectLst/>
                        <a:latin typeface="+mj-lt"/>
                        <a:ea typeface="Times New Roman" panose="02020603050405020304" pitchFamily="18" charset="0"/>
                      </a:endParaRPr>
                    </a:p>
                  </a:txBody>
                  <a:tcPr marL="0" marR="0" marT="0" marB="0" anchor="b"/>
                </a:tc>
                <a:extLst>
                  <a:ext uri="{0D108BD9-81ED-4DB2-BD59-A6C34878D82A}">
                    <a16:rowId xmlns:a16="http://schemas.microsoft.com/office/drawing/2014/main" val="883746937"/>
                  </a:ext>
                </a:extLst>
              </a:tr>
              <a:tr h="297047">
                <a:tc>
                  <a:txBody>
                    <a:bodyPr/>
                    <a:lstStyle/>
                    <a:p>
                      <a:pPr algn="ctr" fontAlgn="b"/>
                      <a:r>
                        <a:rPr lang="en-US" sz="1100" b="0" i="0" u="sng" strike="noStrike">
                          <a:solidFill>
                            <a:srgbClr val="0563C1"/>
                          </a:solidFill>
                          <a:effectLst/>
                          <a:latin typeface="Calibri" panose="020F0502020204030204" pitchFamily="34" charset="0"/>
                          <a:hlinkClick r:id="rId6"/>
                        </a:rPr>
                        <a:t>1837</a:t>
                      </a:r>
                      <a:endParaRPr lang="en-US" sz="1100" b="0" i="0" u="sng" strike="noStrike">
                        <a:solidFill>
                          <a:srgbClr val="0563C1"/>
                        </a:solidFill>
                        <a:effectLst/>
                        <a:latin typeface="Calibri" panose="020F0502020204030204" pitchFamily="34" charset="0"/>
                      </a:endParaRPr>
                    </a:p>
                  </a:txBody>
                  <a:tcPr marL="9525" marR="9525" marT="9525" marB="0" anchor="b"/>
                </a:tc>
                <a:tc>
                  <a:txBody>
                    <a:bodyPr/>
                    <a:lstStyle/>
                    <a:p>
                      <a:pPr algn="l" fontAlgn="b"/>
                      <a:r>
                        <a:rPr lang="en-US" sz="1100" b="0" i="0" u="none" strike="noStrike">
                          <a:solidFill>
                            <a:srgbClr val="000000"/>
                          </a:solidFill>
                          <a:effectLst/>
                          <a:latin typeface="Calibri" panose="020F0502020204030204" pitchFamily="34" charset="0"/>
                        </a:rPr>
                        <a:t>MAP group set-up operation discussion</a:t>
                      </a:r>
                    </a:p>
                  </a:txBody>
                  <a:tcPr marL="9525" marR="9525" marT="9525" marB="0" anchor="b"/>
                </a:tc>
                <a:tc>
                  <a:txBody>
                    <a:bodyPr/>
                    <a:lstStyle/>
                    <a:p>
                      <a:pPr algn="ctr" fontAlgn="b"/>
                      <a:r>
                        <a:rPr lang="en-US" sz="1100" b="0" i="0" u="none" strike="noStrike">
                          <a:solidFill>
                            <a:srgbClr val="000000"/>
                          </a:solidFill>
                          <a:effectLst/>
                          <a:latin typeface="Calibri" panose="020F0502020204030204" pitchFamily="34" charset="0"/>
                        </a:rPr>
                        <a:t>Jay Yang</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j-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j-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j-lt"/>
                          <a:ea typeface="Times New Roman" panose="02020603050405020304" pitchFamily="18" charset="0"/>
                          <a:cs typeface="+mn-cs"/>
                        </a:rPr>
                        <a:t>Joint</a:t>
                      </a:r>
                      <a:endParaRPr lang="en-US" sz="1000" i="0" dirty="0">
                        <a:solidFill>
                          <a:schemeClr val="tx1">
                            <a:lumMod val="95000"/>
                            <a:lumOff val="5000"/>
                          </a:schemeClr>
                        </a:solidFill>
                        <a:effectLst/>
                        <a:latin typeface="+mj-lt"/>
                        <a:ea typeface="Times New Roman" panose="02020603050405020304" pitchFamily="18" charset="0"/>
                      </a:endParaRPr>
                    </a:p>
                  </a:txBody>
                  <a:tcPr marL="0" marR="0" marT="0" marB="0" anchor="b"/>
                </a:tc>
                <a:extLst>
                  <a:ext uri="{0D108BD9-81ED-4DB2-BD59-A6C34878D82A}">
                    <a16:rowId xmlns:a16="http://schemas.microsoft.com/office/drawing/2014/main" val="2028515828"/>
                  </a:ext>
                </a:extLst>
              </a:tr>
              <a:tr h="297047">
                <a:tc>
                  <a:txBody>
                    <a:bodyPr/>
                    <a:lstStyle/>
                    <a:p>
                      <a:pPr algn="ctr" fontAlgn="b"/>
                      <a:r>
                        <a:rPr lang="en-US" sz="1100" b="0" i="0" u="none" strike="noStrike">
                          <a:solidFill>
                            <a:srgbClr val="FF0000"/>
                          </a:solidFill>
                          <a:effectLst/>
                          <a:latin typeface="Calibri" panose="020F0502020204030204" pitchFamily="34" charset="0"/>
                        </a:rPr>
                        <a:t>1840</a:t>
                      </a:r>
                    </a:p>
                  </a:txBody>
                  <a:tcPr marL="9525" marR="9525" marT="9525" marB="0" anchor="b"/>
                </a:tc>
                <a:tc>
                  <a:txBody>
                    <a:bodyPr/>
                    <a:lstStyle/>
                    <a:p>
                      <a:pPr algn="l" fontAlgn="b"/>
                      <a:r>
                        <a:rPr lang="en-US" sz="1100" b="0" i="0" u="none" strike="noStrike">
                          <a:solidFill>
                            <a:srgbClr val="000000"/>
                          </a:solidFill>
                          <a:effectLst/>
                          <a:latin typeface="Calibri" panose="020F0502020204030204" pitchFamily="34" charset="0"/>
                        </a:rPr>
                        <a:t>Relay for 11bn</a:t>
                      </a:r>
                    </a:p>
                  </a:txBody>
                  <a:tcPr marL="9525" marR="9525" marT="9525" marB="0" anchor="b"/>
                </a:tc>
                <a:tc>
                  <a:txBody>
                    <a:bodyPr/>
                    <a:lstStyle/>
                    <a:p>
                      <a:pPr algn="ctr" fontAlgn="b"/>
                      <a:r>
                        <a:rPr lang="en-US" sz="1100" b="0" i="0" u="none" strike="noStrike">
                          <a:solidFill>
                            <a:srgbClr val="000000"/>
                          </a:solidFill>
                          <a:effectLst/>
                          <a:latin typeface="Calibri" panose="020F0502020204030204" pitchFamily="34" charset="0"/>
                        </a:rPr>
                        <a:t>Dongguk Lim</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j-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j-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j-lt"/>
                          <a:ea typeface="Times New Roman" panose="02020603050405020304" pitchFamily="18" charset="0"/>
                          <a:cs typeface="+mn-cs"/>
                        </a:rPr>
                        <a:t>Joint</a:t>
                      </a:r>
                      <a:endParaRPr lang="en-US" sz="1000" i="0" strike="sngStrike" dirty="0">
                        <a:solidFill>
                          <a:schemeClr val="tx1">
                            <a:lumMod val="95000"/>
                            <a:lumOff val="5000"/>
                          </a:schemeClr>
                        </a:solidFill>
                        <a:effectLst/>
                        <a:latin typeface="+mj-lt"/>
                        <a:ea typeface="Times New Roman" panose="02020603050405020304" pitchFamily="18" charset="0"/>
                      </a:endParaRPr>
                    </a:p>
                  </a:txBody>
                  <a:tcPr marL="0" marR="0" marT="0" marB="0" anchor="b"/>
                </a:tc>
                <a:extLst>
                  <a:ext uri="{0D108BD9-81ED-4DB2-BD59-A6C34878D82A}">
                    <a16:rowId xmlns:a16="http://schemas.microsoft.com/office/drawing/2014/main" val="132966080"/>
                  </a:ext>
                </a:extLst>
              </a:tr>
              <a:tr h="297047">
                <a:tc>
                  <a:txBody>
                    <a:bodyPr/>
                    <a:lstStyle/>
                    <a:p>
                      <a:pPr algn="ctr" fontAlgn="b"/>
                      <a:r>
                        <a:rPr lang="en-US" sz="1100" b="0" i="0" u="sng" strike="noStrike">
                          <a:solidFill>
                            <a:srgbClr val="0563C1"/>
                          </a:solidFill>
                          <a:effectLst/>
                          <a:latin typeface="Calibri" panose="020F0502020204030204" pitchFamily="34" charset="0"/>
                          <a:hlinkClick r:id="rId7"/>
                        </a:rPr>
                        <a:t>1841</a:t>
                      </a:r>
                      <a:endParaRPr lang="en-US" sz="1100" b="0" i="0" u="sng" strike="noStrike">
                        <a:solidFill>
                          <a:srgbClr val="0563C1"/>
                        </a:solidFill>
                        <a:effectLst/>
                        <a:latin typeface="Calibri" panose="020F0502020204030204" pitchFamily="34" charset="0"/>
                      </a:endParaRPr>
                    </a:p>
                  </a:txBody>
                  <a:tcPr marL="9525" marR="9525" marT="9525" marB="0" anchor="b"/>
                </a:tc>
                <a:tc>
                  <a:txBody>
                    <a:bodyPr/>
                    <a:lstStyle/>
                    <a:p>
                      <a:pPr algn="l" fontAlgn="b"/>
                      <a:r>
                        <a:rPr lang="en-US" sz="1100" b="0" i="0" u="none" strike="noStrike">
                          <a:solidFill>
                            <a:srgbClr val="000000"/>
                          </a:solidFill>
                          <a:effectLst/>
                          <a:latin typeface="Calibri" panose="020F0502020204030204" pitchFamily="34" charset="0"/>
                        </a:rPr>
                        <a:t>Considerations on BSS color for Multi-AP</a:t>
                      </a:r>
                    </a:p>
                  </a:txBody>
                  <a:tcPr marL="9525" marR="9525" marT="9525" marB="0" anchor="b"/>
                </a:tc>
                <a:tc>
                  <a:txBody>
                    <a:bodyPr/>
                    <a:lstStyle/>
                    <a:p>
                      <a:pPr algn="ctr" fontAlgn="b"/>
                      <a:r>
                        <a:rPr lang="en-US" sz="1100" b="0" i="0" u="none" strike="noStrike">
                          <a:solidFill>
                            <a:srgbClr val="000000"/>
                          </a:solidFill>
                          <a:effectLst/>
                          <a:latin typeface="Calibri" panose="020F0502020204030204" pitchFamily="34" charset="0"/>
                        </a:rPr>
                        <a:t>Hirohiko Inohiza</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j-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j-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j-lt"/>
                          <a:ea typeface="Times New Roman" panose="02020603050405020304" pitchFamily="18" charset="0"/>
                          <a:cs typeface="+mn-cs"/>
                        </a:rPr>
                        <a:t>Joint</a:t>
                      </a:r>
                      <a:endParaRPr lang="en-US" sz="1000" i="0" dirty="0">
                        <a:solidFill>
                          <a:schemeClr val="tx1">
                            <a:lumMod val="95000"/>
                            <a:lumOff val="5000"/>
                          </a:schemeClr>
                        </a:solidFill>
                        <a:effectLst/>
                        <a:latin typeface="+mj-lt"/>
                        <a:ea typeface="Times New Roman" panose="02020603050405020304" pitchFamily="18" charset="0"/>
                      </a:endParaRPr>
                    </a:p>
                  </a:txBody>
                  <a:tcPr marL="0" marR="0" marT="0" marB="0" anchor="b"/>
                </a:tc>
                <a:extLst>
                  <a:ext uri="{0D108BD9-81ED-4DB2-BD59-A6C34878D82A}">
                    <a16:rowId xmlns:a16="http://schemas.microsoft.com/office/drawing/2014/main" val="2071257898"/>
                  </a:ext>
                </a:extLst>
              </a:tr>
              <a:tr h="297047">
                <a:tc>
                  <a:txBody>
                    <a:bodyPr/>
                    <a:lstStyle/>
                    <a:p>
                      <a:pPr algn="ctr" fontAlgn="b"/>
                      <a:r>
                        <a:rPr lang="en-US" sz="1100" b="0" i="0" u="none" strike="noStrike" dirty="0">
                          <a:solidFill>
                            <a:srgbClr val="FF0000"/>
                          </a:solidFill>
                          <a:effectLst/>
                          <a:latin typeface="Calibri" panose="020F0502020204030204" pitchFamily="34" charset="0"/>
                          <a:hlinkClick r:id="rId8"/>
                        </a:rPr>
                        <a:t>1843</a:t>
                      </a:r>
                      <a:endParaRPr lang="en-US" sz="1100" b="0" i="0" u="none" strike="noStrike" dirty="0">
                        <a:solidFill>
                          <a:srgbClr val="FF0000"/>
                        </a:solidFill>
                        <a:effectLst/>
                        <a:latin typeface="Calibri" panose="020F0502020204030204" pitchFamily="34" charset="0"/>
                      </a:endParaRPr>
                    </a:p>
                  </a:txBody>
                  <a:tcPr marL="9525" marR="9525" marT="9525" marB="0" anchor="b"/>
                </a:tc>
                <a:tc>
                  <a:txBody>
                    <a:bodyPr/>
                    <a:lstStyle/>
                    <a:p>
                      <a:pPr algn="l" fontAlgn="b"/>
                      <a:r>
                        <a:rPr lang="en-US" sz="1100" b="0" i="0" u="none" strike="noStrike" dirty="0">
                          <a:solidFill>
                            <a:srgbClr val="000000"/>
                          </a:solidFill>
                          <a:effectLst/>
                          <a:latin typeface="Calibri" panose="020F0502020204030204" pitchFamily="34" charset="0"/>
                        </a:rPr>
                        <a:t>Multi-AP Joint Transmission Simulations with Impairments</a:t>
                      </a:r>
                    </a:p>
                  </a:txBody>
                  <a:tcPr marL="9525" marR="9525" marT="9525" marB="0" anchor="b"/>
                </a:tc>
                <a:tc>
                  <a:txBody>
                    <a:bodyPr/>
                    <a:lstStyle/>
                    <a:p>
                      <a:pPr algn="ctr" fontAlgn="b"/>
                      <a:r>
                        <a:rPr lang="en-US" sz="1100" b="0" i="0" u="none" strike="noStrike">
                          <a:solidFill>
                            <a:srgbClr val="000000"/>
                          </a:solidFill>
                          <a:effectLst/>
                          <a:latin typeface="Calibri" panose="020F0502020204030204" pitchFamily="34" charset="0"/>
                        </a:rPr>
                        <a:t>Rainer Strobel</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j-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j-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j-lt"/>
                          <a:ea typeface="Times New Roman" panose="02020603050405020304" pitchFamily="18" charset="0"/>
                          <a:cs typeface="+mn-cs"/>
                        </a:rPr>
                        <a:t>Joint</a:t>
                      </a:r>
                      <a:endParaRPr lang="en-US" sz="1000" i="0" dirty="0">
                        <a:solidFill>
                          <a:schemeClr val="tx1">
                            <a:lumMod val="95000"/>
                            <a:lumOff val="5000"/>
                          </a:schemeClr>
                        </a:solidFill>
                        <a:effectLst/>
                        <a:latin typeface="+mj-lt"/>
                        <a:ea typeface="Times New Roman" panose="02020603050405020304" pitchFamily="18" charset="0"/>
                      </a:endParaRPr>
                    </a:p>
                  </a:txBody>
                  <a:tcPr marL="0" marR="0" marT="0" marB="0" anchor="b"/>
                </a:tc>
                <a:extLst>
                  <a:ext uri="{0D108BD9-81ED-4DB2-BD59-A6C34878D82A}">
                    <a16:rowId xmlns:a16="http://schemas.microsoft.com/office/drawing/2014/main" val="2916324636"/>
                  </a:ext>
                </a:extLst>
              </a:tr>
              <a:tr h="297047">
                <a:tc>
                  <a:txBody>
                    <a:bodyPr/>
                    <a:lstStyle/>
                    <a:p>
                      <a:pPr algn="ctr" fontAlgn="b"/>
                      <a:r>
                        <a:rPr lang="en-US" sz="1100" b="0" i="0" u="none" strike="noStrike">
                          <a:solidFill>
                            <a:srgbClr val="FF0000"/>
                          </a:solidFill>
                          <a:effectLst/>
                          <a:latin typeface="Calibri" panose="020F0502020204030204" pitchFamily="34" charset="0"/>
                        </a:rPr>
                        <a:t>1844</a:t>
                      </a:r>
                    </a:p>
                  </a:txBody>
                  <a:tcPr marL="9525" marR="9525" marT="9525" marB="0" anchor="b"/>
                </a:tc>
                <a:tc>
                  <a:txBody>
                    <a:bodyPr/>
                    <a:lstStyle/>
                    <a:p>
                      <a:pPr algn="l" fontAlgn="b"/>
                      <a:r>
                        <a:rPr lang="en-US" sz="1100" b="0" i="0" u="none" strike="noStrike">
                          <a:solidFill>
                            <a:srgbClr val="000000"/>
                          </a:solidFill>
                          <a:effectLst/>
                          <a:latin typeface="Calibri" panose="020F0502020204030204" pitchFamily="34" charset="0"/>
                        </a:rPr>
                        <a:t>BSR in Multi-AP</a:t>
                      </a:r>
                    </a:p>
                  </a:txBody>
                  <a:tcPr marL="9525" marR="9525" marT="9525" marB="0" anchor="b"/>
                </a:tc>
                <a:tc>
                  <a:txBody>
                    <a:bodyPr/>
                    <a:lstStyle/>
                    <a:p>
                      <a:pPr algn="ctr" fontAlgn="b"/>
                      <a:r>
                        <a:rPr lang="en-US" sz="1100" b="0" i="0" u="none" strike="noStrike">
                          <a:solidFill>
                            <a:srgbClr val="000000"/>
                          </a:solidFill>
                          <a:effectLst/>
                          <a:latin typeface="Calibri" panose="020F0502020204030204" pitchFamily="34" charset="0"/>
                        </a:rPr>
                        <a:t>Pei Zhou</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j-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j-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j-lt"/>
                          <a:ea typeface="Times New Roman" panose="02020603050405020304" pitchFamily="18" charset="0"/>
                          <a:cs typeface="+mn-cs"/>
                        </a:rPr>
                        <a:t>Joint</a:t>
                      </a:r>
                      <a:endParaRPr lang="en-US" sz="1000" i="0" strike="sngStrike" dirty="0">
                        <a:solidFill>
                          <a:schemeClr val="tx1">
                            <a:lumMod val="95000"/>
                            <a:lumOff val="5000"/>
                          </a:schemeClr>
                        </a:solidFill>
                        <a:effectLst/>
                        <a:latin typeface="+mj-lt"/>
                        <a:ea typeface="Times New Roman" panose="02020603050405020304" pitchFamily="18" charset="0"/>
                      </a:endParaRPr>
                    </a:p>
                  </a:txBody>
                  <a:tcPr marL="0" marR="0" marT="0" marB="0" anchor="b"/>
                </a:tc>
                <a:extLst>
                  <a:ext uri="{0D108BD9-81ED-4DB2-BD59-A6C34878D82A}">
                    <a16:rowId xmlns:a16="http://schemas.microsoft.com/office/drawing/2014/main" val="900276103"/>
                  </a:ext>
                </a:extLst>
              </a:tr>
              <a:tr h="297047">
                <a:tc>
                  <a:txBody>
                    <a:bodyPr/>
                    <a:lstStyle/>
                    <a:p>
                      <a:pPr algn="ctr" fontAlgn="b"/>
                      <a:r>
                        <a:rPr lang="en-US" sz="1100" b="0" i="0" u="none" strike="noStrike">
                          <a:solidFill>
                            <a:srgbClr val="FF0000"/>
                          </a:solidFill>
                          <a:effectLst/>
                          <a:latin typeface="Calibri" panose="020F0502020204030204" pitchFamily="34" charset="0"/>
                        </a:rPr>
                        <a:t>1846</a:t>
                      </a:r>
                    </a:p>
                  </a:txBody>
                  <a:tcPr marL="9525" marR="9525" marT="9525" marB="0" anchor="b"/>
                </a:tc>
                <a:tc>
                  <a:txBody>
                    <a:bodyPr/>
                    <a:lstStyle/>
                    <a:p>
                      <a:pPr algn="l" fontAlgn="b"/>
                      <a:r>
                        <a:rPr lang="en-US" sz="1100" b="0" i="0" u="none" strike="noStrike">
                          <a:solidFill>
                            <a:srgbClr val="000000"/>
                          </a:solidFill>
                          <a:effectLst/>
                          <a:latin typeface="Calibri" panose="020F0502020204030204" pitchFamily="34" charset="0"/>
                        </a:rPr>
                        <a:t>Protection of Extended TXOP Sharing</a:t>
                      </a:r>
                    </a:p>
                  </a:txBody>
                  <a:tcPr marL="9525" marR="9525" marT="9525" marB="0" anchor="b"/>
                </a:tc>
                <a:tc>
                  <a:txBody>
                    <a:bodyPr/>
                    <a:lstStyle/>
                    <a:p>
                      <a:pPr algn="ctr" fontAlgn="b"/>
                      <a:r>
                        <a:rPr lang="en-US" sz="1100" b="0" i="0" u="none" strike="noStrike">
                          <a:solidFill>
                            <a:srgbClr val="000000"/>
                          </a:solidFill>
                          <a:effectLst/>
                          <a:latin typeface="Calibri" panose="020F0502020204030204" pitchFamily="34" charset="0"/>
                        </a:rPr>
                        <a:t>Si-Chan Noh</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j-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j-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j-lt"/>
                          <a:ea typeface="Times New Roman" panose="02020603050405020304" pitchFamily="18" charset="0"/>
                          <a:cs typeface="+mn-cs"/>
                        </a:rPr>
                        <a:t>Joint</a:t>
                      </a:r>
                      <a:endParaRPr lang="en-US" sz="1000" i="0" dirty="0">
                        <a:solidFill>
                          <a:schemeClr val="tx1">
                            <a:lumMod val="95000"/>
                            <a:lumOff val="5000"/>
                          </a:schemeClr>
                        </a:solidFill>
                        <a:effectLst/>
                        <a:latin typeface="+mj-lt"/>
                        <a:ea typeface="Times New Roman" panose="02020603050405020304" pitchFamily="18" charset="0"/>
                      </a:endParaRPr>
                    </a:p>
                  </a:txBody>
                  <a:tcPr marL="0" marR="0" marT="0" marB="0" anchor="b"/>
                </a:tc>
                <a:extLst>
                  <a:ext uri="{0D108BD9-81ED-4DB2-BD59-A6C34878D82A}">
                    <a16:rowId xmlns:a16="http://schemas.microsoft.com/office/drawing/2014/main" val="3788129126"/>
                  </a:ext>
                </a:extLst>
              </a:tr>
              <a:tr h="297047">
                <a:tc>
                  <a:txBody>
                    <a:bodyPr/>
                    <a:lstStyle/>
                    <a:p>
                      <a:pPr algn="ctr" fontAlgn="b"/>
                      <a:r>
                        <a:rPr lang="en-US" sz="1100" b="0" i="0" u="none" strike="noStrike">
                          <a:solidFill>
                            <a:srgbClr val="FF0000"/>
                          </a:solidFill>
                          <a:effectLst/>
                          <a:latin typeface="Calibri" panose="020F0502020204030204" pitchFamily="34" charset="0"/>
                        </a:rPr>
                        <a:t>1847</a:t>
                      </a:r>
                    </a:p>
                  </a:txBody>
                  <a:tcPr marL="9525" marR="9525" marT="9525" marB="0" anchor="b"/>
                </a:tc>
                <a:tc>
                  <a:txBody>
                    <a:bodyPr/>
                    <a:lstStyle/>
                    <a:p>
                      <a:pPr algn="l" fontAlgn="b"/>
                      <a:r>
                        <a:rPr lang="en-US" sz="1100" b="0" i="0" u="none" strike="noStrike">
                          <a:solidFill>
                            <a:srgbClr val="000000"/>
                          </a:solidFill>
                          <a:effectLst/>
                          <a:latin typeface="Calibri" panose="020F0502020204030204" pitchFamily="34" charset="0"/>
                        </a:rPr>
                        <a:t>Non-AP initiated TXOP sharing follow-up</a:t>
                      </a:r>
                    </a:p>
                  </a:txBody>
                  <a:tcPr marL="9525" marR="9525" marT="9525" marB="0" anchor="b"/>
                </a:tc>
                <a:tc>
                  <a:txBody>
                    <a:bodyPr/>
                    <a:lstStyle/>
                    <a:p>
                      <a:pPr algn="ctr" fontAlgn="b"/>
                      <a:r>
                        <a:rPr lang="en-US" sz="1100" b="0" i="0" u="none" strike="noStrike">
                          <a:solidFill>
                            <a:srgbClr val="000000"/>
                          </a:solidFill>
                          <a:effectLst/>
                          <a:latin typeface="Calibri" panose="020F0502020204030204" pitchFamily="34" charset="0"/>
                        </a:rPr>
                        <a:t>Shawn Kim</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j-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j-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j-lt"/>
                          <a:ea typeface="Times New Roman" panose="02020603050405020304" pitchFamily="18" charset="0"/>
                          <a:cs typeface="+mn-cs"/>
                        </a:rPr>
                        <a:t>Joint</a:t>
                      </a:r>
                      <a:endParaRPr lang="en-US" sz="1000" i="0" dirty="0">
                        <a:solidFill>
                          <a:schemeClr val="tx1">
                            <a:lumMod val="95000"/>
                            <a:lumOff val="5000"/>
                          </a:schemeClr>
                        </a:solidFill>
                        <a:effectLst/>
                        <a:latin typeface="+mj-lt"/>
                        <a:ea typeface="Times New Roman" panose="02020603050405020304" pitchFamily="18" charset="0"/>
                      </a:endParaRPr>
                    </a:p>
                  </a:txBody>
                  <a:tcPr marL="0" marR="0" marT="0" marB="0" anchor="b"/>
                </a:tc>
                <a:extLst>
                  <a:ext uri="{0D108BD9-81ED-4DB2-BD59-A6C34878D82A}">
                    <a16:rowId xmlns:a16="http://schemas.microsoft.com/office/drawing/2014/main" val="3841144541"/>
                  </a:ext>
                </a:extLst>
              </a:tr>
              <a:tr h="297047">
                <a:tc>
                  <a:txBody>
                    <a:bodyPr/>
                    <a:lstStyle/>
                    <a:p>
                      <a:pPr algn="ctr" fontAlgn="b"/>
                      <a:r>
                        <a:rPr lang="en-US" sz="1100" b="0" i="0" u="sng" strike="noStrike">
                          <a:solidFill>
                            <a:srgbClr val="0563C1"/>
                          </a:solidFill>
                          <a:effectLst/>
                          <a:latin typeface="Calibri" panose="020F0502020204030204" pitchFamily="34" charset="0"/>
                          <a:hlinkClick r:id="rId9"/>
                        </a:rPr>
                        <a:t>1865</a:t>
                      </a:r>
                      <a:endParaRPr lang="en-US" sz="1100" b="0" i="0" u="sng" strike="noStrike">
                        <a:solidFill>
                          <a:srgbClr val="0563C1"/>
                        </a:solidFill>
                        <a:effectLst/>
                        <a:latin typeface="Calibri" panose="020F0502020204030204" pitchFamily="34" charset="0"/>
                      </a:endParaRPr>
                    </a:p>
                  </a:txBody>
                  <a:tcPr marL="9525" marR="9525" marT="9525" marB="0" anchor="b"/>
                </a:tc>
                <a:tc>
                  <a:txBody>
                    <a:bodyPr/>
                    <a:lstStyle/>
                    <a:p>
                      <a:pPr algn="l" fontAlgn="b"/>
                      <a:r>
                        <a:rPr lang="en-US" sz="1100" b="0" i="0" u="none" strike="noStrike">
                          <a:solidFill>
                            <a:srgbClr val="000000"/>
                          </a:solidFill>
                          <a:effectLst/>
                          <a:latin typeface="Calibri" panose="020F0502020204030204" pitchFamily="34" charset="0"/>
                        </a:rPr>
                        <a:t>Discussion on SST and A-PPDU</a:t>
                      </a:r>
                    </a:p>
                  </a:txBody>
                  <a:tcPr marL="9525" marR="9525" marT="9525" marB="0" anchor="b"/>
                </a:tc>
                <a:tc>
                  <a:txBody>
                    <a:bodyPr/>
                    <a:lstStyle/>
                    <a:p>
                      <a:pPr algn="ctr" fontAlgn="b"/>
                      <a:r>
                        <a:rPr lang="en-US" sz="1100" b="0" i="0" u="none" strike="noStrike">
                          <a:solidFill>
                            <a:srgbClr val="000000"/>
                          </a:solidFill>
                          <a:effectLst/>
                          <a:latin typeface="Calibri" panose="020F0502020204030204" pitchFamily="34" charset="0"/>
                        </a:rPr>
                        <a:t>Ross Jian Yu</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j-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j-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j-lt"/>
                          <a:ea typeface="Times New Roman" panose="02020603050405020304" pitchFamily="18" charset="0"/>
                          <a:cs typeface="+mn-cs"/>
                        </a:rPr>
                        <a:t>Joint</a:t>
                      </a:r>
                      <a:endParaRPr lang="en-US" sz="1000" i="0" strike="sngStrike" dirty="0">
                        <a:solidFill>
                          <a:schemeClr val="tx1">
                            <a:lumMod val="95000"/>
                            <a:lumOff val="5000"/>
                          </a:schemeClr>
                        </a:solidFill>
                        <a:effectLst/>
                        <a:latin typeface="+mj-lt"/>
                        <a:ea typeface="Times New Roman" panose="02020603050405020304" pitchFamily="18" charset="0"/>
                      </a:endParaRPr>
                    </a:p>
                  </a:txBody>
                  <a:tcPr marL="0" marR="0" marT="0" marB="0" anchor="b"/>
                </a:tc>
                <a:extLst>
                  <a:ext uri="{0D108BD9-81ED-4DB2-BD59-A6C34878D82A}">
                    <a16:rowId xmlns:a16="http://schemas.microsoft.com/office/drawing/2014/main" val="3277178546"/>
                  </a:ext>
                </a:extLst>
              </a:tr>
              <a:tr h="297047">
                <a:tc>
                  <a:txBody>
                    <a:bodyPr/>
                    <a:lstStyle/>
                    <a:p>
                      <a:pPr algn="ctr" fontAlgn="b"/>
                      <a:r>
                        <a:rPr lang="en-US" sz="1100" b="0" i="0" u="none" strike="noStrike">
                          <a:solidFill>
                            <a:srgbClr val="FF0000"/>
                          </a:solidFill>
                          <a:effectLst/>
                          <a:latin typeface="Calibri" panose="020F0502020204030204" pitchFamily="34" charset="0"/>
                        </a:rPr>
                        <a:t>1868</a:t>
                      </a:r>
                    </a:p>
                  </a:txBody>
                  <a:tcPr marL="9525" marR="9525" marT="9525" marB="0" anchor="b"/>
                </a:tc>
                <a:tc>
                  <a:txBody>
                    <a:bodyPr/>
                    <a:lstStyle/>
                    <a:p>
                      <a:pPr algn="l" fontAlgn="b"/>
                      <a:r>
                        <a:rPr lang="en-US" sz="1100" b="0" i="0" u="none" strike="noStrike">
                          <a:solidFill>
                            <a:srgbClr val="000000"/>
                          </a:solidFill>
                          <a:effectLst/>
                          <a:latin typeface="Calibri" panose="020F0502020204030204" pitchFamily="34" charset="0"/>
                        </a:rPr>
                        <a:t>Coordinated-Spatial-Reuse-Design</a:t>
                      </a:r>
                    </a:p>
                  </a:txBody>
                  <a:tcPr marL="9525" marR="9525" marT="9525" marB="0" anchor="b"/>
                </a:tc>
                <a:tc>
                  <a:txBody>
                    <a:bodyPr/>
                    <a:lstStyle/>
                    <a:p>
                      <a:pPr algn="ctr" fontAlgn="b"/>
                      <a:r>
                        <a:rPr lang="en-US" sz="1100" b="0" i="0" u="none" strike="noStrike" dirty="0">
                          <a:solidFill>
                            <a:srgbClr val="000000"/>
                          </a:solidFill>
                          <a:effectLst/>
                          <a:latin typeface="Calibri" panose="020F0502020204030204" pitchFamily="34" charset="0"/>
                        </a:rPr>
                        <a:t>Jason Yuchen Guo</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j-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j-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j-lt"/>
                          <a:ea typeface="Times New Roman" panose="02020603050405020304" pitchFamily="18" charset="0"/>
                          <a:cs typeface="+mn-cs"/>
                        </a:rPr>
                        <a:t>Joint</a:t>
                      </a:r>
                      <a:endParaRPr lang="en-US" sz="1000" i="0" dirty="0">
                        <a:solidFill>
                          <a:schemeClr val="tx1">
                            <a:lumMod val="95000"/>
                            <a:lumOff val="5000"/>
                          </a:schemeClr>
                        </a:solidFill>
                        <a:effectLst/>
                        <a:latin typeface="+mj-lt"/>
                        <a:ea typeface="Times New Roman" panose="02020603050405020304" pitchFamily="18" charset="0"/>
                      </a:endParaRPr>
                    </a:p>
                  </a:txBody>
                  <a:tcPr marL="0" marR="0" marT="0" marB="0" anchor="b"/>
                </a:tc>
                <a:extLst>
                  <a:ext uri="{0D108BD9-81ED-4DB2-BD59-A6C34878D82A}">
                    <a16:rowId xmlns:a16="http://schemas.microsoft.com/office/drawing/2014/main" val="1564562858"/>
                  </a:ext>
                </a:extLst>
              </a:tr>
            </a:tbl>
          </a:graphicData>
        </a:graphic>
      </p:graphicFrame>
    </p:spTree>
    <p:extLst>
      <p:ext uri="{BB962C8B-B14F-4D97-AF65-F5344CB8AC3E}">
        <p14:creationId xmlns:p14="http://schemas.microsoft.com/office/powerpoint/2010/main" val="251160269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3</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22</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455095625"/>
              </p:ext>
            </p:extLst>
          </p:nvPr>
        </p:nvGraphicFramePr>
        <p:xfrm>
          <a:off x="851217" y="1582301"/>
          <a:ext cx="7736268" cy="3873313"/>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276599">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762002">
                  <a:extLst>
                    <a:ext uri="{9D8B030D-6E8A-4147-A177-3AD203B41FA5}">
                      <a16:colId xmlns:a16="http://schemas.microsoft.com/office/drawing/2014/main" val="20004"/>
                    </a:ext>
                  </a:extLst>
                </a:gridCol>
                <a:gridCol w="11430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91471">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97047">
                <a:tc>
                  <a:txBody>
                    <a:bodyPr/>
                    <a:lstStyle/>
                    <a:p>
                      <a:pPr algn="ctr" fontAlgn="b"/>
                      <a:r>
                        <a:rPr lang="en-US" sz="1000" b="0" i="0" u="none" strike="noStrike" dirty="0">
                          <a:solidFill>
                            <a:srgbClr val="FF0000"/>
                          </a:solidFill>
                          <a:effectLst/>
                          <a:latin typeface="+mn-lt"/>
                        </a:rPr>
                        <a:t>1871</a:t>
                      </a:r>
                    </a:p>
                  </a:txBody>
                  <a:tcPr marL="9525" marR="9525" marT="9525" marB="0" anchor="b"/>
                </a:tc>
                <a:tc>
                  <a:txBody>
                    <a:bodyPr/>
                    <a:lstStyle/>
                    <a:p>
                      <a:pPr algn="l" fontAlgn="b"/>
                      <a:r>
                        <a:rPr lang="en-US" sz="1000" b="0" i="0" u="none" strike="noStrike">
                          <a:solidFill>
                            <a:srgbClr val="000000"/>
                          </a:solidFill>
                          <a:effectLst/>
                          <a:latin typeface="+mn-lt"/>
                        </a:rPr>
                        <a:t>M-AP Coordinated  Transmission framework</a:t>
                      </a:r>
                    </a:p>
                  </a:txBody>
                  <a:tcPr marL="9525" marR="9525" marT="9525" marB="0" anchor="b"/>
                </a:tc>
                <a:tc>
                  <a:txBody>
                    <a:bodyPr/>
                    <a:lstStyle/>
                    <a:p>
                      <a:pPr algn="ctr" fontAlgn="b"/>
                      <a:r>
                        <a:rPr lang="en-US" sz="1000" b="0" i="0" u="none" strike="noStrike">
                          <a:solidFill>
                            <a:srgbClr val="000000"/>
                          </a:solidFill>
                          <a:effectLst/>
                          <a:latin typeface="+mn-lt"/>
                        </a:rPr>
                        <a:t>Arik Klein</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97047">
                <a:tc>
                  <a:txBody>
                    <a:bodyPr/>
                    <a:lstStyle/>
                    <a:p>
                      <a:pPr algn="ctr" fontAlgn="b"/>
                      <a:r>
                        <a:rPr lang="en-US" sz="1000" b="0" i="0" u="none" strike="noStrike">
                          <a:solidFill>
                            <a:srgbClr val="FF0000"/>
                          </a:solidFill>
                          <a:effectLst/>
                          <a:latin typeface="+mn-lt"/>
                        </a:rPr>
                        <a:t>1873</a:t>
                      </a:r>
                    </a:p>
                  </a:txBody>
                  <a:tcPr marL="9525" marR="9525" marT="9525" marB="0" anchor="b"/>
                </a:tc>
                <a:tc>
                  <a:txBody>
                    <a:bodyPr/>
                    <a:lstStyle/>
                    <a:p>
                      <a:pPr algn="l" fontAlgn="b"/>
                      <a:r>
                        <a:rPr lang="en-US" sz="1000" b="0" i="0" u="none" strike="noStrike" dirty="0">
                          <a:solidFill>
                            <a:srgbClr val="000000"/>
                          </a:solidFill>
                          <a:effectLst/>
                          <a:latin typeface="+mn-lt"/>
                        </a:rPr>
                        <a:t>Post-FCS MAC Padding</a:t>
                      </a:r>
                    </a:p>
                  </a:txBody>
                  <a:tcPr marL="9525" marR="9525" marT="9525" marB="0" anchor="b"/>
                </a:tc>
                <a:tc>
                  <a:txBody>
                    <a:bodyPr/>
                    <a:lstStyle/>
                    <a:p>
                      <a:pPr algn="ctr" fontAlgn="b"/>
                      <a:r>
                        <a:rPr lang="en-US" sz="1000" b="0" i="0" u="none" strike="noStrike">
                          <a:solidFill>
                            <a:srgbClr val="000000"/>
                          </a:solidFill>
                          <a:effectLst/>
                          <a:latin typeface="+mn-lt"/>
                        </a:rPr>
                        <a:t>Sindhu Verma</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strike="sngStrike"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strike="sngStrike"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strike="sngStrike"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52950581"/>
                  </a:ext>
                </a:extLst>
              </a:tr>
              <a:tr h="297047">
                <a:tc>
                  <a:txBody>
                    <a:bodyPr/>
                    <a:lstStyle/>
                    <a:p>
                      <a:pPr algn="ctr" fontAlgn="b"/>
                      <a:r>
                        <a:rPr lang="en-US" sz="1000" b="0" i="0" u="none" strike="noStrike">
                          <a:solidFill>
                            <a:srgbClr val="FF0000"/>
                          </a:solidFill>
                          <a:effectLst/>
                          <a:latin typeface="+mn-lt"/>
                        </a:rPr>
                        <a:t>1874</a:t>
                      </a:r>
                    </a:p>
                  </a:txBody>
                  <a:tcPr marL="9525" marR="9525" marT="9525" marB="0" anchor="b"/>
                </a:tc>
                <a:tc>
                  <a:txBody>
                    <a:bodyPr/>
                    <a:lstStyle/>
                    <a:p>
                      <a:pPr algn="l" fontAlgn="b"/>
                      <a:r>
                        <a:rPr lang="en-US" sz="1000" b="0" i="0" u="none" strike="noStrike">
                          <a:solidFill>
                            <a:srgbClr val="000000"/>
                          </a:solidFill>
                          <a:effectLst/>
                          <a:latin typeface="+mn-lt"/>
                        </a:rPr>
                        <a:t>Reverse TXOP Sharing</a:t>
                      </a:r>
                    </a:p>
                  </a:txBody>
                  <a:tcPr marL="9525" marR="9525" marT="9525" marB="0" anchor="b"/>
                </a:tc>
                <a:tc>
                  <a:txBody>
                    <a:bodyPr/>
                    <a:lstStyle/>
                    <a:p>
                      <a:pPr algn="ctr" fontAlgn="b"/>
                      <a:r>
                        <a:rPr lang="en-US" sz="1000" b="0" i="0" u="none" strike="noStrike">
                          <a:solidFill>
                            <a:srgbClr val="000000"/>
                          </a:solidFill>
                          <a:effectLst/>
                          <a:latin typeface="+mn-lt"/>
                        </a:rPr>
                        <a:t>Sindhu Verma</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883746937"/>
                  </a:ext>
                </a:extLst>
              </a:tr>
              <a:tr h="297047">
                <a:tc>
                  <a:txBody>
                    <a:bodyPr/>
                    <a:lstStyle/>
                    <a:p>
                      <a:pPr algn="ctr" fontAlgn="b"/>
                      <a:r>
                        <a:rPr lang="en-US" sz="1000" b="0" i="0" u="none" strike="noStrike">
                          <a:solidFill>
                            <a:srgbClr val="FF0000"/>
                          </a:solidFill>
                          <a:effectLst/>
                          <a:latin typeface="+mn-lt"/>
                        </a:rPr>
                        <a:t>1875</a:t>
                      </a:r>
                    </a:p>
                  </a:txBody>
                  <a:tcPr marL="9525" marR="9525" marT="9525" marB="0" anchor="b"/>
                </a:tc>
                <a:tc>
                  <a:txBody>
                    <a:bodyPr/>
                    <a:lstStyle/>
                    <a:p>
                      <a:pPr algn="l" fontAlgn="b"/>
                      <a:r>
                        <a:rPr lang="en-US" sz="1000" b="0" i="0" u="none" strike="noStrike" dirty="0">
                          <a:solidFill>
                            <a:srgbClr val="000000"/>
                          </a:solidFill>
                          <a:effectLst/>
                          <a:latin typeface="+mn-lt"/>
                        </a:rPr>
                        <a:t>Power save proposal for non-AP/mobile-AP</a:t>
                      </a:r>
                    </a:p>
                  </a:txBody>
                  <a:tcPr marL="9525" marR="9525" marT="9525" marB="0" anchor="b"/>
                </a:tc>
                <a:tc>
                  <a:txBody>
                    <a:bodyPr/>
                    <a:lstStyle/>
                    <a:p>
                      <a:pPr algn="ctr" fontAlgn="b"/>
                      <a:r>
                        <a:rPr lang="en-US" sz="1000" b="0" i="0" u="none" strike="noStrike">
                          <a:solidFill>
                            <a:srgbClr val="000000"/>
                          </a:solidFill>
                          <a:effectLst/>
                          <a:latin typeface="+mn-lt"/>
                        </a:rPr>
                        <a:t>Shubhodeep Adhikari</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028515828"/>
                  </a:ext>
                </a:extLst>
              </a:tr>
              <a:tr h="297047">
                <a:tc>
                  <a:txBody>
                    <a:bodyPr/>
                    <a:lstStyle/>
                    <a:p>
                      <a:pPr algn="ctr" fontAlgn="b"/>
                      <a:r>
                        <a:rPr lang="en-US" sz="1000" b="0" i="0" u="sng" strike="noStrike">
                          <a:solidFill>
                            <a:srgbClr val="0563C1"/>
                          </a:solidFill>
                          <a:effectLst/>
                          <a:latin typeface="+mn-lt"/>
                          <a:hlinkClick r:id="rId2"/>
                        </a:rPr>
                        <a:t>1877</a:t>
                      </a:r>
                      <a:endParaRPr lang="en-US" sz="1000" b="0" i="0" u="sng" strike="noStrike">
                        <a:solidFill>
                          <a:srgbClr val="0563C1"/>
                        </a:solidFill>
                        <a:effectLst/>
                        <a:latin typeface="+mn-lt"/>
                      </a:endParaRPr>
                    </a:p>
                  </a:txBody>
                  <a:tcPr marL="9525" marR="9525" marT="9525" marB="0" anchor="b"/>
                </a:tc>
                <a:tc>
                  <a:txBody>
                    <a:bodyPr/>
                    <a:lstStyle/>
                    <a:p>
                      <a:pPr algn="l" fontAlgn="b"/>
                      <a:r>
                        <a:rPr lang="en-US" sz="1000" b="0" i="0" u="none" strike="noStrike">
                          <a:solidFill>
                            <a:srgbClr val="000000"/>
                          </a:solidFill>
                          <a:effectLst/>
                          <a:latin typeface="+mn-lt"/>
                        </a:rPr>
                        <a:t>Analysis on the LDPC rate matching</a:t>
                      </a:r>
                    </a:p>
                  </a:txBody>
                  <a:tcPr marL="9525" marR="9525" marT="9525" marB="0" anchor="b"/>
                </a:tc>
                <a:tc>
                  <a:txBody>
                    <a:bodyPr/>
                    <a:lstStyle/>
                    <a:p>
                      <a:pPr algn="ctr" fontAlgn="b"/>
                      <a:r>
                        <a:rPr lang="en-US" sz="1000" b="0" i="0" u="none" strike="noStrike" dirty="0">
                          <a:solidFill>
                            <a:srgbClr val="000000"/>
                          </a:solidFill>
                          <a:effectLst/>
                          <a:latin typeface="+mn-lt"/>
                        </a:rPr>
                        <a:t>Xiaogang Chen</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strike="sngStrike"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32966080"/>
                  </a:ext>
                </a:extLst>
              </a:tr>
              <a:tr h="297047">
                <a:tc>
                  <a:txBody>
                    <a:bodyPr/>
                    <a:lstStyle/>
                    <a:p>
                      <a:pPr algn="ctr" fontAlgn="b"/>
                      <a:r>
                        <a:rPr lang="en-US" sz="1000" b="0" i="0" u="none" strike="noStrike">
                          <a:solidFill>
                            <a:srgbClr val="FF0000"/>
                          </a:solidFill>
                          <a:effectLst/>
                          <a:latin typeface="+mn-lt"/>
                        </a:rPr>
                        <a:t>1884</a:t>
                      </a:r>
                    </a:p>
                  </a:txBody>
                  <a:tcPr marL="9525" marR="9525" marT="9525" marB="0" anchor="b"/>
                </a:tc>
                <a:tc>
                  <a:txBody>
                    <a:bodyPr/>
                    <a:lstStyle/>
                    <a:p>
                      <a:pPr algn="l" fontAlgn="b"/>
                      <a:r>
                        <a:rPr lang="en-US" sz="1000" b="0" i="0" u="none" strike="noStrike">
                          <a:solidFill>
                            <a:srgbClr val="000000"/>
                          </a:solidFill>
                          <a:effectLst/>
                          <a:latin typeface="+mn-lt"/>
                        </a:rPr>
                        <a:t>Seamless Roaming</a:t>
                      </a:r>
                    </a:p>
                  </a:txBody>
                  <a:tcPr marL="9525" marR="9525" marT="9525" marB="0" anchor="b"/>
                </a:tc>
                <a:tc>
                  <a:txBody>
                    <a:bodyPr/>
                    <a:lstStyle/>
                    <a:p>
                      <a:pPr algn="ctr" fontAlgn="b"/>
                      <a:r>
                        <a:rPr lang="en-US" sz="1000" b="0" i="0" u="none" strike="noStrike">
                          <a:solidFill>
                            <a:srgbClr val="000000"/>
                          </a:solidFill>
                          <a:effectLst/>
                          <a:latin typeface="+mn-lt"/>
                        </a:rPr>
                        <a:t>Duncan Ho</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071257898"/>
                  </a:ext>
                </a:extLst>
              </a:tr>
              <a:tr h="297047">
                <a:tc>
                  <a:txBody>
                    <a:bodyPr/>
                    <a:lstStyle/>
                    <a:p>
                      <a:pPr algn="ctr" fontAlgn="b"/>
                      <a:r>
                        <a:rPr lang="en-US" sz="1000" b="0" i="0" u="none" strike="noStrike">
                          <a:solidFill>
                            <a:srgbClr val="FF0000"/>
                          </a:solidFill>
                          <a:effectLst/>
                          <a:latin typeface="+mn-lt"/>
                        </a:rPr>
                        <a:t>1885</a:t>
                      </a:r>
                    </a:p>
                  </a:txBody>
                  <a:tcPr marL="9525" marR="9525" marT="9525" marB="0" anchor="b"/>
                </a:tc>
                <a:tc>
                  <a:txBody>
                    <a:bodyPr/>
                    <a:lstStyle/>
                    <a:p>
                      <a:pPr algn="l" fontAlgn="b"/>
                      <a:r>
                        <a:rPr lang="en-US" sz="1000" b="0" i="0" u="none" strike="noStrike">
                          <a:solidFill>
                            <a:srgbClr val="000000"/>
                          </a:solidFill>
                          <a:effectLst/>
                          <a:latin typeface="+mn-lt"/>
                        </a:rPr>
                        <a:t>End-to-end QoS with SCS</a:t>
                      </a:r>
                    </a:p>
                  </a:txBody>
                  <a:tcPr marL="9525" marR="9525" marT="9525" marB="0" anchor="b"/>
                </a:tc>
                <a:tc>
                  <a:txBody>
                    <a:bodyPr/>
                    <a:lstStyle/>
                    <a:p>
                      <a:pPr algn="ctr" fontAlgn="b"/>
                      <a:r>
                        <a:rPr lang="en-US" sz="1000" b="0" i="0" u="none" strike="noStrike" dirty="0">
                          <a:solidFill>
                            <a:srgbClr val="000000"/>
                          </a:solidFill>
                          <a:effectLst/>
                          <a:latin typeface="+mn-lt"/>
                        </a:rPr>
                        <a:t>Duncan Ho</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916324636"/>
                  </a:ext>
                </a:extLst>
              </a:tr>
              <a:tr h="297047">
                <a:tc>
                  <a:txBody>
                    <a:bodyPr/>
                    <a:lstStyle/>
                    <a:p>
                      <a:pPr algn="ctr" fontAlgn="b"/>
                      <a:r>
                        <a:rPr lang="en-US" sz="1000" b="0" i="0" u="none" strike="noStrike">
                          <a:solidFill>
                            <a:srgbClr val="FF0000"/>
                          </a:solidFill>
                          <a:effectLst/>
                          <a:latin typeface="+mn-lt"/>
                        </a:rPr>
                        <a:t>1886</a:t>
                      </a:r>
                    </a:p>
                  </a:txBody>
                  <a:tcPr marL="9525" marR="9525" marT="9525" marB="0" anchor="b"/>
                </a:tc>
                <a:tc>
                  <a:txBody>
                    <a:bodyPr/>
                    <a:lstStyle/>
                    <a:p>
                      <a:pPr algn="l" fontAlgn="b"/>
                      <a:r>
                        <a:rPr lang="en-US" sz="1000" b="0" i="0" u="none" strike="noStrike">
                          <a:solidFill>
                            <a:srgbClr val="000000"/>
                          </a:solidFill>
                          <a:effectLst/>
                          <a:latin typeface="+mn-lt"/>
                        </a:rPr>
                        <a:t>Preemption techniques to meet low-latency (LL) targets</a:t>
                      </a:r>
                    </a:p>
                  </a:txBody>
                  <a:tcPr marL="9525" marR="9525" marT="9525" marB="0" anchor="b"/>
                </a:tc>
                <a:tc>
                  <a:txBody>
                    <a:bodyPr/>
                    <a:lstStyle/>
                    <a:p>
                      <a:pPr algn="ctr" fontAlgn="b"/>
                      <a:r>
                        <a:rPr lang="en-US" sz="1000" b="0" i="0" u="none" strike="noStrike">
                          <a:solidFill>
                            <a:srgbClr val="000000"/>
                          </a:solidFill>
                          <a:effectLst/>
                          <a:latin typeface="+mn-lt"/>
                        </a:rPr>
                        <a:t>Duncan Ho</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strike="sngStrike"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00276103"/>
                  </a:ext>
                </a:extLst>
              </a:tr>
              <a:tr h="297047">
                <a:tc>
                  <a:txBody>
                    <a:bodyPr/>
                    <a:lstStyle/>
                    <a:p>
                      <a:pPr algn="ctr" fontAlgn="b"/>
                      <a:r>
                        <a:rPr lang="en-US" sz="1000" b="0" i="0" u="none" strike="noStrike">
                          <a:solidFill>
                            <a:srgbClr val="FF0000"/>
                          </a:solidFill>
                          <a:effectLst/>
                          <a:latin typeface="+mn-lt"/>
                        </a:rPr>
                        <a:t>1887</a:t>
                      </a:r>
                    </a:p>
                  </a:txBody>
                  <a:tcPr marL="9525" marR="9525" marT="9525" marB="0" anchor="b"/>
                </a:tc>
                <a:tc>
                  <a:txBody>
                    <a:bodyPr/>
                    <a:lstStyle/>
                    <a:p>
                      <a:pPr algn="l" fontAlgn="b"/>
                      <a:r>
                        <a:rPr lang="en-US" sz="1000" b="0" i="0" u="none" strike="noStrike">
                          <a:solidFill>
                            <a:srgbClr val="000000"/>
                          </a:solidFill>
                          <a:effectLst/>
                          <a:latin typeface="+mn-lt"/>
                        </a:rPr>
                        <a:t> Coordinated Medium Access for Multi-AP Deployments</a:t>
                      </a:r>
                    </a:p>
                  </a:txBody>
                  <a:tcPr marL="9525" marR="9525" marT="9525" marB="0" anchor="b"/>
                </a:tc>
                <a:tc>
                  <a:txBody>
                    <a:bodyPr/>
                    <a:lstStyle/>
                    <a:p>
                      <a:pPr algn="ctr" fontAlgn="b"/>
                      <a:r>
                        <a:rPr lang="en-US" sz="1000" b="0" i="0" u="none" strike="noStrike">
                          <a:solidFill>
                            <a:srgbClr val="000000"/>
                          </a:solidFill>
                          <a:effectLst/>
                          <a:latin typeface="+mn-lt"/>
                        </a:rPr>
                        <a:t>Duncan Ho</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788129126"/>
                  </a:ext>
                </a:extLst>
              </a:tr>
              <a:tr h="297047">
                <a:tc>
                  <a:txBody>
                    <a:bodyPr/>
                    <a:lstStyle/>
                    <a:p>
                      <a:pPr algn="ctr" fontAlgn="b"/>
                      <a:r>
                        <a:rPr lang="en-US" sz="1000" b="0" i="0" u="none" strike="noStrike" dirty="0">
                          <a:solidFill>
                            <a:srgbClr val="FF0000"/>
                          </a:solidFill>
                          <a:effectLst/>
                          <a:latin typeface="+mn-lt"/>
                        </a:rPr>
                        <a:t>1889</a:t>
                      </a:r>
                    </a:p>
                  </a:txBody>
                  <a:tcPr marL="9525" marR="9525" marT="9525" marB="0" anchor="b"/>
                </a:tc>
                <a:tc>
                  <a:txBody>
                    <a:bodyPr/>
                    <a:lstStyle/>
                    <a:p>
                      <a:pPr algn="l" fontAlgn="b"/>
                      <a:r>
                        <a:rPr lang="en-US" sz="1000" b="0" i="0" u="none" strike="noStrike">
                          <a:solidFill>
                            <a:srgbClr val="000000"/>
                          </a:solidFill>
                          <a:effectLst/>
                          <a:latin typeface="+mn-lt"/>
                        </a:rPr>
                        <a:t>Considerations for Relay Operation in Next Generation Wi-Fi Networks</a:t>
                      </a:r>
                    </a:p>
                  </a:txBody>
                  <a:tcPr marL="9525" marR="9525" marT="9525" marB="0" anchor="b"/>
                </a:tc>
                <a:tc>
                  <a:txBody>
                    <a:bodyPr/>
                    <a:lstStyle/>
                    <a:p>
                      <a:pPr algn="ctr" fontAlgn="b"/>
                      <a:r>
                        <a:rPr lang="en-US" sz="1000" b="0" i="0" u="none" strike="noStrike">
                          <a:solidFill>
                            <a:srgbClr val="000000"/>
                          </a:solidFill>
                          <a:effectLst/>
                          <a:latin typeface="+mn-lt"/>
                        </a:rPr>
                        <a:t>Peshal Nayak</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841144541"/>
                  </a:ext>
                </a:extLst>
              </a:tr>
              <a:tr h="297047">
                <a:tc>
                  <a:txBody>
                    <a:bodyPr/>
                    <a:lstStyle/>
                    <a:p>
                      <a:pPr algn="ctr" fontAlgn="b"/>
                      <a:r>
                        <a:rPr lang="en-US" sz="1000" b="0" i="0" u="none" strike="noStrike" dirty="0">
                          <a:solidFill>
                            <a:srgbClr val="FF0000"/>
                          </a:solidFill>
                          <a:effectLst/>
                          <a:latin typeface="+mn-lt"/>
                        </a:rPr>
                        <a:t>1891</a:t>
                      </a:r>
                    </a:p>
                  </a:txBody>
                  <a:tcPr marL="9525" marR="9525" marT="9525" marB="0" anchor="b"/>
                </a:tc>
                <a:tc>
                  <a:txBody>
                    <a:bodyPr/>
                    <a:lstStyle/>
                    <a:p>
                      <a:pPr algn="l" fontAlgn="b"/>
                      <a:r>
                        <a:rPr lang="en-US" sz="1000" b="0" i="0" u="none" strike="noStrike">
                          <a:solidFill>
                            <a:srgbClr val="000000"/>
                          </a:solidFill>
                          <a:effectLst/>
                          <a:latin typeface="+mn-lt"/>
                        </a:rPr>
                        <a:t>Nonprimary channel access – follow up</a:t>
                      </a:r>
                    </a:p>
                  </a:txBody>
                  <a:tcPr marL="9525" marR="9525" marT="9525" marB="0" anchor="b"/>
                </a:tc>
                <a:tc>
                  <a:txBody>
                    <a:bodyPr/>
                    <a:lstStyle/>
                    <a:p>
                      <a:pPr algn="ctr" fontAlgn="b"/>
                      <a:r>
                        <a:rPr lang="en-US" sz="1000" b="0" i="0" u="none" strike="noStrike">
                          <a:solidFill>
                            <a:srgbClr val="000000"/>
                          </a:solidFill>
                          <a:effectLst/>
                          <a:latin typeface="+mn-lt"/>
                        </a:rPr>
                        <a:t>Gaurang Naik</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strike="sngStrike"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277178546"/>
                  </a:ext>
                </a:extLst>
              </a:tr>
              <a:tr h="297047">
                <a:tc>
                  <a:txBody>
                    <a:bodyPr/>
                    <a:lstStyle/>
                    <a:p>
                      <a:pPr algn="ctr" fontAlgn="b"/>
                      <a:r>
                        <a:rPr lang="en-US" sz="1000" b="0" i="0" u="none" strike="noStrike" dirty="0">
                          <a:solidFill>
                            <a:srgbClr val="FF0000"/>
                          </a:solidFill>
                          <a:effectLst/>
                          <a:latin typeface="+mn-lt"/>
                        </a:rPr>
                        <a:t>1892</a:t>
                      </a:r>
                    </a:p>
                  </a:txBody>
                  <a:tcPr marL="9525" marR="9525" marT="9525" marB="0" anchor="b"/>
                </a:tc>
                <a:tc>
                  <a:txBody>
                    <a:bodyPr/>
                    <a:lstStyle/>
                    <a:p>
                      <a:pPr algn="l" fontAlgn="b"/>
                      <a:r>
                        <a:rPr lang="en-US" sz="1000" b="0" i="0" u="none" strike="noStrike">
                          <a:solidFill>
                            <a:srgbClr val="000000"/>
                          </a:solidFill>
                          <a:effectLst/>
                          <a:latin typeface="+mn-lt"/>
                        </a:rPr>
                        <a:t>Thoughts on Dynamic Subchannel Operation</a:t>
                      </a:r>
                    </a:p>
                  </a:txBody>
                  <a:tcPr marL="9525" marR="9525" marT="9525" marB="0" anchor="b"/>
                </a:tc>
                <a:tc>
                  <a:txBody>
                    <a:bodyPr/>
                    <a:lstStyle/>
                    <a:p>
                      <a:pPr algn="ctr" fontAlgn="b"/>
                      <a:r>
                        <a:rPr lang="en-US" sz="1000" b="0" i="0" u="none" strike="noStrike" dirty="0">
                          <a:solidFill>
                            <a:srgbClr val="000000"/>
                          </a:solidFill>
                          <a:effectLst/>
                          <a:latin typeface="+mn-lt"/>
                        </a:rPr>
                        <a:t>Gaurang Naik</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564562858"/>
                  </a:ext>
                </a:extLst>
              </a:tr>
            </a:tbl>
          </a:graphicData>
        </a:graphic>
      </p:graphicFrame>
    </p:spTree>
    <p:extLst>
      <p:ext uri="{BB962C8B-B14F-4D97-AF65-F5344CB8AC3E}">
        <p14:creationId xmlns:p14="http://schemas.microsoft.com/office/powerpoint/2010/main" val="85338852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4</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23</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4128092029"/>
              </p:ext>
            </p:extLst>
          </p:nvPr>
        </p:nvGraphicFramePr>
        <p:xfrm>
          <a:off x="851217" y="1582301"/>
          <a:ext cx="7736268" cy="3873313"/>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276599">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1066802">
                  <a:extLst>
                    <a:ext uri="{9D8B030D-6E8A-4147-A177-3AD203B41FA5}">
                      <a16:colId xmlns:a16="http://schemas.microsoft.com/office/drawing/2014/main" val="20004"/>
                    </a:ext>
                  </a:extLst>
                </a:gridCol>
                <a:gridCol w="738885">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97047">
                <a:tc>
                  <a:txBody>
                    <a:bodyPr/>
                    <a:lstStyle/>
                    <a:p>
                      <a:pPr algn="ctr" fontAlgn="b"/>
                      <a:r>
                        <a:rPr lang="en-US" sz="1000" b="0" i="0" u="none" strike="noStrike" dirty="0">
                          <a:solidFill>
                            <a:srgbClr val="000000"/>
                          </a:solidFill>
                          <a:effectLst/>
                          <a:latin typeface="+mn-lt"/>
                        </a:rPr>
                        <a:t>1897</a:t>
                      </a:r>
                    </a:p>
                  </a:txBody>
                  <a:tcPr marL="9525" marR="9525" marT="9525" marB="0" anchor="b"/>
                </a:tc>
                <a:tc>
                  <a:txBody>
                    <a:bodyPr/>
                    <a:lstStyle/>
                    <a:p>
                      <a:pPr algn="l" fontAlgn="b"/>
                      <a:r>
                        <a:rPr lang="en-US" sz="1000" b="0" i="0" u="none" strike="noStrike" dirty="0">
                          <a:solidFill>
                            <a:srgbClr val="000000"/>
                          </a:solidFill>
                          <a:effectLst/>
                          <a:latin typeface="+mn-lt"/>
                        </a:rPr>
                        <a:t>thoughts-on-improving-roaming-under-existing-architecture</a:t>
                      </a:r>
                    </a:p>
                  </a:txBody>
                  <a:tcPr marL="9525" marR="9525" marT="9525" marB="0" anchor="b"/>
                </a:tc>
                <a:tc>
                  <a:txBody>
                    <a:bodyPr/>
                    <a:lstStyle/>
                    <a:p>
                      <a:pPr algn="ctr" fontAlgn="b"/>
                      <a:r>
                        <a:rPr lang="en-US" sz="1000" b="0" i="0" u="none" strike="noStrike">
                          <a:solidFill>
                            <a:srgbClr val="000000"/>
                          </a:solidFill>
                          <a:effectLst/>
                          <a:latin typeface="+mn-lt"/>
                        </a:rPr>
                        <a:t>Guogang Huang</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97047">
                <a:tc>
                  <a:txBody>
                    <a:bodyPr/>
                    <a:lstStyle/>
                    <a:p>
                      <a:pPr algn="ctr" fontAlgn="b"/>
                      <a:r>
                        <a:rPr lang="en-US" sz="1000" b="0" i="0" u="none" strike="noStrike">
                          <a:solidFill>
                            <a:srgbClr val="000000"/>
                          </a:solidFill>
                          <a:effectLst/>
                          <a:latin typeface="+mn-lt"/>
                        </a:rPr>
                        <a:t>1898</a:t>
                      </a:r>
                    </a:p>
                  </a:txBody>
                  <a:tcPr marL="9525" marR="9525" marT="9525" marB="0" anchor="b"/>
                </a:tc>
                <a:tc>
                  <a:txBody>
                    <a:bodyPr/>
                    <a:lstStyle/>
                    <a:p>
                      <a:pPr algn="l" fontAlgn="b"/>
                      <a:r>
                        <a:rPr lang="en-US" sz="1000" b="0" i="0" u="none" strike="noStrike">
                          <a:solidFill>
                            <a:srgbClr val="000000"/>
                          </a:solidFill>
                          <a:effectLst/>
                          <a:latin typeface="+mn-lt"/>
                        </a:rPr>
                        <a:t>signaling-details-for-non-colocated-ap-mld</a:t>
                      </a:r>
                    </a:p>
                  </a:txBody>
                  <a:tcPr marL="9525" marR="9525" marT="9525" marB="0" anchor="b"/>
                </a:tc>
                <a:tc>
                  <a:txBody>
                    <a:bodyPr/>
                    <a:lstStyle/>
                    <a:p>
                      <a:pPr algn="ctr" fontAlgn="b"/>
                      <a:r>
                        <a:rPr lang="en-US" sz="1000" b="0" i="0" u="none" strike="noStrike">
                          <a:solidFill>
                            <a:srgbClr val="000000"/>
                          </a:solidFill>
                          <a:effectLst/>
                          <a:latin typeface="+mn-lt"/>
                        </a:rPr>
                        <a:t>Guogang Huang</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strike="sngStrike"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strike="sngStrike"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strike="sngStrike"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52950581"/>
                  </a:ext>
                </a:extLst>
              </a:tr>
              <a:tr h="297047">
                <a:tc>
                  <a:txBody>
                    <a:bodyPr/>
                    <a:lstStyle/>
                    <a:p>
                      <a:pPr algn="ctr" fontAlgn="b"/>
                      <a:r>
                        <a:rPr lang="en-US" sz="1000" b="0" i="0" u="none" strike="noStrike">
                          <a:solidFill>
                            <a:srgbClr val="000000"/>
                          </a:solidFill>
                          <a:effectLst/>
                          <a:latin typeface="+mn-lt"/>
                        </a:rPr>
                        <a:t>1899</a:t>
                      </a:r>
                    </a:p>
                  </a:txBody>
                  <a:tcPr marL="9525" marR="9525" marT="9525" marB="0" anchor="b"/>
                </a:tc>
                <a:tc>
                  <a:txBody>
                    <a:bodyPr/>
                    <a:lstStyle/>
                    <a:p>
                      <a:pPr algn="l" fontAlgn="b"/>
                      <a:r>
                        <a:rPr lang="en-US" sz="1000" b="0" i="0" u="none" strike="noStrike" dirty="0">
                          <a:solidFill>
                            <a:srgbClr val="000000"/>
                          </a:solidFill>
                          <a:effectLst/>
                          <a:latin typeface="+mn-lt"/>
                        </a:rPr>
                        <a:t>relay-operation-for-11bn</a:t>
                      </a:r>
                    </a:p>
                  </a:txBody>
                  <a:tcPr marL="9525" marR="9525" marT="9525" marB="0" anchor="b"/>
                </a:tc>
                <a:tc>
                  <a:txBody>
                    <a:bodyPr/>
                    <a:lstStyle/>
                    <a:p>
                      <a:pPr algn="ctr" fontAlgn="b"/>
                      <a:r>
                        <a:rPr lang="en-US" sz="1000" b="0" i="0" u="none" strike="noStrike">
                          <a:solidFill>
                            <a:srgbClr val="000000"/>
                          </a:solidFill>
                          <a:effectLst/>
                          <a:latin typeface="+mn-lt"/>
                        </a:rPr>
                        <a:t>Guogang Huang</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883746937"/>
                  </a:ext>
                </a:extLst>
              </a:tr>
              <a:tr h="297047">
                <a:tc>
                  <a:txBody>
                    <a:bodyPr/>
                    <a:lstStyle/>
                    <a:p>
                      <a:pPr algn="ctr" fontAlgn="b"/>
                      <a:r>
                        <a:rPr lang="en-US" sz="1000" b="0" i="0" u="none" strike="noStrike">
                          <a:solidFill>
                            <a:srgbClr val="000000"/>
                          </a:solidFill>
                          <a:effectLst/>
                          <a:latin typeface="+mn-lt"/>
                        </a:rPr>
                        <a:t>1906</a:t>
                      </a:r>
                    </a:p>
                  </a:txBody>
                  <a:tcPr marL="9525" marR="9525" marT="9525" marB="0" anchor="b"/>
                </a:tc>
                <a:tc>
                  <a:txBody>
                    <a:bodyPr/>
                    <a:lstStyle/>
                    <a:p>
                      <a:pPr algn="l" fontAlgn="b"/>
                      <a:r>
                        <a:rPr lang="en-US" sz="1000" b="0" i="0" u="none" strike="noStrike" dirty="0">
                          <a:solidFill>
                            <a:srgbClr val="000000"/>
                          </a:solidFill>
                          <a:effectLst/>
                          <a:latin typeface="+mn-lt"/>
                        </a:rPr>
                        <a:t>Channel Information Feedback for Smooth Beamforming - Follow Up</a:t>
                      </a:r>
                    </a:p>
                  </a:txBody>
                  <a:tcPr marL="9525" marR="9525" marT="9525" marB="0" anchor="b"/>
                </a:tc>
                <a:tc>
                  <a:txBody>
                    <a:bodyPr/>
                    <a:lstStyle/>
                    <a:p>
                      <a:pPr algn="ctr" fontAlgn="b"/>
                      <a:r>
                        <a:rPr lang="en-US" sz="1000" b="0" i="0" u="none" strike="noStrike">
                          <a:solidFill>
                            <a:srgbClr val="000000"/>
                          </a:solidFill>
                          <a:effectLst/>
                          <a:latin typeface="+mn-lt"/>
                        </a:rPr>
                        <a:t>Eunsung Jeon</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028515828"/>
                  </a:ext>
                </a:extLst>
              </a:tr>
              <a:tr h="297047">
                <a:tc>
                  <a:txBody>
                    <a:bodyPr/>
                    <a:lstStyle/>
                    <a:p>
                      <a:pPr algn="ctr" fontAlgn="b"/>
                      <a:r>
                        <a:rPr lang="en-US" sz="1000" b="0" i="0" u="none" strike="noStrike">
                          <a:solidFill>
                            <a:srgbClr val="000000"/>
                          </a:solidFill>
                          <a:effectLst/>
                          <a:latin typeface="+mn-lt"/>
                        </a:rPr>
                        <a:t>1908</a:t>
                      </a:r>
                    </a:p>
                  </a:txBody>
                  <a:tcPr marL="9525" marR="9525" marT="9525" marB="0" anchor="b"/>
                </a:tc>
                <a:tc>
                  <a:txBody>
                    <a:bodyPr/>
                    <a:lstStyle/>
                    <a:p>
                      <a:pPr algn="l" fontAlgn="b"/>
                      <a:r>
                        <a:rPr lang="en-US" sz="1000" b="0" i="0" u="none" strike="noStrike">
                          <a:solidFill>
                            <a:srgbClr val="000000"/>
                          </a:solidFill>
                          <a:effectLst/>
                          <a:latin typeface="+mn-lt"/>
                        </a:rPr>
                        <a:t>Seamless Roaming for 11bn</a:t>
                      </a:r>
                    </a:p>
                  </a:txBody>
                  <a:tcPr marL="9525" marR="9525" marT="9525" marB="0" anchor="b"/>
                </a:tc>
                <a:tc>
                  <a:txBody>
                    <a:bodyPr/>
                    <a:lstStyle/>
                    <a:p>
                      <a:pPr algn="ctr" fontAlgn="b"/>
                      <a:r>
                        <a:rPr lang="en-US" sz="1000" b="0" i="0" u="none" strike="noStrike" dirty="0" err="1">
                          <a:solidFill>
                            <a:srgbClr val="000000"/>
                          </a:solidFill>
                          <a:effectLst/>
                          <a:latin typeface="+mn-lt"/>
                        </a:rPr>
                        <a:t>Yelin</a:t>
                      </a:r>
                      <a:r>
                        <a:rPr lang="en-US" sz="1000" b="0" i="0" u="none" strike="noStrike" dirty="0">
                          <a:solidFill>
                            <a:srgbClr val="000000"/>
                          </a:solidFill>
                          <a:effectLst/>
                          <a:latin typeface="+mn-lt"/>
                        </a:rPr>
                        <a:t> Yoon</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strike="sngStrike"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32966080"/>
                  </a:ext>
                </a:extLst>
              </a:tr>
              <a:tr h="297047">
                <a:tc>
                  <a:txBody>
                    <a:bodyPr/>
                    <a:lstStyle/>
                    <a:p>
                      <a:pPr algn="ctr" fontAlgn="b"/>
                      <a:r>
                        <a:rPr lang="en-US" sz="1000" b="0" i="0" u="none" strike="noStrike">
                          <a:solidFill>
                            <a:srgbClr val="000000"/>
                          </a:solidFill>
                          <a:effectLst/>
                          <a:latin typeface="+mn-lt"/>
                        </a:rPr>
                        <a:t>1909</a:t>
                      </a:r>
                    </a:p>
                  </a:txBody>
                  <a:tcPr marL="9525" marR="9525" marT="9525" marB="0" anchor="b"/>
                </a:tc>
                <a:tc>
                  <a:txBody>
                    <a:bodyPr/>
                    <a:lstStyle/>
                    <a:p>
                      <a:pPr algn="l" fontAlgn="b"/>
                      <a:r>
                        <a:rPr lang="en-US" sz="1000" b="0" i="0" u="none" strike="noStrike">
                          <a:solidFill>
                            <a:srgbClr val="000000"/>
                          </a:solidFill>
                          <a:effectLst/>
                          <a:latin typeface="+mn-lt"/>
                        </a:rPr>
                        <a:t>Transmission Method of Low Latency Traffic</a:t>
                      </a:r>
                    </a:p>
                  </a:txBody>
                  <a:tcPr marL="9525" marR="9525" marT="9525" marB="0" anchor="b"/>
                </a:tc>
                <a:tc>
                  <a:txBody>
                    <a:bodyPr/>
                    <a:lstStyle/>
                    <a:p>
                      <a:pPr algn="ctr" fontAlgn="b"/>
                      <a:r>
                        <a:rPr lang="en-US" sz="1000" b="0" i="0" u="none" strike="noStrike" dirty="0">
                          <a:solidFill>
                            <a:srgbClr val="000000"/>
                          </a:solidFill>
                          <a:effectLst/>
                          <a:latin typeface="+mn-lt"/>
                        </a:rPr>
                        <a:t>Insun Jang</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071257898"/>
                  </a:ext>
                </a:extLst>
              </a:tr>
              <a:tr h="297047">
                <a:tc>
                  <a:txBody>
                    <a:bodyPr/>
                    <a:lstStyle/>
                    <a:p>
                      <a:pPr algn="ctr" fontAlgn="b"/>
                      <a:r>
                        <a:rPr lang="en-US" sz="1000" b="0" i="0" u="none" strike="noStrike">
                          <a:solidFill>
                            <a:srgbClr val="000000"/>
                          </a:solidFill>
                          <a:effectLst/>
                          <a:latin typeface="+mn-lt"/>
                        </a:rPr>
                        <a:t>1912</a:t>
                      </a:r>
                    </a:p>
                  </a:txBody>
                  <a:tcPr marL="9525" marR="9525" marT="9525" marB="0" anchor="b"/>
                </a:tc>
                <a:tc>
                  <a:txBody>
                    <a:bodyPr/>
                    <a:lstStyle/>
                    <a:p>
                      <a:pPr algn="l" fontAlgn="b"/>
                      <a:r>
                        <a:rPr lang="en-US" sz="1000" b="0" i="0" u="none" strike="noStrike">
                          <a:solidFill>
                            <a:srgbClr val="000000"/>
                          </a:solidFill>
                          <a:effectLst/>
                          <a:latin typeface="+mn-lt"/>
                        </a:rPr>
                        <a:t>Coordinated TDMA Procedure</a:t>
                      </a:r>
                    </a:p>
                  </a:txBody>
                  <a:tcPr marL="9525" marR="9525" marT="9525" marB="0" anchor="b"/>
                </a:tc>
                <a:tc>
                  <a:txBody>
                    <a:bodyPr/>
                    <a:lstStyle/>
                    <a:p>
                      <a:pPr algn="ctr" fontAlgn="b"/>
                      <a:r>
                        <a:rPr lang="en-US" sz="1000" b="0" i="0" u="none" strike="noStrike">
                          <a:solidFill>
                            <a:srgbClr val="000000"/>
                          </a:solidFill>
                          <a:effectLst/>
                          <a:latin typeface="+mn-lt"/>
                        </a:rPr>
                        <a:t>GeonHwan Kim</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916324636"/>
                  </a:ext>
                </a:extLst>
              </a:tr>
              <a:tr h="297047">
                <a:tc>
                  <a:txBody>
                    <a:bodyPr/>
                    <a:lstStyle/>
                    <a:p>
                      <a:pPr algn="ctr" fontAlgn="b"/>
                      <a:r>
                        <a:rPr lang="en-US" sz="1000" b="0" i="0" u="none" strike="noStrike">
                          <a:solidFill>
                            <a:srgbClr val="000000"/>
                          </a:solidFill>
                          <a:effectLst/>
                          <a:latin typeface="+mn-lt"/>
                        </a:rPr>
                        <a:t>1913</a:t>
                      </a:r>
                    </a:p>
                  </a:txBody>
                  <a:tcPr marL="9525" marR="9525" marT="9525" marB="0" anchor="b"/>
                </a:tc>
                <a:tc>
                  <a:txBody>
                    <a:bodyPr/>
                    <a:lstStyle/>
                    <a:p>
                      <a:pPr algn="l" fontAlgn="b"/>
                      <a:r>
                        <a:rPr lang="en-US" sz="1000" b="0" i="0" u="none" strike="noStrike">
                          <a:solidFill>
                            <a:srgbClr val="000000"/>
                          </a:solidFill>
                          <a:effectLst/>
                          <a:latin typeface="+mn-lt"/>
                        </a:rPr>
                        <a:t>Secondary Channel Access Operation</a:t>
                      </a:r>
                    </a:p>
                  </a:txBody>
                  <a:tcPr marL="9525" marR="9525" marT="9525" marB="0" anchor="b"/>
                </a:tc>
                <a:tc>
                  <a:txBody>
                    <a:bodyPr/>
                    <a:lstStyle/>
                    <a:p>
                      <a:pPr algn="ctr" fontAlgn="b"/>
                      <a:r>
                        <a:rPr lang="en-US" sz="1000" b="0" i="0" u="none" strike="noStrike">
                          <a:solidFill>
                            <a:srgbClr val="000000"/>
                          </a:solidFill>
                          <a:effectLst/>
                          <a:latin typeface="+mn-lt"/>
                        </a:rPr>
                        <a:t>Dongju Cha</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strike="sngStrike"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00276103"/>
                  </a:ext>
                </a:extLst>
              </a:tr>
              <a:tr h="297047">
                <a:tc>
                  <a:txBody>
                    <a:bodyPr/>
                    <a:lstStyle/>
                    <a:p>
                      <a:pPr algn="ctr" fontAlgn="b"/>
                      <a:r>
                        <a:rPr lang="en-US" sz="1000" b="0" i="0" u="none" strike="noStrike">
                          <a:solidFill>
                            <a:srgbClr val="000000"/>
                          </a:solidFill>
                          <a:effectLst/>
                          <a:latin typeface="+mn-lt"/>
                        </a:rPr>
                        <a:t>1915</a:t>
                      </a:r>
                    </a:p>
                  </a:txBody>
                  <a:tcPr marL="9525" marR="9525" marT="9525" marB="0" anchor="b"/>
                </a:tc>
                <a:tc>
                  <a:txBody>
                    <a:bodyPr/>
                    <a:lstStyle/>
                    <a:p>
                      <a:pPr algn="l" fontAlgn="b"/>
                      <a:r>
                        <a:rPr lang="en-US" sz="1000" b="0" i="0" u="none" strike="noStrike">
                          <a:solidFill>
                            <a:srgbClr val="000000"/>
                          </a:solidFill>
                          <a:effectLst/>
                          <a:latin typeface="+mn-lt"/>
                        </a:rPr>
                        <a:t>Enhanced Security for Control frame in 11bn</a:t>
                      </a:r>
                    </a:p>
                  </a:txBody>
                  <a:tcPr marL="9525" marR="9525" marT="9525" marB="0" anchor="b"/>
                </a:tc>
                <a:tc>
                  <a:txBody>
                    <a:bodyPr/>
                    <a:lstStyle/>
                    <a:p>
                      <a:pPr algn="ctr" fontAlgn="b"/>
                      <a:r>
                        <a:rPr lang="en-US" sz="1000" b="0" i="0" u="none" strike="noStrike">
                          <a:solidFill>
                            <a:srgbClr val="000000"/>
                          </a:solidFill>
                          <a:effectLst/>
                          <a:latin typeface="+mn-lt"/>
                        </a:rPr>
                        <a:t>SunHee Baek</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788129126"/>
                  </a:ext>
                </a:extLst>
              </a:tr>
              <a:tr h="297047">
                <a:tc>
                  <a:txBody>
                    <a:bodyPr/>
                    <a:lstStyle/>
                    <a:p>
                      <a:pPr algn="ctr" fontAlgn="b"/>
                      <a:r>
                        <a:rPr lang="en-US" sz="1000" b="0" i="0" u="none" strike="noStrike">
                          <a:solidFill>
                            <a:srgbClr val="000000"/>
                          </a:solidFill>
                          <a:effectLst/>
                          <a:latin typeface="+mn-lt"/>
                        </a:rPr>
                        <a:t>1916</a:t>
                      </a:r>
                    </a:p>
                  </a:txBody>
                  <a:tcPr marL="9525" marR="9525" marT="9525" marB="0" anchor="b"/>
                </a:tc>
                <a:tc>
                  <a:txBody>
                    <a:bodyPr/>
                    <a:lstStyle/>
                    <a:p>
                      <a:pPr algn="l" fontAlgn="b"/>
                      <a:r>
                        <a:rPr lang="en-US" sz="1000" b="0" i="0" u="none" strike="noStrike">
                          <a:solidFill>
                            <a:srgbClr val="000000"/>
                          </a:solidFill>
                          <a:effectLst/>
                          <a:latin typeface="+mn-lt"/>
                        </a:rPr>
                        <a:t>R-TWT Coordination in Multi-BSS</a:t>
                      </a:r>
                    </a:p>
                  </a:txBody>
                  <a:tcPr marL="9525" marR="9525" marT="9525" marB="0" anchor="b"/>
                </a:tc>
                <a:tc>
                  <a:txBody>
                    <a:bodyPr/>
                    <a:lstStyle/>
                    <a:p>
                      <a:pPr algn="ctr" fontAlgn="b"/>
                      <a:r>
                        <a:rPr lang="en-US" sz="1000" b="0" i="0" u="none" strike="noStrike">
                          <a:solidFill>
                            <a:srgbClr val="000000"/>
                          </a:solidFill>
                          <a:effectLst/>
                          <a:latin typeface="+mn-lt"/>
                        </a:rPr>
                        <a:t>SunHee Baek</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841144541"/>
                  </a:ext>
                </a:extLst>
              </a:tr>
              <a:tr h="297047">
                <a:tc>
                  <a:txBody>
                    <a:bodyPr/>
                    <a:lstStyle/>
                    <a:p>
                      <a:pPr algn="ctr" fontAlgn="b"/>
                      <a:r>
                        <a:rPr lang="en-US" sz="1000" b="0" i="0" u="none" strike="noStrike">
                          <a:solidFill>
                            <a:srgbClr val="000000"/>
                          </a:solidFill>
                          <a:effectLst/>
                          <a:latin typeface="+mn-lt"/>
                        </a:rPr>
                        <a:t>1917</a:t>
                      </a:r>
                    </a:p>
                  </a:txBody>
                  <a:tcPr marL="9525" marR="9525" marT="9525" marB="0" anchor="b"/>
                </a:tc>
                <a:tc>
                  <a:txBody>
                    <a:bodyPr/>
                    <a:lstStyle/>
                    <a:p>
                      <a:pPr algn="l" fontAlgn="b"/>
                      <a:r>
                        <a:rPr lang="en-US" sz="1000" b="0" i="0" u="none" strike="noStrike">
                          <a:solidFill>
                            <a:srgbClr val="000000"/>
                          </a:solidFill>
                          <a:effectLst/>
                          <a:latin typeface="+mn-lt"/>
                        </a:rPr>
                        <a:t>Coordinated Spatial Reuse</a:t>
                      </a:r>
                    </a:p>
                  </a:txBody>
                  <a:tcPr marL="9525" marR="9525" marT="9525" marB="0" anchor="b"/>
                </a:tc>
                <a:tc>
                  <a:txBody>
                    <a:bodyPr/>
                    <a:lstStyle/>
                    <a:p>
                      <a:pPr algn="ctr" fontAlgn="b"/>
                      <a:r>
                        <a:rPr lang="en-US" sz="1000" b="0" i="0" u="none" strike="noStrike">
                          <a:solidFill>
                            <a:srgbClr val="000000"/>
                          </a:solidFill>
                          <a:effectLst/>
                          <a:latin typeface="+mn-lt"/>
                        </a:rPr>
                        <a:t>Jinyoung Chun</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strike="sngStrike"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277178546"/>
                  </a:ext>
                </a:extLst>
              </a:tr>
              <a:tr h="297047">
                <a:tc>
                  <a:txBody>
                    <a:bodyPr/>
                    <a:lstStyle/>
                    <a:p>
                      <a:pPr algn="ctr" fontAlgn="b"/>
                      <a:r>
                        <a:rPr lang="en-US" sz="1000" b="0" i="0" u="none" strike="noStrike">
                          <a:solidFill>
                            <a:srgbClr val="000000"/>
                          </a:solidFill>
                          <a:effectLst/>
                          <a:latin typeface="+mn-lt"/>
                        </a:rPr>
                        <a:t>1919</a:t>
                      </a:r>
                    </a:p>
                  </a:txBody>
                  <a:tcPr marL="9525" marR="9525" marT="9525" marB="0" anchor="b"/>
                </a:tc>
                <a:tc>
                  <a:txBody>
                    <a:bodyPr/>
                    <a:lstStyle/>
                    <a:p>
                      <a:pPr algn="l" fontAlgn="b"/>
                      <a:r>
                        <a:rPr lang="en-US" sz="1000" b="0" i="0" u="none" strike="noStrike">
                          <a:solidFill>
                            <a:srgbClr val="000000"/>
                          </a:solidFill>
                          <a:effectLst/>
                          <a:latin typeface="+mn-lt"/>
                        </a:rPr>
                        <a:t>dRU Proposal</a:t>
                      </a:r>
                    </a:p>
                  </a:txBody>
                  <a:tcPr marL="9525" marR="9525" marT="9525" marB="0" anchor="b"/>
                </a:tc>
                <a:tc>
                  <a:txBody>
                    <a:bodyPr/>
                    <a:lstStyle/>
                    <a:p>
                      <a:pPr algn="ctr" fontAlgn="b"/>
                      <a:r>
                        <a:rPr lang="en-US" sz="1000" b="0" i="0" u="none" strike="noStrike" dirty="0">
                          <a:solidFill>
                            <a:srgbClr val="000000"/>
                          </a:solidFill>
                          <a:effectLst/>
                          <a:latin typeface="+mn-lt"/>
                        </a:rPr>
                        <a:t>Eunsung Park</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564562858"/>
                  </a:ext>
                </a:extLst>
              </a:tr>
            </a:tbl>
          </a:graphicData>
        </a:graphic>
      </p:graphicFrame>
    </p:spTree>
    <p:extLst>
      <p:ext uri="{BB962C8B-B14F-4D97-AF65-F5344CB8AC3E}">
        <p14:creationId xmlns:p14="http://schemas.microsoft.com/office/powerpoint/2010/main" val="284631319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5</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24</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498667151"/>
              </p:ext>
            </p:extLst>
          </p:nvPr>
        </p:nvGraphicFramePr>
        <p:xfrm>
          <a:off x="851217" y="1582301"/>
          <a:ext cx="7736268" cy="3873313"/>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276599">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1066802">
                  <a:extLst>
                    <a:ext uri="{9D8B030D-6E8A-4147-A177-3AD203B41FA5}">
                      <a16:colId xmlns:a16="http://schemas.microsoft.com/office/drawing/2014/main" val="20004"/>
                    </a:ext>
                  </a:extLst>
                </a:gridCol>
                <a:gridCol w="738885">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97047">
                <a:tc>
                  <a:txBody>
                    <a:bodyPr/>
                    <a:lstStyle/>
                    <a:p>
                      <a:pPr algn="ctr" fontAlgn="b"/>
                      <a:r>
                        <a:rPr lang="en-US" sz="1000" b="0" i="0" u="none" strike="noStrike" dirty="0">
                          <a:solidFill>
                            <a:srgbClr val="000000"/>
                          </a:solidFill>
                          <a:effectLst/>
                          <a:latin typeface="+mn-lt"/>
                        </a:rPr>
                        <a:t>1920</a:t>
                      </a:r>
                    </a:p>
                  </a:txBody>
                  <a:tcPr marL="9525" marR="9525" marT="9525" marB="0" anchor="b"/>
                </a:tc>
                <a:tc>
                  <a:txBody>
                    <a:bodyPr/>
                    <a:lstStyle/>
                    <a:p>
                      <a:pPr algn="l" fontAlgn="b"/>
                      <a:r>
                        <a:rPr lang="en-US" sz="1000" b="0" i="0" u="none" strike="noStrike">
                          <a:solidFill>
                            <a:srgbClr val="000000"/>
                          </a:solidFill>
                          <a:effectLst/>
                          <a:latin typeface="+mn-lt"/>
                        </a:rPr>
                        <a:t>Managed Networks under highly congested scenarios</a:t>
                      </a:r>
                    </a:p>
                  </a:txBody>
                  <a:tcPr marL="9525" marR="9525" marT="9525" marB="0" anchor="b"/>
                </a:tc>
                <a:tc>
                  <a:txBody>
                    <a:bodyPr/>
                    <a:lstStyle/>
                    <a:p>
                      <a:pPr algn="ctr" fontAlgn="b"/>
                      <a:r>
                        <a:rPr lang="en-US" sz="1000" b="0" i="0" u="none" strike="noStrike">
                          <a:solidFill>
                            <a:srgbClr val="000000"/>
                          </a:solidFill>
                          <a:effectLst/>
                          <a:latin typeface="+mn-lt"/>
                        </a:rPr>
                        <a:t>Iñaki Val Beitia</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97047">
                <a:tc>
                  <a:txBody>
                    <a:bodyPr/>
                    <a:lstStyle/>
                    <a:p>
                      <a:pPr algn="ctr" fontAlgn="b"/>
                      <a:r>
                        <a:rPr lang="en-US" sz="1000" b="0" i="0" u="none" strike="noStrike">
                          <a:solidFill>
                            <a:srgbClr val="000000"/>
                          </a:solidFill>
                          <a:effectLst/>
                          <a:latin typeface="+mn-lt"/>
                        </a:rPr>
                        <a:t>1922</a:t>
                      </a:r>
                    </a:p>
                  </a:txBody>
                  <a:tcPr marL="9525" marR="9525" marT="9525" marB="0" anchor="b"/>
                </a:tc>
                <a:tc>
                  <a:txBody>
                    <a:bodyPr/>
                    <a:lstStyle/>
                    <a:p>
                      <a:pPr algn="l" fontAlgn="b"/>
                      <a:r>
                        <a:rPr lang="en-US" sz="1000" b="0" i="0" u="none" strike="noStrike" dirty="0">
                          <a:solidFill>
                            <a:srgbClr val="000000"/>
                          </a:solidFill>
                          <a:effectLst/>
                          <a:latin typeface="+mn-lt"/>
                        </a:rPr>
                        <a:t>Multi-Link-SM-Power-Save-Mode</a:t>
                      </a:r>
                    </a:p>
                  </a:txBody>
                  <a:tcPr marL="9525" marR="9525" marT="9525" marB="0" anchor="b"/>
                </a:tc>
                <a:tc>
                  <a:txBody>
                    <a:bodyPr/>
                    <a:lstStyle/>
                    <a:p>
                      <a:pPr algn="ctr" fontAlgn="b"/>
                      <a:r>
                        <a:rPr lang="en-US" sz="1000" b="0" i="0" u="none" strike="noStrike">
                          <a:solidFill>
                            <a:srgbClr val="000000"/>
                          </a:solidFill>
                          <a:effectLst/>
                          <a:latin typeface="+mn-lt"/>
                        </a:rPr>
                        <a:t>Jason Yuchen Guo</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strike="sngStrike"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strike="sngStrike"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strike="sngStrike"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52950581"/>
                  </a:ext>
                </a:extLst>
              </a:tr>
              <a:tr h="297047">
                <a:tc>
                  <a:txBody>
                    <a:bodyPr/>
                    <a:lstStyle/>
                    <a:p>
                      <a:pPr algn="ctr" fontAlgn="b"/>
                      <a:r>
                        <a:rPr lang="en-US" sz="1000" b="0" i="0" u="none" strike="noStrike">
                          <a:solidFill>
                            <a:srgbClr val="000000"/>
                          </a:solidFill>
                          <a:effectLst/>
                          <a:latin typeface="+mn-lt"/>
                        </a:rPr>
                        <a:t>1927</a:t>
                      </a:r>
                    </a:p>
                  </a:txBody>
                  <a:tcPr marL="9525" marR="9525" marT="9525" marB="0" anchor="b"/>
                </a:tc>
                <a:tc>
                  <a:txBody>
                    <a:bodyPr/>
                    <a:lstStyle/>
                    <a:p>
                      <a:pPr algn="l" fontAlgn="b"/>
                      <a:r>
                        <a:rPr lang="en-US" sz="1000" b="0" i="0" u="none" strike="noStrike">
                          <a:solidFill>
                            <a:srgbClr val="000000"/>
                          </a:solidFill>
                          <a:effectLst/>
                          <a:latin typeface="+mn-lt"/>
                        </a:rPr>
                        <a:t>Update of the Spatial Modulation</a:t>
                      </a:r>
                    </a:p>
                  </a:txBody>
                  <a:tcPr marL="9525" marR="9525" marT="9525" marB="0" anchor="b"/>
                </a:tc>
                <a:tc>
                  <a:txBody>
                    <a:bodyPr/>
                    <a:lstStyle/>
                    <a:p>
                      <a:pPr algn="ctr" fontAlgn="b"/>
                      <a:r>
                        <a:rPr lang="en-US" sz="1000" b="0" i="0" u="none" strike="noStrike">
                          <a:solidFill>
                            <a:srgbClr val="000000"/>
                          </a:solidFill>
                          <a:effectLst/>
                          <a:latin typeface="+mn-lt"/>
                        </a:rPr>
                        <a:t>Junghoon Suh</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883746937"/>
                  </a:ext>
                </a:extLst>
              </a:tr>
              <a:tr h="297047">
                <a:tc>
                  <a:txBody>
                    <a:bodyPr/>
                    <a:lstStyle/>
                    <a:p>
                      <a:pPr algn="ctr" fontAlgn="b"/>
                      <a:r>
                        <a:rPr lang="en-US" sz="1000" b="0" i="0" u="none" strike="noStrike">
                          <a:solidFill>
                            <a:srgbClr val="000000"/>
                          </a:solidFill>
                          <a:effectLst/>
                          <a:latin typeface="+mn-lt"/>
                        </a:rPr>
                        <a:t>1928</a:t>
                      </a:r>
                    </a:p>
                  </a:txBody>
                  <a:tcPr marL="9525" marR="9525" marT="9525" marB="0" anchor="b"/>
                </a:tc>
                <a:tc>
                  <a:txBody>
                    <a:bodyPr/>
                    <a:lstStyle/>
                    <a:p>
                      <a:pPr algn="l" fontAlgn="b"/>
                      <a:r>
                        <a:rPr lang="en-US" sz="1000" b="0" i="0" u="none" strike="noStrike" dirty="0">
                          <a:solidFill>
                            <a:srgbClr val="000000"/>
                          </a:solidFill>
                          <a:effectLst/>
                          <a:latin typeface="+mn-lt"/>
                        </a:rPr>
                        <a:t>Considerations for Relay Operation in Next Generation Wi-Fi Networks - part 2</a:t>
                      </a:r>
                    </a:p>
                  </a:txBody>
                  <a:tcPr marL="9525" marR="9525" marT="9525" marB="0" anchor="b"/>
                </a:tc>
                <a:tc>
                  <a:txBody>
                    <a:bodyPr/>
                    <a:lstStyle/>
                    <a:p>
                      <a:pPr algn="ctr" fontAlgn="b"/>
                      <a:r>
                        <a:rPr lang="en-US" sz="1000" b="0" i="0" u="none" strike="noStrike">
                          <a:solidFill>
                            <a:srgbClr val="000000"/>
                          </a:solidFill>
                          <a:effectLst/>
                          <a:latin typeface="+mn-lt"/>
                        </a:rPr>
                        <a:t>Peshal Nayak</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028515828"/>
                  </a:ext>
                </a:extLst>
              </a:tr>
              <a:tr h="297047">
                <a:tc>
                  <a:txBody>
                    <a:bodyPr/>
                    <a:lstStyle/>
                    <a:p>
                      <a:pPr algn="ctr" fontAlgn="b"/>
                      <a:r>
                        <a:rPr lang="en-US" sz="1000" b="0" i="0" u="none" strike="noStrike">
                          <a:solidFill>
                            <a:srgbClr val="000000"/>
                          </a:solidFill>
                          <a:effectLst/>
                          <a:latin typeface="+mn-lt"/>
                        </a:rPr>
                        <a:t>1929</a:t>
                      </a:r>
                    </a:p>
                  </a:txBody>
                  <a:tcPr marL="9525" marR="9525" marT="9525" marB="0" anchor="b"/>
                </a:tc>
                <a:tc>
                  <a:txBody>
                    <a:bodyPr/>
                    <a:lstStyle/>
                    <a:p>
                      <a:pPr algn="l" fontAlgn="b"/>
                      <a:r>
                        <a:rPr lang="en-US" sz="1000" b="0" i="0" u="none" strike="noStrike">
                          <a:solidFill>
                            <a:srgbClr val="000000"/>
                          </a:solidFill>
                          <a:effectLst/>
                          <a:latin typeface="+mn-lt"/>
                        </a:rPr>
                        <a:t>Further considerations on coordinated TWT</a:t>
                      </a:r>
                    </a:p>
                  </a:txBody>
                  <a:tcPr marL="9525" marR="9525" marT="9525" marB="0" anchor="b"/>
                </a:tc>
                <a:tc>
                  <a:txBody>
                    <a:bodyPr/>
                    <a:lstStyle/>
                    <a:p>
                      <a:pPr algn="ctr" fontAlgn="b"/>
                      <a:r>
                        <a:rPr lang="en-US" sz="1000" b="0" i="0" u="none" strike="noStrike">
                          <a:solidFill>
                            <a:srgbClr val="000000"/>
                          </a:solidFill>
                          <a:effectLst/>
                          <a:latin typeface="+mn-lt"/>
                        </a:rPr>
                        <a:t>Rubayet Shafin</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strike="sngStrike"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32966080"/>
                  </a:ext>
                </a:extLst>
              </a:tr>
              <a:tr h="297047">
                <a:tc>
                  <a:txBody>
                    <a:bodyPr/>
                    <a:lstStyle/>
                    <a:p>
                      <a:pPr algn="ctr" fontAlgn="b"/>
                      <a:r>
                        <a:rPr lang="en-US" sz="1000" b="0" i="0" u="none" strike="noStrike">
                          <a:solidFill>
                            <a:srgbClr val="000000"/>
                          </a:solidFill>
                          <a:effectLst/>
                          <a:latin typeface="+mn-lt"/>
                        </a:rPr>
                        <a:t>1930</a:t>
                      </a:r>
                    </a:p>
                  </a:txBody>
                  <a:tcPr marL="9525" marR="9525" marT="9525" marB="0" anchor="b"/>
                </a:tc>
                <a:tc>
                  <a:txBody>
                    <a:bodyPr/>
                    <a:lstStyle/>
                    <a:p>
                      <a:pPr algn="l" fontAlgn="b"/>
                      <a:r>
                        <a:rPr lang="en-US" sz="1000" b="0" i="0" u="none" strike="noStrike" dirty="0">
                          <a:solidFill>
                            <a:srgbClr val="000000"/>
                          </a:solidFill>
                          <a:effectLst/>
                          <a:latin typeface="+mn-lt"/>
                        </a:rPr>
                        <a:t>A non-collocated AP MLD framework further discussion</a:t>
                      </a:r>
                    </a:p>
                  </a:txBody>
                  <a:tcPr marL="9525" marR="9525" marT="9525" marB="0" anchor="b"/>
                </a:tc>
                <a:tc>
                  <a:txBody>
                    <a:bodyPr/>
                    <a:lstStyle/>
                    <a:p>
                      <a:pPr algn="ctr" fontAlgn="b"/>
                      <a:r>
                        <a:rPr lang="en-US" sz="1000" b="0" i="0" u="none" strike="noStrike">
                          <a:solidFill>
                            <a:srgbClr val="000000"/>
                          </a:solidFill>
                          <a:effectLst/>
                          <a:latin typeface="+mn-lt"/>
                        </a:rPr>
                        <a:t>Jay Yang</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071257898"/>
                  </a:ext>
                </a:extLst>
              </a:tr>
              <a:tr h="297047">
                <a:tc>
                  <a:txBody>
                    <a:bodyPr/>
                    <a:lstStyle/>
                    <a:p>
                      <a:pPr algn="ctr" fontAlgn="b"/>
                      <a:r>
                        <a:rPr lang="en-US" sz="1000" b="0" i="0" u="none" strike="noStrike" dirty="0">
                          <a:solidFill>
                            <a:srgbClr val="00B050"/>
                          </a:solidFill>
                          <a:effectLst/>
                          <a:latin typeface="+mn-lt"/>
                          <a:hlinkClick r:id="rId2">
                            <a:extLst>
                              <a:ext uri="{A12FA001-AC4F-418D-AE19-62706E023703}">
                                <ahyp:hlinkClr xmlns:ahyp="http://schemas.microsoft.com/office/drawing/2018/hyperlinkcolor" val="tx"/>
                              </a:ext>
                            </a:extLst>
                          </a:hlinkClick>
                        </a:rPr>
                        <a:t>1931</a:t>
                      </a:r>
                      <a:endParaRPr lang="en-US" sz="1000" b="0" i="0" u="none" strike="noStrike" dirty="0">
                        <a:solidFill>
                          <a:srgbClr val="00B050"/>
                        </a:solidFill>
                        <a:effectLst/>
                        <a:latin typeface="+mn-lt"/>
                      </a:endParaRPr>
                    </a:p>
                  </a:txBody>
                  <a:tcPr marL="9525" marR="9525" marT="9525" marB="0" anchor="b"/>
                </a:tc>
                <a:tc>
                  <a:txBody>
                    <a:bodyPr/>
                    <a:lstStyle/>
                    <a:p>
                      <a:pPr algn="l" fontAlgn="b"/>
                      <a:r>
                        <a:rPr lang="en-US" sz="1000" b="0" i="0" u="none" strike="noStrike" dirty="0">
                          <a:solidFill>
                            <a:srgbClr val="00B050"/>
                          </a:solidFill>
                          <a:effectLst/>
                          <a:latin typeface="+mn-lt"/>
                        </a:rPr>
                        <a:t>TGbn proposed timeline</a:t>
                      </a:r>
                    </a:p>
                  </a:txBody>
                  <a:tcPr marL="9525" marR="9525" marT="9525" marB="0" anchor="b"/>
                </a:tc>
                <a:tc>
                  <a:txBody>
                    <a:bodyPr/>
                    <a:lstStyle/>
                    <a:p>
                      <a:pPr algn="ctr" fontAlgn="b"/>
                      <a:r>
                        <a:rPr lang="en-US" sz="1000" b="0" i="0" u="none" strike="noStrike" dirty="0">
                          <a:solidFill>
                            <a:srgbClr val="00B050"/>
                          </a:solidFill>
                          <a:effectLst/>
                          <a:latin typeface="+mn-lt"/>
                        </a:rPr>
                        <a:t>Cariou, Laurent</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rgbClr val="00B050"/>
                          </a:solidFill>
                          <a:effectLst/>
                          <a:uLnTx/>
                          <a:uFillTx/>
                          <a:latin typeface="Times New Roman"/>
                          <a:ea typeface="MS Gothic"/>
                          <a:cs typeface="+mn-cs"/>
                        </a:rPr>
                        <a:t>Presented</a:t>
                      </a:r>
                      <a:endParaRPr lang="en-US" sz="1000" i="0" dirty="0">
                        <a:solidFill>
                          <a:srgbClr val="00B05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US" sz="1000" i="0" dirty="0">
                          <a:solidFill>
                            <a:srgbClr val="00B050"/>
                          </a:solidFill>
                          <a:effectLst/>
                          <a:latin typeface="+mn-lt"/>
                          <a:ea typeface="Times New Roman" panose="02020603050405020304" pitchFamily="18" charset="0"/>
                        </a:rPr>
                        <a:t>TG docs.</a:t>
                      </a: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rgbClr val="00B050"/>
                          </a:solidFill>
                          <a:effectLst/>
                          <a:uLnTx/>
                          <a:uFillTx/>
                          <a:latin typeface="+mn-lt"/>
                          <a:ea typeface="Times New Roman" panose="02020603050405020304" pitchFamily="18" charset="0"/>
                          <a:cs typeface="+mn-cs"/>
                        </a:rPr>
                        <a:t>Joint</a:t>
                      </a:r>
                      <a:endParaRPr lang="en-US" sz="1000" i="0" dirty="0">
                        <a:solidFill>
                          <a:srgbClr val="00B05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916324636"/>
                  </a:ext>
                </a:extLst>
              </a:tr>
              <a:tr h="297047">
                <a:tc>
                  <a:txBody>
                    <a:bodyPr/>
                    <a:lstStyle/>
                    <a:p>
                      <a:pPr algn="ctr" fontAlgn="b"/>
                      <a:r>
                        <a:rPr lang="en-US" sz="1000" b="0" i="0" u="none" strike="noStrike">
                          <a:solidFill>
                            <a:srgbClr val="000000"/>
                          </a:solidFill>
                          <a:effectLst/>
                          <a:latin typeface="+mn-lt"/>
                        </a:rPr>
                        <a:t>1933</a:t>
                      </a:r>
                    </a:p>
                  </a:txBody>
                  <a:tcPr marL="9525" marR="9525" marT="9525" marB="0" anchor="b"/>
                </a:tc>
                <a:tc>
                  <a:txBody>
                    <a:bodyPr/>
                    <a:lstStyle/>
                    <a:p>
                      <a:pPr algn="l" fontAlgn="b"/>
                      <a:r>
                        <a:rPr lang="en-US" sz="1000" b="0" i="0" u="none" strike="noStrike">
                          <a:solidFill>
                            <a:srgbClr val="000000"/>
                          </a:solidFill>
                          <a:effectLst/>
                          <a:latin typeface="+mn-lt"/>
                        </a:rPr>
                        <a:t>security enhancement follow up</a:t>
                      </a:r>
                    </a:p>
                  </a:txBody>
                  <a:tcPr marL="9525" marR="9525" marT="9525" marB="0" anchor="b"/>
                </a:tc>
                <a:tc>
                  <a:txBody>
                    <a:bodyPr/>
                    <a:lstStyle/>
                    <a:p>
                      <a:pPr algn="ctr" fontAlgn="b"/>
                      <a:r>
                        <a:rPr lang="en-US" sz="1000" b="0" i="0" u="none" strike="noStrike">
                          <a:solidFill>
                            <a:srgbClr val="000000"/>
                          </a:solidFill>
                          <a:effectLst/>
                          <a:latin typeface="+mn-lt"/>
                        </a:rPr>
                        <a:t>Liwen Chu</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strike="sngStrike"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00276103"/>
                  </a:ext>
                </a:extLst>
              </a:tr>
              <a:tr h="297047">
                <a:tc>
                  <a:txBody>
                    <a:bodyPr/>
                    <a:lstStyle/>
                    <a:p>
                      <a:pPr algn="ctr" fontAlgn="b"/>
                      <a:r>
                        <a:rPr lang="en-US" sz="1000" b="0" i="0" u="none" strike="noStrike">
                          <a:solidFill>
                            <a:srgbClr val="000000"/>
                          </a:solidFill>
                          <a:effectLst/>
                          <a:latin typeface="+mn-lt"/>
                        </a:rPr>
                        <a:t>1934</a:t>
                      </a:r>
                    </a:p>
                  </a:txBody>
                  <a:tcPr marL="9525" marR="9525" marT="9525" marB="0" anchor="b"/>
                </a:tc>
                <a:tc>
                  <a:txBody>
                    <a:bodyPr/>
                    <a:lstStyle/>
                    <a:p>
                      <a:pPr algn="l" fontAlgn="b"/>
                      <a:r>
                        <a:rPr lang="en-US" sz="1000" b="0" i="0" u="none" strike="noStrike">
                          <a:solidFill>
                            <a:srgbClr val="000000"/>
                          </a:solidFill>
                          <a:effectLst/>
                          <a:latin typeface="+mn-lt"/>
                        </a:rPr>
                        <a:t>in-device interference mitigation follow up</a:t>
                      </a:r>
                    </a:p>
                  </a:txBody>
                  <a:tcPr marL="9525" marR="9525" marT="9525" marB="0" anchor="b"/>
                </a:tc>
                <a:tc>
                  <a:txBody>
                    <a:bodyPr/>
                    <a:lstStyle/>
                    <a:p>
                      <a:pPr algn="ctr" fontAlgn="b"/>
                      <a:r>
                        <a:rPr lang="en-US" sz="1000" b="0" i="0" u="none" strike="noStrike">
                          <a:solidFill>
                            <a:srgbClr val="000000"/>
                          </a:solidFill>
                          <a:effectLst/>
                          <a:latin typeface="+mn-lt"/>
                        </a:rPr>
                        <a:t>Liwen Chu</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788129126"/>
                  </a:ext>
                </a:extLst>
              </a:tr>
              <a:tr h="297047">
                <a:tc>
                  <a:txBody>
                    <a:bodyPr/>
                    <a:lstStyle/>
                    <a:p>
                      <a:pPr algn="ctr" fontAlgn="b"/>
                      <a:r>
                        <a:rPr lang="en-US" sz="1000" b="0" i="0" u="none" strike="noStrike">
                          <a:solidFill>
                            <a:srgbClr val="000000"/>
                          </a:solidFill>
                          <a:effectLst/>
                          <a:latin typeface="+mn-lt"/>
                        </a:rPr>
                        <a:t>1935</a:t>
                      </a:r>
                    </a:p>
                  </a:txBody>
                  <a:tcPr marL="9525" marR="9525" marT="9525" marB="0" anchor="b"/>
                </a:tc>
                <a:tc>
                  <a:txBody>
                    <a:bodyPr/>
                    <a:lstStyle/>
                    <a:p>
                      <a:pPr algn="l" fontAlgn="b"/>
                      <a:r>
                        <a:rPr lang="en-US" sz="1000" b="0" i="0" u="none" strike="noStrike">
                          <a:solidFill>
                            <a:srgbClr val="000000"/>
                          </a:solidFill>
                          <a:effectLst/>
                          <a:latin typeface="+mn-lt"/>
                        </a:rPr>
                        <a:t>secondary channel usage follow up</a:t>
                      </a:r>
                    </a:p>
                  </a:txBody>
                  <a:tcPr marL="9525" marR="9525" marT="9525" marB="0" anchor="b"/>
                </a:tc>
                <a:tc>
                  <a:txBody>
                    <a:bodyPr/>
                    <a:lstStyle/>
                    <a:p>
                      <a:pPr algn="ctr" fontAlgn="b"/>
                      <a:r>
                        <a:rPr lang="en-US" sz="1000" b="0" i="0" u="none" strike="noStrike">
                          <a:solidFill>
                            <a:srgbClr val="000000"/>
                          </a:solidFill>
                          <a:effectLst/>
                          <a:latin typeface="+mn-lt"/>
                        </a:rPr>
                        <a:t>Liwen Chu</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841144541"/>
                  </a:ext>
                </a:extLst>
              </a:tr>
              <a:tr h="297047">
                <a:tc>
                  <a:txBody>
                    <a:bodyPr/>
                    <a:lstStyle/>
                    <a:p>
                      <a:pPr algn="ctr" fontAlgn="b"/>
                      <a:r>
                        <a:rPr lang="en-US" sz="1000" b="0" i="0" u="none" strike="noStrike">
                          <a:solidFill>
                            <a:srgbClr val="000000"/>
                          </a:solidFill>
                          <a:effectLst/>
                          <a:latin typeface="+mn-lt"/>
                        </a:rPr>
                        <a:t>1936</a:t>
                      </a:r>
                    </a:p>
                  </a:txBody>
                  <a:tcPr marL="9525" marR="9525" marT="9525" marB="0" anchor="b"/>
                </a:tc>
                <a:tc>
                  <a:txBody>
                    <a:bodyPr/>
                    <a:lstStyle/>
                    <a:p>
                      <a:pPr algn="l" fontAlgn="b"/>
                      <a:r>
                        <a:rPr lang="en-US" sz="1000" b="0" i="0" u="none" strike="noStrike">
                          <a:solidFill>
                            <a:srgbClr val="000000"/>
                          </a:solidFill>
                          <a:effectLst/>
                          <a:latin typeface="+mn-lt"/>
                        </a:rPr>
                        <a:t>AP MLD power save follow up</a:t>
                      </a:r>
                    </a:p>
                  </a:txBody>
                  <a:tcPr marL="9525" marR="9525" marT="9525" marB="0" anchor="b"/>
                </a:tc>
                <a:tc>
                  <a:txBody>
                    <a:bodyPr/>
                    <a:lstStyle/>
                    <a:p>
                      <a:pPr algn="ctr" fontAlgn="b"/>
                      <a:r>
                        <a:rPr lang="en-US" sz="1000" b="0" i="0" u="none" strike="noStrike">
                          <a:solidFill>
                            <a:srgbClr val="000000"/>
                          </a:solidFill>
                          <a:effectLst/>
                          <a:latin typeface="+mn-lt"/>
                        </a:rPr>
                        <a:t>Liwen Chu</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strike="sngStrike"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277178546"/>
                  </a:ext>
                </a:extLst>
              </a:tr>
              <a:tr h="297047">
                <a:tc>
                  <a:txBody>
                    <a:bodyPr/>
                    <a:lstStyle/>
                    <a:p>
                      <a:pPr algn="ctr" fontAlgn="b"/>
                      <a:r>
                        <a:rPr lang="en-US" sz="1000" b="0" i="0" u="none" strike="noStrike">
                          <a:solidFill>
                            <a:srgbClr val="000000"/>
                          </a:solidFill>
                          <a:effectLst/>
                          <a:latin typeface="+mn-lt"/>
                        </a:rPr>
                        <a:t>1937</a:t>
                      </a:r>
                    </a:p>
                  </a:txBody>
                  <a:tcPr marL="9525" marR="9525" marT="9525" marB="0" anchor="b"/>
                </a:tc>
                <a:tc>
                  <a:txBody>
                    <a:bodyPr/>
                    <a:lstStyle/>
                    <a:p>
                      <a:pPr algn="l" fontAlgn="b"/>
                      <a:r>
                        <a:rPr lang="en-US" sz="1000" b="0" i="0" u="none" strike="noStrike">
                          <a:solidFill>
                            <a:srgbClr val="000000"/>
                          </a:solidFill>
                          <a:effectLst/>
                          <a:latin typeface="+mn-lt"/>
                        </a:rPr>
                        <a:t>smooth roaming follow up 1</a:t>
                      </a:r>
                    </a:p>
                  </a:txBody>
                  <a:tcPr marL="9525" marR="9525" marT="9525" marB="0" anchor="b"/>
                </a:tc>
                <a:tc>
                  <a:txBody>
                    <a:bodyPr/>
                    <a:lstStyle/>
                    <a:p>
                      <a:pPr algn="ctr" fontAlgn="b"/>
                      <a:r>
                        <a:rPr lang="en-US" sz="1000" b="0" i="0" u="none" strike="noStrike" dirty="0">
                          <a:solidFill>
                            <a:srgbClr val="000000"/>
                          </a:solidFill>
                          <a:effectLst/>
                          <a:latin typeface="+mn-lt"/>
                        </a:rPr>
                        <a:t>Liwen Chu</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564562858"/>
                  </a:ext>
                </a:extLst>
              </a:tr>
            </a:tbl>
          </a:graphicData>
        </a:graphic>
      </p:graphicFrame>
    </p:spTree>
    <p:extLst>
      <p:ext uri="{BB962C8B-B14F-4D97-AF65-F5344CB8AC3E}">
        <p14:creationId xmlns:p14="http://schemas.microsoft.com/office/powerpoint/2010/main" val="248849892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6</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25</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798565524"/>
              </p:ext>
            </p:extLst>
          </p:nvPr>
        </p:nvGraphicFramePr>
        <p:xfrm>
          <a:off x="851217" y="1582301"/>
          <a:ext cx="7736268" cy="3873313"/>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276599">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1066802">
                  <a:extLst>
                    <a:ext uri="{9D8B030D-6E8A-4147-A177-3AD203B41FA5}">
                      <a16:colId xmlns:a16="http://schemas.microsoft.com/office/drawing/2014/main" val="20004"/>
                    </a:ext>
                  </a:extLst>
                </a:gridCol>
                <a:gridCol w="738885">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97047">
                <a:tc>
                  <a:txBody>
                    <a:bodyPr/>
                    <a:lstStyle/>
                    <a:p>
                      <a:pPr algn="ctr" fontAlgn="b"/>
                      <a:r>
                        <a:rPr lang="en-US" sz="1000" b="0" i="0" u="none" strike="noStrike" dirty="0">
                          <a:solidFill>
                            <a:srgbClr val="000000"/>
                          </a:solidFill>
                          <a:effectLst/>
                          <a:latin typeface="+mn-lt"/>
                        </a:rPr>
                        <a:t>1938</a:t>
                      </a:r>
                    </a:p>
                  </a:txBody>
                  <a:tcPr marL="9525" marR="9525" marT="9525" marB="0" anchor="b"/>
                </a:tc>
                <a:tc>
                  <a:txBody>
                    <a:bodyPr/>
                    <a:lstStyle/>
                    <a:p>
                      <a:pPr algn="l" fontAlgn="b"/>
                      <a:r>
                        <a:rPr lang="en-US" sz="1000" b="0" i="0" u="none" strike="noStrike">
                          <a:solidFill>
                            <a:srgbClr val="000000"/>
                          </a:solidFill>
                          <a:effectLst/>
                          <a:latin typeface="+mn-lt"/>
                        </a:rPr>
                        <a:t>Beacon design with and without multiple BSSID support</a:t>
                      </a:r>
                    </a:p>
                  </a:txBody>
                  <a:tcPr marL="9525" marR="9525" marT="9525" marB="0" anchor="b"/>
                </a:tc>
                <a:tc>
                  <a:txBody>
                    <a:bodyPr/>
                    <a:lstStyle/>
                    <a:p>
                      <a:pPr algn="ctr" fontAlgn="b"/>
                      <a:r>
                        <a:rPr lang="en-US" sz="1000" b="0" i="0" u="none" strike="noStrike">
                          <a:solidFill>
                            <a:srgbClr val="000000"/>
                          </a:solidFill>
                          <a:effectLst/>
                          <a:latin typeface="+mn-lt"/>
                        </a:rPr>
                        <a:t>Liwen Chu</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97047">
                <a:tc>
                  <a:txBody>
                    <a:bodyPr/>
                    <a:lstStyle/>
                    <a:p>
                      <a:pPr algn="ctr" fontAlgn="b"/>
                      <a:r>
                        <a:rPr lang="en-US" sz="1000" b="0" i="0" u="none" strike="noStrike">
                          <a:solidFill>
                            <a:srgbClr val="000000"/>
                          </a:solidFill>
                          <a:effectLst/>
                          <a:latin typeface="+mn-lt"/>
                        </a:rPr>
                        <a:t>1939</a:t>
                      </a:r>
                    </a:p>
                  </a:txBody>
                  <a:tcPr marL="9525" marR="9525" marT="9525" marB="0" anchor="b"/>
                </a:tc>
                <a:tc>
                  <a:txBody>
                    <a:bodyPr/>
                    <a:lstStyle/>
                    <a:p>
                      <a:pPr algn="l" fontAlgn="b"/>
                      <a:r>
                        <a:rPr lang="en-US" sz="1000" b="0" i="0" u="none" strike="noStrike" dirty="0">
                          <a:solidFill>
                            <a:srgbClr val="000000"/>
                          </a:solidFill>
                          <a:effectLst/>
                          <a:latin typeface="+mn-lt"/>
                        </a:rPr>
                        <a:t>Priority Based Preemption Method</a:t>
                      </a:r>
                    </a:p>
                  </a:txBody>
                  <a:tcPr marL="9525" marR="9525" marT="9525" marB="0" anchor="b"/>
                </a:tc>
                <a:tc>
                  <a:txBody>
                    <a:bodyPr/>
                    <a:lstStyle/>
                    <a:p>
                      <a:pPr algn="ctr" fontAlgn="b"/>
                      <a:r>
                        <a:rPr lang="en-US" sz="1000" b="0" i="0" u="none" strike="noStrike">
                          <a:solidFill>
                            <a:srgbClr val="000000"/>
                          </a:solidFill>
                          <a:effectLst/>
                          <a:latin typeface="+mn-lt"/>
                        </a:rPr>
                        <a:t>Ronny Yongho Kim</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strike="sngStrike"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strike="sngStrike"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strike="sngStrike"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52950581"/>
                  </a:ext>
                </a:extLst>
              </a:tr>
              <a:tr h="297047">
                <a:tc>
                  <a:txBody>
                    <a:bodyPr/>
                    <a:lstStyle/>
                    <a:p>
                      <a:pPr algn="ctr" fontAlgn="b"/>
                      <a:r>
                        <a:rPr lang="en-US" sz="1000" b="0" i="0" u="none" strike="noStrike">
                          <a:solidFill>
                            <a:srgbClr val="000000"/>
                          </a:solidFill>
                          <a:effectLst/>
                          <a:latin typeface="+mn-lt"/>
                        </a:rPr>
                        <a:t>1943</a:t>
                      </a:r>
                    </a:p>
                  </a:txBody>
                  <a:tcPr marL="9525" marR="9525" marT="9525" marB="0" anchor="b"/>
                </a:tc>
                <a:tc>
                  <a:txBody>
                    <a:bodyPr/>
                    <a:lstStyle/>
                    <a:p>
                      <a:pPr algn="l" fontAlgn="b"/>
                      <a:r>
                        <a:rPr lang="en-US" sz="1000" b="0" i="0" u="none" strike="noStrike" dirty="0">
                          <a:solidFill>
                            <a:srgbClr val="000000"/>
                          </a:solidFill>
                          <a:effectLst/>
                          <a:latin typeface="+mn-lt"/>
                        </a:rPr>
                        <a:t>Physical Layer Reliability Improvements -  Follow Up</a:t>
                      </a:r>
                    </a:p>
                  </a:txBody>
                  <a:tcPr marL="9525" marR="9525" marT="9525" marB="0" anchor="b"/>
                </a:tc>
                <a:tc>
                  <a:txBody>
                    <a:bodyPr/>
                    <a:lstStyle/>
                    <a:p>
                      <a:pPr algn="ctr" fontAlgn="b"/>
                      <a:r>
                        <a:rPr lang="en-US" sz="1000" b="0" i="0" u="none" strike="noStrike">
                          <a:solidFill>
                            <a:srgbClr val="000000"/>
                          </a:solidFill>
                          <a:effectLst/>
                          <a:latin typeface="+mn-lt"/>
                        </a:rPr>
                        <a:t>Shimi Shilo</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883746937"/>
                  </a:ext>
                </a:extLst>
              </a:tr>
              <a:tr h="297047">
                <a:tc>
                  <a:txBody>
                    <a:bodyPr/>
                    <a:lstStyle/>
                    <a:p>
                      <a:pPr algn="ctr" fontAlgn="b"/>
                      <a:r>
                        <a:rPr lang="en-US" sz="1000" b="0" i="0" u="none" strike="noStrike">
                          <a:solidFill>
                            <a:srgbClr val="000000"/>
                          </a:solidFill>
                          <a:effectLst/>
                          <a:latin typeface="+mn-lt"/>
                        </a:rPr>
                        <a:t>1944</a:t>
                      </a:r>
                    </a:p>
                  </a:txBody>
                  <a:tcPr marL="9525" marR="9525" marT="9525" marB="0" anchor="b"/>
                </a:tc>
                <a:tc>
                  <a:txBody>
                    <a:bodyPr/>
                    <a:lstStyle/>
                    <a:p>
                      <a:pPr algn="l" fontAlgn="b"/>
                      <a:r>
                        <a:rPr lang="en-US" sz="1000" b="0" i="0" u="none" strike="noStrike">
                          <a:solidFill>
                            <a:srgbClr val="000000"/>
                          </a:solidFill>
                          <a:effectLst/>
                          <a:latin typeface="+mn-lt"/>
                        </a:rPr>
                        <a:t>Impact of Tx EVM on MIMO Detection</a:t>
                      </a:r>
                    </a:p>
                  </a:txBody>
                  <a:tcPr marL="9525" marR="9525" marT="9525" marB="0" anchor="b"/>
                </a:tc>
                <a:tc>
                  <a:txBody>
                    <a:bodyPr/>
                    <a:lstStyle/>
                    <a:p>
                      <a:pPr algn="ctr" fontAlgn="b"/>
                      <a:r>
                        <a:rPr lang="en-US" sz="1000" b="0" i="0" u="none" strike="noStrike">
                          <a:solidFill>
                            <a:srgbClr val="000000"/>
                          </a:solidFill>
                          <a:effectLst/>
                          <a:latin typeface="+mn-lt"/>
                        </a:rPr>
                        <a:t>Genadiy Tsodik</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028515828"/>
                  </a:ext>
                </a:extLst>
              </a:tr>
              <a:tr h="297047">
                <a:tc>
                  <a:txBody>
                    <a:bodyPr/>
                    <a:lstStyle/>
                    <a:p>
                      <a:pPr algn="ctr" fontAlgn="b"/>
                      <a:r>
                        <a:rPr lang="en-US" sz="1000" b="0" i="0" u="none" strike="noStrike">
                          <a:solidFill>
                            <a:srgbClr val="000000"/>
                          </a:solidFill>
                          <a:effectLst/>
                          <a:latin typeface="+mn-lt"/>
                        </a:rPr>
                        <a:t>1945</a:t>
                      </a:r>
                    </a:p>
                  </a:txBody>
                  <a:tcPr marL="9525" marR="9525" marT="9525" marB="0" anchor="b"/>
                </a:tc>
                <a:tc>
                  <a:txBody>
                    <a:bodyPr/>
                    <a:lstStyle/>
                    <a:p>
                      <a:pPr algn="l" fontAlgn="b"/>
                      <a:r>
                        <a:rPr lang="en-US" sz="1000" b="0" i="0" u="none" strike="noStrike" dirty="0">
                          <a:solidFill>
                            <a:srgbClr val="000000"/>
                          </a:solidFill>
                          <a:effectLst/>
                          <a:latin typeface="+mn-lt"/>
                        </a:rPr>
                        <a:t>Thoughts on information sharing between layers</a:t>
                      </a:r>
                    </a:p>
                  </a:txBody>
                  <a:tcPr marL="9525" marR="9525" marT="9525" marB="0" anchor="b"/>
                </a:tc>
                <a:tc>
                  <a:txBody>
                    <a:bodyPr/>
                    <a:lstStyle/>
                    <a:p>
                      <a:pPr algn="ctr" fontAlgn="b"/>
                      <a:r>
                        <a:rPr lang="en-US" sz="1000" b="0" i="0" u="none" strike="noStrike">
                          <a:solidFill>
                            <a:srgbClr val="000000"/>
                          </a:solidFill>
                          <a:effectLst/>
                          <a:latin typeface="+mn-lt"/>
                        </a:rPr>
                        <a:t>Atsushi Shirakawa</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strike="sngStrike"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32966080"/>
                  </a:ext>
                </a:extLst>
              </a:tr>
              <a:tr h="297047">
                <a:tc>
                  <a:txBody>
                    <a:bodyPr/>
                    <a:lstStyle/>
                    <a:p>
                      <a:pPr algn="ctr" fontAlgn="b"/>
                      <a:r>
                        <a:rPr lang="en-US" sz="1000" b="0" i="0" u="none" strike="noStrike">
                          <a:solidFill>
                            <a:srgbClr val="000000"/>
                          </a:solidFill>
                          <a:effectLst/>
                          <a:latin typeface="+mn-lt"/>
                        </a:rPr>
                        <a:t>1947</a:t>
                      </a:r>
                    </a:p>
                  </a:txBody>
                  <a:tcPr marL="9525" marR="9525" marT="9525" marB="0" anchor="b"/>
                </a:tc>
                <a:tc>
                  <a:txBody>
                    <a:bodyPr/>
                    <a:lstStyle/>
                    <a:p>
                      <a:pPr algn="l" fontAlgn="b"/>
                      <a:r>
                        <a:rPr lang="en-US" sz="1000" b="0" i="0" u="none" strike="noStrike">
                          <a:solidFill>
                            <a:srgbClr val="000000"/>
                          </a:solidFill>
                          <a:effectLst/>
                          <a:latin typeface="+mn-lt"/>
                        </a:rPr>
                        <a:t>Consideration of Industrial Automation Scenarios - Follow Up</a:t>
                      </a:r>
                    </a:p>
                  </a:txBody>
                  <a:tcPr marL="9525" marR="9525" marT="9525" marB="0" anchor="b"/>
                </a:tc>
                <a:tc>
                  <a:txBody>
                    <a:bodyPr/>
                    <a:lstStyle/>
                    <a:p>
                      <a:pPr algn="ctr" fontAlgn="b"/>
                      <a:r>
                        <a:rPr lang="en-US" sz="1000" b="0" i="0" u="none" strike="noStrike" dirty="0">
                          <a:solidFill>
                            <a:srgbClr val="000000"/>
                          </a:solidFill>
                          <a:effectLst/>
                          <a:latin typeface="+mn-lt"/>
                        </a:rPr>
                        <a:t>Akira Kishida</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071257898"/>
                  </a:ext>
                </a:extLst>
              </a:tr>
              <a:tr h="297047">
                <a:tc>
                  <a:txBody>
                    <a:bodyPr/>
                    <a:lstStyle/>
                    <a:p>
                      <a:pPr algn="ctr" fontAlgn="b"/>
                      <a:r>
                        <a:rPr lang="en-US" sz="1000" b="0" i="0" u="none" strike="noStrike">
                          <a:solidFill>
                            <a:srgbClr val="000000"/>
                          </a:solidFill>
                          <a:effectLst/>
                          <a:latin typeface="+mn-lt"/>
                        </a:rPr>
                        <a:t>1948</a:t>
                      </a:r>
                    </a:p>
                  </a:txBody>
                  <a:tcPr marL="9525" marR="9525" marT="9525" marB="0" anchor="b"/>
                </a:tc>
                <a:tc>
                  <a:txBody>
                    <a:bodyPr/>
                    <a:lstStyle/>
                    <a:p>
                      <a:pPr algn="l" fontAlgn="b"/>
                      <a:r>
                        <a:rPr lang="en-US" sz="1000" b="0" i="0" u="none" strike="noStrike">
                          <a:solidFill>
                            <a:srgbClr val="000000"/>
                          </a:solidFill>
                          <a:effectLst/>
                          <a:latin typeface="+mn-lt"/>
                        </a:rPr>
                        <a:t>TXOP Sharing based UL Relaying</a:t>
                      </a:r>
                    </a:p>
                  </a:txBody>
                  <a:tcPr marL="9525" marR="9525" marT="9525" marB="0" anchor="b"/>
                </a:tc>
                <a:tc>
                  <a:txBody>
                    <a:bodyPr/>
                    <a:lstStyle/>
                    <a:p>
                      <a:pPr algn="ctr" fontAlgn="b"/>
                      <a:r>
                        <a:rPr lang="en-US" sz="1000" b="0" i="0" u="none" strike="noStrike" dirty="0">
                          <a:solidFill>
                            <a:srgbClr val="000000"/>
                          </a:solidFill>
                          <a:effectLst/>
                          <a:latin typeface="+mn-lt"/>
                        </a:rPr>
                        <a:t>Serhat Erkucuk</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916324636"/>
                  </a:ext>
                </a:extLst>
              </a:tr>
              <a:tr h="297047">
                <a:tc>
                  <a:txBody>
                    <a:bodyPr/>
                    <a:lstStyle/>
                    <a:p>
                      <a:pPr algn="ctr" fontAlgn="b"/>
                      <a:r>
                        <a:rPr lang="en-US" sz="1000" b="0" i="0" u="none" strike="noStrike">
                          <a:solidFill>
                            <a:srgbClr val="000000"/>
                          </a:solidFill>
                          <a:effectLst/>
                          <a:latin typeface="+mn-lt"/>
                        </a:rPr>
                        <a:t>1950</a:t>
                      </a:r>
                    </a:p>
                  </a:txBody>
                  <a:tcPr marL="9525" marR="9525" marT="9525" marB="0" anchor="b"/>
                </a:tc>
                <a:tc>
                  <a:txBody>
                    <a:bodyPr/>
                    <a:lstStyle/>
                    <a:p>
                      <a:pPr algn="l" fontAlgn="b"/>
                      <a:r>
                        <a:rPr lang="en-US" sz="1000" b="0" i="0" u="none" strike="noStrike">
                          <a:solidFill>
                            <a:srgbClr val="000000"/>
                          </a:solidFill>
                          <a:effectLst/>
                          <a:latin typeface="+mn-lt"/>
                        </a:rPr>
                        <a:t>Considerations on Preemption Request</a:t>
                      </a:r>
                    </a:p>
                  </a:txBody>
                  <a:tcPr marL="9525" marR="9525" marT="9525" marB="0" anchor="b"/>
                </a:tc>
                <a:tc>
                  <a:txBody>
                    <a:bodyPr/>
                    <a:lstStyle/>
                    <a:p>
                      <a:pPr algn="ctr" fontAlgn="b"/>
                      <a:r>
                        <a:rPr lang="en-US" sz="1000" b="0" i="0" u="none" strike="noStrike">
                          <a:solidFill>
                            <a:srgbClr val="000000"/>
                          </a:solidFill>
                          <a:effectLst/>
                          <a:latin typeface="+mn-lt"/>
                        </a:rPr>
                        <a:t>Leonardo Lanante</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strike="sngStrike"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00276103"/>
                  </a:ext>
                </a:extLst>
              </a:tr>
              <a:tr h="297047">
                <a:tc>
                  <a:txBody>
                    <a:bodyPr/>
                    <a:lstStyle/>
                    <a:p>
                      <a:pPr algn="ctr" fontAlgn="b"/>
                      <a:r>
                        <a:rPr lang="en-US" sz="1000" b="0" i="0" u="none" strike="noStrike">
                          <a:solidFill>
                            <a:srgbClr val="000000"/>
                          </a:solidFill>
                          <a:effectLst/>
                          <a:latin typeface="+mn-lt"/>
                        </a:rPr>
                        <a:t>1951</a:t>
                      </a:r>
                    </a:p>
                  </a:txBody>
                  <a:tcPr marL="9525" marR="9525" marT="9525" marB="0" anchor="b"/>
                </a:tc>
                <a:tc>
                  <a:txBody>
                    <a:bodyPr/>
                    <a:lstStyle/>
                    <a:p>
                      <a:pPr algn="l" fontAlgn="b"/>
                      <a:r>
                        <a:rPr lang="en-US" sz="1000" b="0" i="0" u="none" strike="noStrike">
                          <a:solidFill>
                            <a:srgbClr val="000000"/>
                          </a:solidFill>
                          <a:effectLst/>
                          <a:latin typeface="+mn-lt"/>
                        </a:rPr>
                        <a:t>Concurrent CCA for Non-Primary Channel Access</a:t>
                      </a:r>
                    </a:p>
                  </a:txBody>
                  <a:tcPr marL="9525" marR="9525" marT="9525" marB="0" anchor="b"/>
                </a:tc>
                <a:tc>
                  <a:txBody>
                    <a:bodyPr/>
                    <a:lstStyle/>
                    <a:p>
                      <a:pPr algn="ctr" fontAlgn="b"/>
                      <a:r>
                        <a:rPr lang="en-US" sz="1000" b="0" i="0" u="none" strike="noStrike">
                          <a:solidFill>
                            <a:srgbClr val="000000"/>
                          </a:solidFill>
                          <a:effectLst/>
                          <a:latin typeface="+mn-lt"/>
                        </a:rPr>
                        <a:t>Leonardo Lanante</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788129126"/>
                  </a:ext>
                </a:extLst>
              </a:tr>
              <a:tr h="297047">
                <a:tc>
                  <a:txBody>
                    <a:bodyPr/>
                    <a:lstStyle/>
                    <a:p>
                      <a:pPr algn="ctr" fontAlgn="b"/>
                      <a:r>
                        <a:rPr lang="en-US" sz="1000" b="0" i="0" u="none" strike="noStrike">
                          <a:solidFill>
                            <a:srgbClr val="000000"/>
                          </a:solidFill>
                          <a:effectLst/>
                          <a:latin typeface="+mn-lt"/>
                        </a:rPr>
                        <a:t>1952</a:t>
                      </a:r>
                    </a:p>
                  </a:txBody>
                  <a:tcPr marL="9525" marR="9525" marT="9525" marB="0" anchor="b"/>
                </a:tc>
                <a:tc>
                  <a:txBody>
                    <a:bodyPr/>
                    <a:lstStyle/>
                    <a:p>
                      <a:pPr algn="l" fontAlgn="b"/>
                      <a:r>
                        <a:rPr lang="en-US" sz="1000" b="0" i="0" u="none" strike="noStrike">
                          <a:solidFill>
                            <a:srgbClr val="000000"/>
                          </a:solidFill>
                          <a:effectLst/>
                          <a:latin typeface="+mn-lt"/>
                        </a:rPr>
                        <a:t>Coordinated R-TWT for Multi-AP scenarios - Follow up</a:t>
                      </a:r>
                    </a:p>
                  </a:txBody>
                  <a:tcPr marL="9525" marR="9525" marT="9525" marB="0" anchor="b"/>
                </a:tc>
                <a:tc>
                  <a:txBody>
                    <a:bodyPr/>
                    <a:lstStyle/>
                    <a:p>
                      <a:pPr algn="ctr" fontAlgn="b"/>
                      <a:r>
                        <a:rPr lang="en-US" sz="1000" b="0" i="0" u="none" strike="noStrike">
                          <a:solidFill>
                            <a:srgbClr val="000000"/>
                          </a:solidFill>
                          <a:effectLst/>
                          <a:latin typeface="+mn-lt"/>
                        </a:rPr>
                        <a:t>Liuming Lu</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841144541"/>
                  </a:ext>
                </a:extLst>
              </a:tr>
              <a:tr h="297047">
                <a:tc>
                  <a:txBody>
                    <a:bodyPr/>
                    <a:lstStyle/>
                    <a:p>
                      <a:pPr algn="ctr" fontAlgn="b"/>
                      <a:r>
                        <a:rPr lang="en-US" sz="1000" b="0" i="0" u="none" strike="noStrike">
                          <a:solidFill>
                            <a:srgbClr val="000000"/>
                          </a:solidFill>
                          <a:effectLst/>
                          <a:latin typeface="+mn-lt"/>
                        </a:rPr>
                        <a:t>1955</a:t>
                      </a:r>
                    </a:p>
                  </a:txBody>
                  <a:tcPr marL="9525" marR="9525" marT="9525" marB="0" anchor="b"/>
                </a:tc>
                <a:tc>
                  <a:txBody>
                    <a:bodyPr/>
                    <a:lstStyle/>
                    <a:p>
                      <a:pPr algn="l" fontAlgn="b"/>
                      <a:r>
                        <a:rPr lang="en-US" sz="1000" b="0" i="0" u="none" strike="noStrike">
                          <a:solidFill>
                            <a:srgbClr val="000000"/>
                          </a:solidFill>
                          <a:effectLst/>
                          <a:latin typeface="+mn-lt"/>
                        </a:rPr>
                        <a:t>Considerations for Relay Operation in Next Generation Wi-Fi Networks - part 3</a:t>
                      </a:r>
                    </a:p>
                  </a:txBody>
                  <a:tcPr marL="9525" marR="9525" marT="9525" marB="0" anchor="b"/>
                </a:tc>
                <a:tc>
                  <a:txBody>
                    <a:bodyPr/>
                    <a:lstStyle/>
                    <a:p>
                      <a:pPr algn="ctr" fontAlgn="b"/>
                      <a:r>
                        <a:rPr lang="en-US" sz="1000" b="0" i="0" u="none" strike="noStrike">
                          <a:solidFill>
                            <a:srgbClr val="000000"/>
                          </a:solidFill>
                          <a:effectLst/>
                          <a:latin typeface="+mn-lt"/>
                        </a:rPr>
                        <a:t>Yue Qi</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strike="sngStrike"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277178546"/>
                  </a:ext>
                </a:extLst>
              </a:tr>
              <a:tr h="297047">
                <a:tc>
                  <a:txBody>
                    <a:bodyPr/>
                    <a:lstStyle/>
                    <a:p>
                      <a:pPr algn="ctr" fontAlgn="b"/>
                      <a:r>
                        <a:rPr lang="en-US" sz="1000" b="0" i="0" u="none" strike="noStrike">
                          <a:solidFill>
                            <a:srgbClr val="000000"/>
                          </a:solidFill>
                          <a:effectLst/>
                          <a:latin typeface="+mn-lt"/>
                        </a:rPr>
                        <a:t>1956</a:t>
                      </a:r>
                    </a:p>
                  </a:txBody>
                  <a:tcPr marL="9525" marR="9525" marT="9525" marB="0" anchor="b"/>
                </a:tc>
                <a:tc>
                  <a:txBody>
                    <a:bodyPr/>
                    <a:lstStyle/>
                    <a:p>
                      <a:pPr algn="l" fontAlgn="b"/>
                      <a:r>
                        <a:rPr lang="en-US" sz="1000" b="0" i="0" u="none" strike="noStrike">
                          <a:solidFill>
                            <a:srgbClr val="000000"/>
                          </a:solidFill>
                          <a:effectLst/>
                          <a:latin typeface="+mn-lt"/>
                        </a:rPr>
                        <a:t>C-TDMA TXOP protection</a:t>
                      </a:r>
                    </a:p>
                  </a:txBody>
                  <a:tcPr marL="9525" marR="9525" marT="9525" marB="0" anchor="b"/>
                </a:tc>
                <a:tc>
                  <a:txBody>
                    <a:bodyPr/>
                    <a:lstStyle/>
                    <a:p>
                      <a:pPr algn="ctr" fontAlgn="b"/>
                      <a:r>
                        <a:rPr lang="en-US" sz="1000" b="0" i="0" u="none" strike="noStrike" dirty="0">
                          <a:solidFill>
                            <a:srgbClr val="000000"/>
                          </a:solidFill>
                          <a:effectLst/>
                          <a:latin typeface="+mn-lt"/>
                        </a:rPr>
                        <a:t>Kiseon Ryu</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564562858"/>
                  </a:ext>
                </a:extLst>
              </a:tr>
            </a:tbl>
          </a:graphicData>
        </a:graphic>
      </p:graphicFrame>
    </p:spTree>
    <p:extLst>
      <p:ext uri="{BB962C8B-B14F-4D97-AF65-F5344CB8AC3E}">
        <p14:creationId xmlns:p14="http://schemas.microsoft.com/office/powerpoint/2010/main" val="227570299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7</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26</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3307870413"/>
              </p:ext>
            </p:extLst>
          </p:nvPr>
        </p:nvGraphicFramePr>
        <p:xfrm>
          <a:off x="851217" y="1582301"/>
          <a:ext cx="7736268" cy="3873313"/>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276599">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1066802">
                  <a:extLst>
                    <a:ext uri="{9D8B030D-6E8A-4147-A177-3AD203B41FA5}">
                      <a16:colId xmlns:a16="http://schemas.microsoft.com/office/drawing/2014/main" val="20004"/>
                    </a:ext>
                  </a:extLst>
                </a:gridCol>
                <a:gridCol w="738885">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97047">
                <a:tc>
                  <a:txBody>
                    <a:bodyPr/>
                    <a:lstStyle/>
                    <a:p>
                      <a:pPr algn="ctr" fontAlgn="b"/>
                      <a:r>
                        <a:rPr lang="en-US" sz="1000" b="0" i="0" u="none" strike="noStrike" dirty="0">
                          <a:solidFill>
                            <a:srgbClr val="000000"/>
                          </a:solidFill>
                          <a:effectLst/>
                          <a:latin typeface="+mn-lt"/>
                        </a:rPr>
                        <a:t>1958</a:t>
                      </a:r>
                    </a:p>
                  </a:txBody>
                  <a:tcPr marL="9525" marR="9525" marT="9525" marB="0" anchor="b"/>
                </a:tc>
                <a:tc>
                  <a:txBody>
                    <a:bodyPr/>
                    <a:lstStyle/>
                    <a:p>
                      <a:pPr algn="l" fontAlgn="b"/>
                      <a:r>
                        <a:rPr lang="en-US" sz="1000" b="0" i="0" u="none" strike="noStrike">
                          <a:solidFill>
                            <a:srgbClr val="000000"/>
                          </a:solidFill>
                          <a:effectLst/>
                          <a:latin typeface="+mn-lt"/>
                        </a:rPr>
                        <a:t>QoS Proxy for XR Use Cases</a:t>
                      </a:r>
                    </a:p>
                  </a:txBody>
                  <a:tcPr marL="9525" marR="9525" marT="9525" marB="0" anchor="b"/>
                </a:tc>
                <a:tc>
                  <a:txBody>
                    <a:bodyPr/>
                    <a:lstStyle/>
                    <a:p>
                      <a:pPr algn="ctr" fontAlgn="b"/>
                      <a:r>
                        <a:rPr lang="en-US" sz="1000" b="0" i="0" u="none" strike="noStrike">
                          <a:solidFill>
                            <a:srgbClr val="000000"/>
                          </a:solidFill>
                          <a:effectLst/>
                          <a:latin typeface="+mn-lt"/>
                        </a:rPr>
                        <a:t>Guoqing Li</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97047">
                <a:tc>
                  <a:txBody>
                    <a:bodyPr/>
                    <a:lstStyle/>
                    <a:p>
                      <a:pPr algn="ctr" fontAlgn="b"/>
                      <a:r>
                        <a:rPr lang="en-US" sz="1000" b="0" i="0" u="none" strike="noStrike">
                          <a:solidFill>
                            <a:srgbClr val="000000"/>
                          </a:solidFill>
                          <a:effectLst/>
                          <a:latin typeface="+mn-lt"/>
                        </a:rPr>
                        <a:t>1962</a:t>
                      </a:r>
                    </a:p>
                  </a:txBody>
                  <a:tcPr marL="9525" marR="9525" marT="9525" marB="0" anchor="b"/>
                </a:tc>
                <a:tc>
                  <a:txBody>
                    <a:bodyPr/>
                    <a:lstStyle/>
                    <a:p>
                      <a:pPr algn="l" fontAlgn="b"/>
                      <a:r>
                        <a:rPr lang="en-US" sz="1000" b="0" i="0" u="none" strike="noStrike" dirty="0">
                          <a:solidFill>
                            <a:srgbClr val="000000"/>
                          </a:solidFill>
                          <a:effectLst/>
                          <a:latin typeface="+mn-lt"/>
                        </a:rPr>
                        <a:t>Gain analysis for coordinated AP transmissions</a:t>
                      </a:r>
                    </a:p>
                  </a:txBody>
                  <a:tcPr marL="9525" marR="9525" marT="9525" marB="0" anchor="b"/>
                </a:tc>
                <a:tc>
                  <a:txBody>
                    <a:bodyPr/>
                    <a:lstStyle/>
                    <a:p>
                      <a:pPr algn="ctr" fontAlgn="b"/>
                      <a:r>
                        <a:rPr lang="en-US" sz="1000" b="0" i="0" u="none" strike="noStrike">
                          <a:solidFill>
                            <a:srgbClr val="000000"/>
                          </a:solidFill>
                          <a:effectLst/>
                          <a:latin typeface="+mn-lt"/>
                        </a:rPr>
                        <a:t>Abhishek Patil</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strike="sngStrike"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strike="sngStrike"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strike="sngStrike"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52950581"/>
                  </a:ext>
                </a:extLst>
              </a:tr>
              <a:tr h="297047">
                <a:tc>
                  <a:txBody>
                    <a:bodyPr/>
                    <a:lstStyle/>
                    <a:p>
                      <a:pPr algn="ctr" fontAlgn="b"/>
                      <a:r>
                        <a:rPr lang="en-US" sz="1000" b="0" i="0" u="none" strike="noStrike">
                          <a:solidFill>
                            <a:srgbClr val="000000"/>
                          </a:solidFill>
                          <a:effectLst/>
                          <a:latin typeface="+mn-lt"/>
                        </a:rPr>
                        <a:t>1963</a:t>
                      </a:r>
                    </a:p>
                  </a:txBody>
                  <a:tcPr marL="9525" marR="9525" marT="9525" marB="0" anchor="b"/>
                </a:tc>
                <a:tc>
                  <a:txBody>
                    <a:bodyPr/>
                    <a:lstStyle/>
                    <a:p>
                      <a:pPr algn="l" fontAlgn="b"/>
                      <a:r>
                        <a:rPr lang="en-US" sz="1000" b="0" i="0" u="none" strike="noStrike">
                          <a:solidFill>
                            <a:srgbClr val="000000"/>
                          </a:solidFill>
                          <a:effectLst/>
                          <a:latin typeface="+mn-lt"/>
                        </a:rPr>
                        <a:t>Periodical NSS Adjustment for an MLD</a:t>
                      </a:r>
                    </a:p>
                  </a:txBody>
                  <a:tcPr marL="9525" marR="9525" marT="9525" marB="0" anchor="b"/>
                </a:tc>
                <a:tc>
                  <a:txBody>
                    <a:bodyPr/>
                    <a:lstStyle/>
                    <a:p>
                      <a:pPr algn="ctr" fontAlgn="b"/>
                      <a:r>
                        <a:rPr lang="en-US" sz="1000" b="0" i="0" u="none" strike="noStrike">
                          <a:solidFill>
                            <a:srgbClr val="000000"/>
                          </a:solidFill>
                          <a:effectLst/>
                          <a:latin typeface="+mn-lt"/>
                        </a:rPr>
                        <a:t>Yunbo Li</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883746937"/>
                  </a:ext>
                </a:extLst>
              </a:tr>
              <a:tr h="297047">
                <a:tc>
                  <a:txBody>
                    <a:bodyPr/>
                    <a:lstStyle/>
                    <a:p>
                      <a:pPr algn="ctr" fontAlgn="b"/>
                      <a:r>
                        <a:rPr lang="en-US" sz="1000" b="0" i="0" u="none" strike="noStrike">
                          <a:solidFill>
                            <a:srgbClr val="000000"/>
                          </a:solidFill>
                          <a:effectLst/>
                          <a:latin typeface="+mn-lt"/>
                        </a:rPr>
                        <a:t>1964</a:t>
                      </a:r>
                    </a:p>
                  </a:txBody>
                  <a:tcPr marL="9525" marR="9525" marT="9525" marB="0" anchor="b"/>
                </a:tc>
                <a:tc>
                  <a:txBody>
                    <a:bodyPr/>
                    <a:lstStyle/>
                    <a:p>
                      <a:pPr algn="l" fontAlgn="b"/>
                      <a:r>
                        <a:rPr lang="en-US" sz="1000" b="0" i="0" u="none" strike="noStrike" dirty="0">
                          <a:solidFill>
                            <a:srgbClr val="000000"/>
                          </a:solidFill>
                          <a:effectLst/>
                          <a:latin typeface="+mn-lt"/>
                        </a:rPr>
                        <a:t>Coexistence Protocols for UHR</a:t>
                      </a:r>
                    </a:p>
                  </a:txBody>
                  <a:tcPr marL="9525" marR="9525" marT="9525" marB="0" anchor="b"/>
                </a:tc>
                <a:tc>
                  <a:txBody>
                    <a:bodyPr/>
                    <a:lstStyle/>
                    <a:p>
                      <a:pPr algn="ctr" fontAlgn="b"/>
                      <a:r>
                        <a:rPr lang="en-US" sz="1000" b="0" i="0" u="none" strike="noStrike">
                          <a:solidFill>
                            <a:srgbClr val="000000"/>
                          </a:solidFill>
                          <a:effectLst/>
                          <a:latin typeface="+mn-lt"/>
                        </a:rPr>
                        <a:t>Alfred Asterjadhi</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028515828"/>
                  </a:ext>
                </a:extLst>
              </a:tr>
              <a:tr h="297047">
                <a:tc>
                  <a:txBody>
                    <a:bodyPr/>
                    <a:lstStyle/>
                    <a:p>
                      <a:pPr algn="ctr" fontAlgn="b"/>
                      <a:r>
                        <a:rPr lang="en-US" sz="1000" b="0" i="0" u="none" strike="noStrike">
                          <a:solidFill>
                            <a:srgbClr val="000000"/>
                          </a:solidFill>
                          <a:effectLst/>
                          <a:latin typeface="+mn-lt"/>
                        </a:rPr>
                        <a:t>1965</a:t>
                      </a:r>
                    </a:p>
                  </a:txBody>
                  <a:tcPr marL="9525" marR="9525" marT="9525" marB="0" anchor="b"/>
                </a:tc>
                <a:tc>
                  <a:txBody>
                    <a:bodyPr/>
                    <a:lstStyle/>
                    <a:p>
                      <a:pPr algn="l" fontAlgn="b"/>
                      <a:r>
                        <a:rPr lang="en-US" sz="1000" b="0" i="0" u="none" strike="noStrike" dirty="0">
                          <a:solidFill>
                            <a:srgbClr val="000000"/>
                          </a:solidFill>
                          <a:effectLst/>
                          <a:latin typeface="+mn-lt"/>
                        </a:rPr>
                        <a:t>Dynamic power </a:t>
                      </a:r>
                      <a:r>
                        <a:rPr lang="en-US" sz="1000" b="0" i="0" u="none" strike="noStrike" dirty="0" err="1">
                          <a:solidFill>
                            <a:srgbClr val="000000"/>
                          </a:solidFill>
                          <a:effectLst/>
                          <a:latin typeface="+mn-lt"/>
                        </a:rPr>
                        <a:t>save_follow</a:t>
                      </a:r>
                      <a:r>
                        <a:rPr lang="en-US" sz="1000" b="0" i="0" u="none" strike="noStrike" dirty="0">
                          <a:solidFill>
                            <a:srgbClr val="000000"/>
                          </a:solidFill>
                          <a:effectLst/>
                          <a:latin typeface="+mn-lt"/>
                        </a:rPr>
                        <a:t> up</a:t>
                      </a:r>
                    </a:p>
                  </a:txBody>
                  <a:tcPr marL="9525" marR="9525" marT="9525" marB="0" anchor="b"/>
                </a:tc>
                <a:tc>
                  <a:txBody>
                    <a:bodyPr/>
                    <a:lstStyle/>
                    <a:p>
                      <a:pPr algn="ctr" fontAlgn="b"/>
                      <a:r>
                        <a:rPr lang="en-US" sz="1000" b="0" i="0" u="none" strike="noStrike">
                          <a:solidFill>
                            <a:srgbClr val="000000"/>
                          </a:solidFill>
                          <a:effectLst/>
                          <a:latin typeface="+mn-lt"/>
                        </a:rPr>
                        <a:t>Alfred Asterjadhi</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strike="sngStrike"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32966080"/>
                  </a:ext>
                </a:extLst>
              </a:tr>
              <a:tr h="297047">
                <a:tc>
                  <a:txBody>
                    <a:bodyPr/>
                    <a:lstStyle/>
                    <a:p>
                      <a:pPr algn="ctr" fontAlgn="b"/>
                      <a:r>
                        <a:rPr lang="en-US" sz="1000" b="0" i="0" u="none" strike="noStrike">
                          <a:solidFill>
                            <a:srgbClr val="000000"/>
                          </a:solidFill>
                          <a:effectLst/>
                          <a:latin typeface="+mn-lt"/>
                        </a:rPr>
                        <a:t>1967</a:t>
                      </a:r>
                    </a:p>
                  </a:txBody>
                  <a:tcPr marL="9525" marR="9525" marT="9525" marB="0" anchor="b"/>
                </a:tc>
                <a:tc>
                  <a:txBody>
                    <a:bodyPr/>
                    <a:lstStyle/>
                    <a:p>
                      <a:pPr algn="l" fontAlgn="b"/>
                      <a:r>
                        <a:rPr lang="en-US" sz="1000" b="0" i="0" u="none" strike="noStrike">
                          <a:solidFill>
                            <a:srgbClr val="000000"/>
                          </a:solidFill>
                          <a:effectLst/>
                          <a:latin typeface="+mn-lt"/>
                        </a:rPr>
                        <a:t>Trigger based uplink adapted transmission</a:t>
                      </a:r>
                    </a:p>
                  </a:txBody>
                  <a:tcPr marL="9525" marR="9525" marT="9525" marB="0" anchor="b"/>
                </a:tc>
                <a:tc>
                  <a:txBody>
                    <a:bodyPr/>
                    <a:lstStyle/>
                    <a:p>
                      <a:pPr algn="ctr" fontAlgn="b"/>
                      <a:r>
                        <a:rPr lang="en-US" sz="1000" b="0" i="0" u="none" strike="noStrike" dirty="0">
                          <a:solidFill>
                            <a:srgbClr val="000000"/>
                          </a:solidFill>
                          <a:effectLst/>
                          <a:latin typeface="+mn-lt"/>
                        </a:rPr>
                        <a:t>Ming Gan</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071257898"/>
                  </a:ext>
                </a:extLst>
              </a:tr>
              <a:tr h="297047">
                <a:tc>
                  <a:txBody>
                    <a:bodyPr/>
                    <a:lstStyle/>
                    <a:p>
                      <a:pPr algn="ctr" fontAlgn="b"/>
                      <a:r>
                        <a:rPr lang="en-US" sz="1000" b="0" i="0" u="none" strike="noStrike">
                          <a:solidFill>
                            <a:srgbClr val="000000"/>
                          </a:solidFill>
                          <a:effectLst/>
                          <a:latin typeface="+mn-lt"/>
                        </a:rPr>
                        <a:t>1971</a:t>
                      </a:r>
                    </a:p>
                  </a:txBody>
                  <a:tcPr marL="9525" marR="9525" marT="9525" marB="0" anchor="b"/>
                </a:tc>
                <a:tc>
                  <a:txBody>
                    <a:bodyPr/>
                    <a:lstStyle/>
                    <a:p>
                      <a:pPr algn="l" fontAlgn="b"/>
                      <a:r>
                        <a:rPr lang="en-US" sz="1000" b="0" i="0" u="none" strike="noStrike">
                          <a:solidFill>
                            <a:srgbClr val="000000"/>
                          </a:solidFill>
                          <a:effectLst/>
                          <a:latin typeface="+mn-lt"/>
                        </a:rPr>
                        <a:t>Further thoughts on seamless roaming</a:t>
                      </a:r>
                    </a:p>
                  </a:txBody>
                  <a:tcPr marL="9525" marR="9525" marT="9525" marB="0" anchor="b"/>
                </a:tc>
                <a:tc>
                  <a:txBody>
                    <a:bodyPr/>
                    <a:lstStyle/>
                    <a:p>
                      <a:pPr algn="ctr" fontAlgn="b"/>
                      <a:r>
                        <a:rPr lang="en-US" sz="1000" b="0" i="0" u="none" strike="noStrike">
                          <a:solidFill>
                            <a:srgbClr val="000000"/>
                          </a:solidFill>
                          <a:effectLst/>
                          <a:latin typeface="+mn-lt"/>
                        </a:rPr>
                        <a:t>Ryuichi Hirata</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916324636"/>
                  </a:ext>
                </a:extLst>
              </a:tr>
              <a:tr h="297047">
                <a:tc>
                  <a:txBody>
                    <a:bodyPr/>
                    <a:lstStyle/>
                    <a:p>
                      <a:pPr algn="ctr" fontAlgn="b"/>
                      <a:r>
                        <a:rPr lang="en-US" sz="1000" b="0" i="0" u="none" strike="noStrike" dirty="0">
                          <a:solidFill>
                            <a:srgbClr val="000000"/>
                          </a:solidFill>
                          <a:effectLst/>
                          <a:latin typeface="+mn-lt"/>
                        </a:rPr>
                        <a:t>1973</a:t>
                      </a:r>
                    </a:p>
                  </a:txBody>
                  <a:tcPr marL="9525" marR="9525" marT="9525" marB="0" anchor="b"/>
                </a:tc>
                <a:tc>
                  <a:txBody>
                    <a:bodyPr/>
                    <a:lstStyle/>
                    <a:p>
                      <a:pPr algn="l" fontAlgn="b"/>
                      <a:r>
                        <a:rPr lang="en-US" sz="1000" b="0" i="0" u="none" strike="noStrike">
                          <a:solidFill>
                            <a:srgbClr val="000000"/>
                          </a:solidFill>
                          <a:effectLst/>
                          <a:latin typeface="+mn-lt"/>
                        </a:rPr>
                        <a:t>Discussion on UHR enhanced channel access</a:t>
                      </a:r>
                    </a:p>
                  </a:txBody>
                  <a:tcPr marL="9525" marR="9525" marT="9525" marB="0" anchor="b"/>
                </a:tc>
                <a:tc>
                  <a:txBody>
                    <a:bodyPr/>
                    <a:lstStyle/>
                    <a:p>
                      <a:pPr algn="ctr" fontAlgn="b"/>
                      <a:r>
                        <a:rPr lang="en-US" sz="1000" b="0" i="0" u="none" strike="noStrike" dirty="0" err="1">
                          <a:solidFill>
                            <a:srgbClr val="000000"/>
                          </a:solidFill>
                          <a:effectLst/>
                          <a:latin typeface="+mn-lt"/>
                        </a:rPr>
                        <a:t>Yanchun</a:t>
                      </a:r>
                      <a:r>
                        <a:rPr lang="en-US" sz="1000" b="0" i="0" u="none" strike="noStrike" dirty="0">
                          <a:solidFill>
                            <a:srgbClr val="000000"/>
                          </a:solidFill>
                          <a:effectLst/>
                          <a:latin typeface="+mn-lt"/>
                        </a:rPr>
                        <a:t> Li</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strike="sngStrike"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00276103"/>
                  </a:ext>
                </a:extLst>
              </a:tr>
              <a:tr h="297047">
                <a:tc>
                  <a:txBody>
                    <a:bodyPr/>
                    <a:lstStyle/>
                    <a:p>
                      <a:pPr algn="ctr" fontAlgn="b"/>
                      <a:r>
                        <a:rPr lang="en-US" sz="1000" b="0" i="0" u="none" strike="noStrike" dirty="0">
                          <a:solidFill>
                            <a:srgbClr val="000000"/>
                          </a:solidFill>
                          <a:effectLst/>
                          <a:latin typeface="+mn-lt"/>
                          <a:hlinkClick r:id="rId2"/>
                        </a:rPr>
                        <a:t>1975</a:t>
                      </a:r>
                      <a:endParaRPr lang="en-US" sz="1000" b="0" i="0" u="none" strike="noStrike" dirty="0">
                        <a:solidFill>
                          <a:srgbClr val="000000"/>
                        </a:solidFill>
                        <a:effectLst/>
                        <a:latin typeface="+mn-lt"/>
                      </a:endParaRPr>
                    </a:p>
                  </a:txBody>
                  <a:tcPr marL="9525" marR="9525" marT="9525" marB="0" anchor="b"/>
                </a:tc>
                <a:tc>
                  <a:txBody>
                    <a:bodyPr/>
                    <a:lstStyle/>
                    <a:p>
                      <a:pPr algn="l" fontAlgn="b"/>
                      <a:r>
                        <a:rPr lang="en-US" sz="1000" b="0" i="0" u="none" strike="noStrike">
                          <a:solidFill>
                            <a:srgbClr val="000000"/>
                          </a:solidFill>
                          <a:effectLst/>
                          <a:latin typeface="+mn-lt"/>
                        </a:rPr>
                        <a:t>Coordinated spatial re-use for UHR</a:t>
                      </a:r>
                    </a:p>
                  </a:txBody>
                  <a:tcPr marL="9525" marR="9525" marT="9525" marB="0" anchor="b"/>
                </a:tc>
                <a:tc>
                  <a:txBody>
                    <a:bodyPr/>
                    <a:lstStyle/>
                    <a:p>
                      <a:pPr algn="ctr" fontAlgn="b"/>
                      <a:r>
                        <a:rPr lang="en-US" sz="1000" b="0" i="0" u="none" strike="noStrike">
                          <a:solidFill>
                            <a:srgbClr val="000000"/>
                          </a:solidFill>
                          <a:effectLst/>
                          <a:latin typeface="+mn-lt"/>
                        </a:rPr>
                        <a:t>Rainer Strobel</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788129126"/>
                  </a:ext>
                </a:extLst>
              </a:tr>
              <a:tr h="297047">
                <a:tc>
                  <a:txBody>
                    <a:bodyPr/>
                    <a:lstStyle/>
                    <a:p>
                      <a:pPr algn="ctr" fontAlgn="b"/>
                      <a:r>
                        <a:rPr lang="en-US" sz="1000" b="0" i="0" u="none" strike="noStrike">
                          <a:solidFill>
                            <a:srgbClr val="000000"/>
                          </a:solidFill>
                          <a:effectLst/>
                          <a:latin typeface="+mn-lt"/>
                        </a:rPr>
                        <a:t>1976</a:t>
                      </a:r>
                    </a:p>
                  </a:txBody>
                  <a:tcPr marL="9525" marR="9525" marT="9525" marB="0" anchor="b"/>
                </a:tc>
                <a:tc>
                  <a:txBody>
                    <a:bodyPr/>
                    <a:lstStyle/>
                    <a:p>
                      <a:pPr algn="l" fontAlgn="b"/>
                      <a:r>
                        <a:rPr lang="en-US" sz="1000" b="0" i="0" u="none" strike="noStrike">
                          <a:solidFill>
                            <a:srgbClr val="000000"/>
                          </a:solidFill>
                          <a:effectLst/>
                          <a:latin typeface="+mn-lt"/>
                        </a:rPr>
                        <a:t>UHR-Seamless-Roaming-for-Multi-link-Device</a:t>
                      </a:r>
                    </a:p>
                  </a:txBody>
                  <a:tcPr marL="9525" marR="9525" marT="9525" marB="0" anchor="b"/>
                </a:tc>
                <a:tc>
                  <a:txBody>
                    <a:bodyPr/>
                    <a:lstStyle/>
                    <a:p>
                      <a:pPr algn="ctr" fontAlgn="b"/>
                      <a:r>
                        <a:rPr lang="en-US" sz="1000" b="0" i="0" u="none" strike="noStrike">
                          <a:solidFill>
                            <a:srgbClr val="000000"/>
                          </a:solidFill>
                          <a:effectLst/>
                          <a:latin typeface="+mn-lt"/>
                        </a:rPr>
                        <a:t>Hui Che</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841144541"/>
                  </a:ext>
                </a:extLst>
              </a:tr>
              <a:tr h="297047">
                <a:tc>
                  <a:txBody>
                    <a:bodyPr/>
                    <a:lstStyle/>
                    <a:p>
                      <a:pPr algn="ctr" fontAlgn="b"/>
                      <a:r>
                        <a:rPr lang="en-US" sz="1000" b="0" i="0" u="none" strike="noStrike">
                          <a:solidFill>
                            <a:srgbClr val="000000"/>
                          </a:solidFill>
                          <a:effectLst/>
                          <a:latin typeface="+mn-lt"/>
                        </a:rPr>
                        <a:t>1980</a:t>
                      </a:r>
                    </a:p>
                  </a:txBody>
                  <a:tcPr marL="9525" marR="9525" marT="9525" marB="0" anchor="b"/>
                </a:tc>
                <a:tc>
                  <a:txBody>
                    <a:bodyPr/>
                    <a:lstStyle/>
                    <a:p>
                      <a:pPr algn="l" fontAlgn="b"/>
                      <a:r>
                        <a:rPr lang="en-US" sz="1000" b="0" i="0" u="none" strike="noStrike">
                          <a:solidFill>
                            <a:srgbClr val="000000"/>
                          </a:solidFill>
                          <a:effectLst/>
                          <a:latin typeface="+mn-lt"/>
                        </a:rPr>
                        <a:t>Coordinated AP-assisted Medium Synchronization Recovery</a:t>
                      </a:r>
                    </a:p>
                  </a:txBody>
                  <a:tcPr marL="9525" marR="9525" marT="9525" marB="0" anchor="b"/>
                </a:tc>
                <a:tc>
                  <a:txBody>
                    <a:bodyPr/>
                    <a:lstStyle/>
                    <a:p>
                      <a:pPr algn="ctr" fontAlgn="b"/>
                      <a:r>
                        <a:rPr lang="en-US" sz="1000" b="0" i="0" u="none" strike="noStrike">
                          <a:solidFill>
                            <a:srgbClr val="000000"/>
                          </a:solidFill>
                          <a:effectLst/>
                          <a:latin typeface="+mn-lt"/>
                        </a:rPr>
                        <a:t>Jiayi Zhang</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strike="sngStrike"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277178546"/>
                  </a:ext>
                </a:extLst>
              </a:tr>
              <a:tr h="297047">
                <a:tc>
                  <a:txBody>
                    <a:bodyPr/>
                    <a:lstStyle/>
                    <a:p>
                      <a:pPr algn="ctr" fontAlgn="b"/>
                      <a:r>
                        <a:rPr lang="en-US" sz="1000" b="0" i="0" u="none" strike="noStrike">
                          <a:solidFill>
                            <a:srgbClr val="000000"/>
                          </a:solidFill>
                          <a:effectLst/>
                          <a:latin typeface="+mn-lt"/>
                        </a:rPr>
                        <a:t>1981</a:t>
                      </a:r>
                    </a:p>
                  </a:txBody>
                  <a:tcPr marL="9525" marR="9525" marT="9525" marB="0" anchor="b"/>
                </a:tc>
                <a:tc>
                  <a:txBody>
                    <a:bodyPr/>
                    <a:lstStyle/>
                    <a:p>
                      <a:pPr algn="l" fontAlgn="b"/>
                      <a:r>
                        <a:rPr lang="en-US" sz="1000" b="0" i="0" u="none" strike="noStrike">
                          <a:solidFill>
                            <a:srgbClr val="000000"/>
                          </a:solidFill>
                          <a:effectLst/>
                          <a:latin typeface="+mn-lt"/>
                        </a:rPr>
                        <a:t>Multi-Link based Multi-AP Coordination for Low-Latency Traffic </a:t>
                      </a:r>
                    </a:p>
                  </a:txBody>
                  <a:tcPr marL="9525" marR="9525" marT="9525" marB="0" anchor="b"/>
                </a:tc>
                <a:tc>
                  <a:txBody>
                    <a:bodyPr/>
                    <a:lstStyle/>
                    <a:p>
                      <a:pPr algn="ctr" fontAlgn="b"/>
                      <a:r>
                        <a:rPr lang="en-US" sz="1000" b="0" i="0" u="none" strike="noStrike" dirty="0">
                          <a:solidFill>
                            <a:srgbClr val="000000"/>
                          </a:solidFill>
                          <a:effectLst/>
                          <a:latin typeface="+mn-lt"/>
                        </a:rPr>
                        <a:t>Jiayi Zhang</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564562858"/>
                  </a:ext>
                </a:extLst>
              </a:tr>
            </a:tbl>
          </a:graphicData>
        </a:graphic>
      </p:graphicFrame>
    </p:spTree>
    <p:extLst>
      <p:ext uri="{BB962C8B-B14F-4D97-AF65-F5344CB8AC3E}">
        <p14:creationId xmlns:p14="http://schemas.microsoft.com/office/powerpoint/2010/main" val="303006809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8</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27</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3598285101"/>
              </p:ext>
            </p:extLst>
          </p:nvPr>
        </p:nvGraphicFramePr>
        <p:xfrm>
          <a:off x="851217" y="1582301"/>
          <a:ext cx="7736268" cy="3873313"/>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276599">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1066802">
                  <a:extLst>
                    <a:ext uri="{9D8B030D-6E8A-4147-A177-3AD203B41FA5}">
                      <a16:colId xmlns:a16="http://schemas.microsoft.com/office/drawing/2014/main" val="20004"/>
                    </a:ext>
                  </a:extLst>
                </a:gridCol>
                <a:gridCol w="738885">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97047">
                <a:tc>
                  <a:txBody>
                    <a:bodyPr/>
                    <a:lstStyle/>
                    <a:p>
                      <a:pPr algn="ctr" fontAlgn="b"/>
                      <a:r>
                        <a:rPr lang="en-US" sz="1000" b="0" i="0" u="none" strike="noStrike" dirty="0">
                          <a:solidFill>
                            <a:srgbClr val="00B050"/>
                          </a:solidFill>
                          <a:effectLst/>
                          <a:latin typeface="+mn-lt"/>
                          <a:hlinkClick r:id="rId2">
                            <a:extLst>
                              <a:ext uri="{A12FA001-AC4F-418D-AE19-62706E023703}">
                                <ahyp:hlinkClr xmlns:ahyp="http://schemas.microsoft.com/office/drawing/2018/hyperlinkcolor" val="tx"/>
                              </a:ext>
                            </a:extLst>
                          </a:hlinkClick>
                        </a:rPr>
                        <a:t>1987</a:t>
                      </a:r>
                      <a:endParaRPr lang="en-US" sz="1000" b="0" i="0" u="none" strike="noStrike" dirty="0">
                        <a:solidFill>
                          <a:srgbClr val="00B050"/>
                        </a:solidFill>
                        <a:effectLst/>
                        <a:latin typeface="+mn-lt"/>
                      </a:endParaRPr>
                    </a:p>
                  </a:txBody>
                  <a:tcPr marL="9525" marR="9525" marT="9525" marB="0" anchor="b"/>
                </a:tc>
                <a:tc>
                  <a:txBody>
                    <a:bodyPr/>
                    <a:lstStyle/>
                    <a:p>
                      <a:pPr algn="l" fontAlgn="b"/>
                      <a:r>
                        <a:rPr lang="en-US" sz="1000" b="0" i="0" u="none" strike="noStrike">
                          <a:solidFill>
                            <a:srgbClr val="00B050"/>
                          </a:solidFill>
                          <a:effectLst/>
                          <a:latin typeface="+mn-lt"/>
                        </a:rPr>
                        <a:t>802-11bn-selection-procedure</a:t>
                      </a:r>
                    </a:p>
                  </a:txBody>
                  <a:tcPr marL="9525" marR="9525" marT="9525" marB="0" anchor="b"/>
                </a:tc>
                <a:tc>
                  <a:txBody>
                    <a:bodyPr/>
                    <a:lstStyle/>
                    <a:p>
                      <a:pPr algn="ctr" fontAlgn="b"/>
                      <a:r>
                        <a:rPr lang="en-US" sz="1000" b="0" i="0" u="none" strike="noStrike">
                          <a:solidFill>
                            <a:srgbClr val="00B050"/>
                          </a:solidFill>
                          <a:effectLst/>
                          <a:latin typeface="+mn-lt"/>
                        </a:rPr>
                        <a:t>Alfred Asterjadhi</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0B050"/>
                          </a:solidFill>
                          <a:effectLst/>
                          <a:uLnTx/>
                          <a:uFillTx/>
                          <a:latin typeface="Times New Roman"/>
                          <a:ea typeface="MS Gothic"/>
                          <a:cs typeface="+mn-cs"/>
                        </a:rPr>
                        <a:t>Pending</a:t>
                      </a:r>
                      <a:endParaRPr lang="en-US" sz="1000" i="0" dirty="0">
                        <a:solidFill>
                          <a:srgbClr val="00B05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1000" i="0" dirty="0">
                          <a:solidFill>
                            <a:srgbClr val="00B050"/>
                          </a:solidFill>
                          <a:effectLst/>
                          <a:latin typeface="+mn-lt"/>
                          <a:ea typeface="Times New Roman" panose="02020603050405020304" pitchFamily="18" charset="0"/>
                        </a:rPr>
                        <a:t>TG docs</a:t>
                      </a: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rgbClr val="00B050"/>
                          </a:solidFill>
                          <a:effectLst/>
                          <a:uLnTx/>
                          <a:uFillTx/>
                          <a:latin typeface="+mn-lt"/>
                          <a:ea typeface="Times New Roman" panose="02020603050405020304" pitchFamily="18" charset="0"/>
                          <a:cs typeface="+mn-cs"/>
                        </a:rPr>
                        <a:t>Joint</a:t>
                      </a:r>
                      <a:endParaRPr lang="en-US" sz="1000" i="0" dirty="0">
                        <a:solidFill>
                          <a:srgbClr val="00B05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97047">
                <a:tc>
                  <a:txBody>
                    <a:bodyPr/>
                    <a:lstStyle/>
                    <a:p>
                      <a:pPr algn="ctr" fontAlgn="b"/>
                      <a:r>
                        <a:rPr lang="en-US" sz="1000" b="0" i="0" u="none" strike="noStrike">
                          <a:solidFill>
                            <a:srgbClr val="000000"/>
                          </a:solidFill>
                          <a:effectLst/>
                          <a:latin typeface="+mn-lt"/>
                        </a:rPr>
                        <a:t>1988</a:t>
                      </a:r>
                    </a:p>
                  </a:txBody>
                  <a:tcPr marL="9525" marR="9525" marT="9525" marB="0" anchor="b"/>
                </a:tc>
                <a:tc>
                  <a:txBody>
                    <a:bodyPr/>
                    <a:lstStyle/>
                    <a:p>
                      <a:pPr algn="l" fontAlgn="b"/>
                      <a:r>
                        <a:rPr lang="en-US" sz="1000" b="0" i="0" u="none" strike="noStrike" dirty="0">
                          <a:solidFill>
                            <a:srgbClr val="000000"/>
                          </a:solidFill>
                          <a:effectLst/>
                          <a:latin typeface="+mn-lt"/>
                        </a:rPr>
                        <a:t>High Level Thoughts on DRU Design</a:t>
                      </a:r>
                    </a:p>
                  </a:txBody>
                  <a:tcPr marL="9525" marR="9525" marT="9525" marB="0" anchor="b"/>
                </a:tc>
                <a:tc>
                  <a:txBody>
                    <a:bodyPr/>
                    <a:lstStyle/>
                    <a:p>
                      <a:pPr algn="ctr" fontAlgn="b"/>
                      <a:r>
                        <a:rPr lang="en-US" sz="1000" b="0" i="0" u="none" strike="noStrike">
                          <a:solidFill>
                            <a:srgbClr val="000000"/>
                          </a:solidFill>
                          <a:effectLst/>
                          <a:latin typeface="+mn-lt"/>
                        </a:rPr>
                        <a:t>Lin Yang</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strike="sngStrike"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strike="sngStrike"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strike="sngStrike"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52950581"/>
                  </a:ext>
                </a:extLst>
              </a:tr>
              <a:tr h="297047">
                <a:tc>
                  <a:txBody>
                    <a:bodyPr/>
                    <a:lstStyle/>
                    <a:p>
                      <a:pPr algn="ctr" fontAlgn="b"/>
                      <a:r>
                        <a:rPr lang="en-US" sz="1000" b="0" i="0" u="none" strike="noStrike">
                          <a:solidFill>
                            <a:srgbClr val="000000"/>
                          </a:solidFill>
                          <a:effectLst/>
                          <a:latin typeface="+mn-lt"/>
                        </a:rPr>
                        <a:t>1990</a:t>
                      </a:r>
                    </a:p>
                  </a:txBody>
                  <a:tcPr marL="9525" marR="9525" marT="9525" marB="0" anchor="b"/>
                </a:tc>
                <a:tc>
                  <a:txBody>
                    <a:bodyPr/>
                    <a:lstStyle/>
                    <a:p>
                      <a:pPr algn="l" fontAlgn="b"/>
                      <a:r>
                        <a:rPr lang="en-US" sz="1000" b="0" i="0" u="none" strike="noStrike">
                          <a:solidFill>
                            <a:srgbClr val="000000"/>
                          </a:solidFill>
                          <a:effectLst/>
                          <a:latin typeface="+mn-lt"/>
                        </a:rPr>
                        <a:t>multi-ap-transmissions-on-the-link-quality-metric.pptx</a:t>
                      </a:r>
                    </a:p>
                  </a:txBody>
                  <a:tcPr marL="9525" marR="9525" marT="9525" marB="0" anchor="b"/>
                </a:tc>
                <a:tc>
                  <a:txBody>
                    <a:bodyPr/>
                    <a:lstStyle/>
                    <a:p>
                      <a:pPr algn="ctr" fontAlgn="b"/>
                      <a:r>
                        <a:rPr lang="en-US" sz="1000" b="0" i="0" u="none" strike="noStrike">
                          <a:solidFill>
                            <a:srgbClr val="000000"/>
                          </a:solidFill>
                          <a:effectLst/>
                          <a:latin typeface="+mn-lt"/>
                        </a:rPr>
                        <a:t>Vamadevan Namboodiri</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883746937"/>
                  </a:ext>
                </a:extLst>
              </a:tr>
              <a:tr h="297047">
                <a:tc>
                  <a:txBody>
                    <a:bodyPr/>
                    <a:lstStyle/>
                    <a:p>
                      <a:pPr algn="ctr" fontAlgn="b"/>
                      <a:r>
                        <a:rPr lang="en-US" sz="1000" b="0" i="0" u="none" strike="noStrike">
                          <a:solidFill>
                            <a:srgbClr val="000000"/>
                          </a:solidFill>
                          <a:effectLst/>
                          <a:latin typeface="+mn-lt"/>
                        </a:rPr>
                        <a:t>1995</a:t>
                      </a:r>
                    </a:p>
                  </a:txBody>
                  <a:tcPr marL="9525" marR="9525" marT="9525" marB="0" anchor="b"/>
                </a:tc>
                <a:tc>
                  <a:txBody>
                    <a:bodyPr/>
                    <a:lstStyle/>
                    <a:p>
                      <a:pPr algn="l" fontAlgn="b"/>
                      <a:r>
                        <a:rPr lang="en-US" sz="1000" b="0" i="0" u="none" strike="noStrike">
                          <a:solidFill>
                            <a:srgbClr val="000000"/>
                          </a:solidFill>
                          <a:effectLst/>
                          <a:latin typeface="+mn-lt"/>
                        </a:rPr>
                        <a:t>Trigger, BA, and BAR Protection</a:t>
                      </a:r>
                    </a:p>
                  </a:txBody>
                  <a:tcPr marL="9525" marR="9525" marT="9525" marB="0" anchor="b"/>
                </a:tc>
                <a:tc>
                  <a:txBody>
                    <a:bodyPr/>
                    <a:lstStyle/>
                    <a:p>
                      <a:pPr algn="ctr" fontAlgn="b"/>
                      <a:r>
                        <a:rPr lang="en-US" sz="1000" b="0" i="0" u="none" strike="noStrike">
                          <a:solidFill>
                            <a:srgbClr val="000000"/>
                          </a:solidFill>
                          <a:effectLst/>
                          <a:latin typeface="+mn-lt"/>
                        </a:rPr>
                        <a:t>Po-Kai Huang</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028515828"/>
                  </a:ext>
                </a:extLst>
              </a:tr>
              <a:tr h="297047">
                <a:tc>
                  <a:txBody>
                    <a:bodyPr/>
                    <a:lstStyle/>
                    <a:p>
                      <a:pPr algn="ctr" fontAlgn="b"/>
                      <a:r>
                        <a:rPr lang="en-US" sz="1000" b="0" i="0" u="none" strike="noStrike">
                          <a:solidFill>
                            <a:srgbClr val="000000"/>
                          </a:solidFill>
                          <a:effectLst/>
                          <a:latin typeface="+mn-lt"/>
                        </a:rPr>
                        <a:t>1996</a:t>
                      </a:r>
                    </a:p>
                  </a:txBody>
                  <a:tcPr marL="9525" marR="9525" marT="9525" marB="0" anchor="b"/>
                </a:tc>
                <a:tc>
                  <a:txBody>
                    <a:bodyPr/>
                    <a:lstStyle/>
                    <a:p>
                      <a:pPr algn="l" fontAlgn="b"/>
                      <a:r>
                        <a:rPr lang="en-US" sz="1000" b="0" i="0" u="none" strike="noStrike" dirty="0">
                          <a:solidFill>
                            <a:srgbClr val="000000"/>
                          </a:solidFill>
                          <a:effectLst/>
                          <a:latin typeface="+mn-lt"/>
                        </a:rPr>
                        <a:t>Improve roaming between MLDs</a:t>
                      </a:r>
                    </a:p>
                  </a:txBody>
                  <a:tcPr marL="9525" marR="9525" marT="9525" marB="0" anchor="b"/>
                </a:tc>
                <a:tc>
                  <a:txBody>
                    <a:bodyPr/>
                    <a:lstStyle/>
                    <a:p>
                      <a:pPr algn="ctr" fontAlgn="b"/>
                      <a:r>
                        <a:rPr lang="en-US" sz="1000" b="0" i="0" u="none" strike="noStrike">
                          <a:solidFill>
                            <a:srgbClr val="000000"/>
                          </a:solidFill>
                          <a:effectLst/>
                          <a:latin typeface="+mn-lt"/>
                        </a:rPr>
                        <a:t>Po-Kai Huang</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strike="sngStrike"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32966080"/>
                  </a:ext>
                </a:extLst>
              </a:tr>
              <a:tr h="297047">
                <a:tc>
                  <a:txBody>
                    <a:bodyPr/>
                    <a:lstStyle/>
                    <a:p>
                      <a:pPr algn="ctr" fontAlgn="b"/>
                      <a:r>
                        <a:rPr lang="en-US" sz="1000" b="0" i="0" u="none" strike="noStrike">
                          <a:solidFill>
                            <a:srgbClr val="000000"/>
                          </a:solidFill>
                          <a:effectLst/>
                          <a:latin typeface="+mn-lt"/>
                        </a:rPr>
                        <a:t>1997</a:t>
                      </a:r>
                    </a:p>
                  </a:txBody>
                  <a:tcPr marL="9525" marR="9525" marT="9525" marB="0" anchor="b"/>
                </a:tc>
                <a:tc>
                  <a:txBody>
                    <a:bodyPr/>
                    <a:lstStyle/>
                    <a:p>
                      <a:pPr algn="l" fontAlgn="b"/>
                      <a:r>
                        <a:rPr lang="en-US" sz="1000" b="0" i="0" u="none" strike="noStrike">
                          <a:solidFill>
                            <a:srgbClr val="000000"/>
                          </a:solidFill>
                          <a:effectLst/>
                          <a:latin typeface="+mn-lt"/>
                        </a:rPr>
                        <a:t>MAC header protection</a:t>
                      </a:r>
                    </a:p>
                  </a:txBody>
                  <a:tcPr marL="9525" marR="9525" marT="9525" marB="0" anchor="b"/>
                </a:tc>
                <a:tc>
                  <a:txBody>
                    <a:bodyPr/>
                    <a:lstStyle/>
                    <a:p>
                      <a:pPr algn="ctr" fontAlgn="b"/>
                      <a:r>
                        <a:rPr lang="en-US" sz="1000" b="0" i="0" u="none" strike="noStrike">
                          <a:solidFill>
                            <a:srgbClr val="000000"/>
                          </a:solidFill>
                          <a:effectLst/>
                          <a:latin typeface="+mn-lt"/>
                        </a:rPr>
                        <a:t>Po-Kai Huang</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071257898"/>
                  </a:ext>
                </a:extLst>
              </a:tr>
              <a:tr h="297047">
                <a:tc>
                  <a:txBody>
                    <a:bodyPr/>
                    <a:lstStyle/>
                    <a:p>
                      <a:pPr algn="ctr" fontAlgn="b"/>
                      <a:r>
                        <a:rPr lang="en-US" sz="1000" b="0" i="0" u="none" strike="noStrike" dirty="0">
                          <a:solidFill>
                            <a:srgbClr val="000000"/>
                          </a:solidFill>
                          <a:effectLst/>
                          <a:latin typeface="+mn-lt"/>
                        </a:rPr>
                        <a:t>1998</a:t>
                      </a:r>
                    </a:p>
                  </a:txBody>
                  <a:tcPr marL="9525" marR="9525" marT="9525" marB="0" anchor="b"/>
                </a:tc>
                <a:tc>
                  <a:txBody>
                    <a:bodyPr/>
                    <a:lstStyle/>
                    <a:p>
                      <a:pPr algn="l" fontAlgn="b"/>
                      <a:r>
                        <a:rPr lang="en-US" sz="1000" b="0" i="0" u="none" strike="noStrike">
                          <a:solidFill>
                            <a:srgbClr val="000000"/>
                          </a:solidFill>
                          <a:effectLst/>
                          <a:latin typeface="+mn-lt"/>
                        </a:rPr>
                        <a:t>Zero MUI Coordinated BF</a:t>
                      </a:r>
                    </a:p>
                  </a:txBody>
                  <a:tcPr marL="9525" marR="9525" marT="9525" marB="0" anchor="b"/>
                </a:tc>
                <a:tc>
                  <a:txBody>
                    <a:bodyPr/>
                    <a:lstStyle/>
                    <a:p>
                      <a:pPr algn="ctr" fontAlgn="b"/>
                      <a:r>
                        <a:rPr lang="en-US" sz="1000" b="0" i="0" u="none" strike="noStrike" dirty="0">
                          <a:solidFill>
                            <a:srgbClr val="000000"/>
                          </a:solidFill>
                          <a:effectLst/>
                          <a:latin typeface="+mn-lt"/>
                        </a:rPr>
                        <a:t>Shimi Shilo</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916324636"/>
                  </a:ext>
                </a:extLst>
              </a:tr>
              <a:tr h="297047">
                <a:tc>
                  <a:txBody>
                    <a:bodyPr/>
                    <a:lstStyle/>
                    <a:p>
                      <a:pPr algn="ctr" fontAlgn="b"/>
                      <a:r>
                        <a:rPr lang="en-US" sz="1000" b="0" i="0" u="none" strike="noStrike" dirty="0">
                          <a:solidFill>
                            <a:srgbClr val="000000"/>
                          </a:solidFill>
                          <a:effectLst/>
                          <a:latin typeface="+mn-lt"/>
                        </a:rPr>
                        <a:t>2001</a:t>
                      </a:r>
                    </a:p>
                  </a:txBody>
                  <a:tcPr marL="9525" marR="9525" marT="9525" marB="0" anchor="b"/>
                </a:tc>
                <a:tc>
                  <a:txBody>
                    <a:bodyPr/>
                    <a:lstStyle/>
                    <a:p>
                      <a:pPr algn="l" fontAlgn="b"/>
                      <a:r>
                        <a:rPr lang="en-US" sz="1000" b="0" i="0" u="none" strike="noStrike" dirty="0">
                          <a:solidFill>
                            <a:srgbClr val="000000"/>
                          </a:solidFill>
                          <a:effectLst/>
                          <a:latin typeface="+mn-lt"/>
                        </a:rPr>
                        <a:t>Secure Control frames - Follow up</a:t>
                      </a:r>
                    </a:p>
                  </a:txBody>
                  <a:tcPr marL="9525" marR="9525" marT="9525" marB="0" anchor="b"/>
                </a:tc>
                <a:tc>
                  <a:txBody>
                    <a:bodyPr/>
                    <a:lstStyle/>
                    <a:p>
                      <a:pPr algn="ctr" fontAlgn="b"/>
                      <a:r>
                        <a:rPr lang="en-US" sz="1000" b="0" i="0" u="none" strike="noStrike">
                          <a:solidFill>
                            <a:srgbClr val="000000"/>
                          </a:solidFill>
                          <a:effectLst/>
                          <a:latin typeface="+mn-lt"/>
                        </a:rPr>
                        <a:t>Alfred Asterjadhi</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strike="sngStrike"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00276103"/>
                  </a:ext>
                </a:extLst>
              </a:tr>
              <a:tr h="297047">
                <a:tc>
                  <a:txBody>
                    <a:bodyPr/>
                    <a:lstStyle/>
                    <a:p>
                      <a:pPr algn="ctr" fontAlgn="b"/>
                      <a:r>
                        <a:rPr lang="en-US" sz="1000" b="0" i="0" u="none" strike="noStrike">
                          <a:solidFill>
                            <a:srgbClr val="000000"/>
                          </a:solidFill>
                          <a:effectLst/>
                          <a:latin typeface="+mn-lt"/>
                        </a:rPr>
                        <a:t>2002</a:t>
                      </a:r>
                      <a:endParaRPr lang="en-US" sz="1000" b="0" i="0" u="none" strike="noStrike" dirty="0">
                        <a:solidFill>
                          <a:srgbClr val="000000"/>
                        </a:solidFill>
                        <a:effectLst/>
                        <a:latin typeface="+mn-lt"/>
                      </a:endParaRPr>
                    </a:p>
                  </a:txBody>
                  <a:tcPr marL="9525" marR="9525" marT="9525" marB="0" anchor="b"/>
                </a:tc>
                <a:tc>
                  <a:txBody>
                    <a:bodyPr/>
                    <a:lstStyle/>
                    <a:p>
                      <a:pPr algn="l" fontAlgn="b"/>
                      <a:r>
                        <a:rPr lang="en-US" sz="1000" b="0" i="0" u="none" strike="noStrike">
                          <a:solidFill>
                            <a:srgbClr val="000000"/>
                          </a:solidFill>
                          <a:effectLst/>
                          <a:latin typeface="+mn-lt"/>
                        </a:rPr>
                        <a:t>In-device coexistence and interference follow-up</a:t>
                      </a:r>
                    </a:p>
                  </a:txBody>
                  <a:tcPr marL="9525" marR="9525" marT="9525" marB="0" anchor="b"/>
                </a:tc>
                <a:tc>
                  <a:txBody>
                    <a:bodyPr/>
                    <a:lstStyle/>
                    <a:p>
                      <a:pPr algn="ctr" fontAlgn="b"/>
                      <a:r>
                        <a:rPr lang="en-US" sz="1000" b="0" i="0" u="none" strike="noStrike">
                          <a:solidFill>
                            <a:srgbClr val="000000"/>
                          </a:solidFill>
                          <a:effectLst/>
                          <a:latin typeface="+mn-lt"/>
                        </a:rPr>
                        <a:t>Cariou, Laurent</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788129126"/>
                  </a:ext>
                </a:extLst>
              </a:tr>
              <a:tr h="297047">
                <a:tc>
                  <a:txBody>
                    <a:bodyPr/>
                    <a:lstStyle/>
                    <a:p>
                      <a:pPr algn="ctr" fontAlgn="b"/>
                      <a:r>
                        <a:rPr lang="en-US" sz="1000" b="0" i="0" u="none" strike="noStrike">
                          <a:solidFill>
                            <a:srgbClr val="000000"/>
                          </a:solidFill>
                          <a:effectLst/>
                          <a:latin typeface="+mn-lt"/>
                        </a:rPr>
                        <a:t>2003</a:t>
                      </a:r>
                      <a:endParaRPr lang="en-US" sz="1000" b="0" i="0" u="none" strike="noStrike" dirty="0">
                        <a:solidFill>
                          <a:srgbClr val="000000"/>
                        </a:solidFill>
                        <a:effectLst/>
                        <a:latin typeface="+mn-lt"/>
                      </a:endParaRPr>
                    </a:p>
                  </a:txBody>
                  <a:tcPr marL="9525" marR="9525" marT="9525" marB="0" anchor="b"/>
                </a:tc>
                <a:tc>
                  <a:txBody>
                    <a:bodyPr/>
                    <a:lstStyle/>
                    <a:p>
                      <a:pPr algn="l" fontAlgn="b"/>
                      <a:r>
                        <a:rPr lang="en-US" sz="1000" b="0" i="0" u="none" strike="noStrike">
                          <a:solidFill>
                            <a:srgbClr val="000000"/>
                          </a:solidFill>
                          <a:effectLst/>
                          <a:latin typeface="+mn-lt"/>
                        </a:rPr>
                        <a:t>Client power save</a:t>
                      </a:r>
                    </a:p>
                  </a:txBody>
                  <a:tcPr marL="9525" marR="9525" marT="9525" marB="0" anchor="b"/>
                </a:tc>
                <a:tc>
                  <a:txBody>
                    <a:bodyPr/>
                    <a:lstStyle/>
                    <a:p>
                      <a:pPr algn="ctr" fontAlgn="b"/>
                      <a:r>
                        <a:rPr lang="en-US" sz="1000" b="0" i="0" u="none" strike="noStrike">
                          <a:solidFill>
                            <a:srgbClr val="000000"/>
                          </a:solidFill>
                          <a:effectLst/>
                          <a:latin typeface="+mn-lt"/>
                        </a:rPr>
                        <a:t>Cariou, Laurent</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841144541"/>
                  </a:ext>
                </a:extLst>
              </a:tr>
              <a:tr h="297047">
                <a:tc>
                  <a:txBody>
                    <a:bodyPr/>
                    <a:lstStyle/>
                    <a:p>
                      <a:pPr algn="ctr" fontAlgn="b"/>
                      <a:r>
                        <a:rPr lang="en-US" sz="1000" b="0" i="0" u="none" strike="noStrike">
                          <a:solidFill>
                            <a:srgbClr val="000000"/>
                          </a:solidFill>
                          <a:effectLst/>
                          <a:latin typeface="+mn-lt"/>
                        </a:rPr>
                        <a:t>2005</a:t>
                      </a:r>
                    </a:p>
                  </a:txBody>
                  <a:tcPr marL="9525" marR="9525" marT="9525" marB="0" anchor="b"/>
                </a:tc>
                <a:tc>
                  <a:txBody>
                    <a:bodyPr/>
                    <a:lstStyle/>
                    <a:p>
                      <a:pPr algn="l" fontAlgn="b"/>
                      <a:r>
                        <a:rPr lang="en-US" sz="1000" b="0" i="0" u="none" strike="noStrike">
                          <a:solidFill>
                            <a:srgbClr val="000000"/>
                          </a:solidFill>
                          <a:effectLst/>
                          <a:latin typeface="+mn-lt"/>
                        </a:rPr>
                        <a:t>Non-primary channel access (NPCA)</a:t>
                      </a:r>
                    </a:p>
                  </a:txBody>
                  <a:tcPr marL="9525" marR="9525" marT="9525" marB="0" anchor="b"/>
                </a:tc>
                <a:tc>
                  <a:txBody>
                    <a:bodyPr/>
                    <a:lstStyle/>
                    <a:p>
                      <a:pPr algn="ctr" fontAlgn="b"/>
                      <a:r>
                        <a:rPr lang="en-US" sz="1000" b="0" i="0" u="none" strike="noStrike">
                          <a:solidFill>
                            <a:srgbClr val="000000"/>
                          </a:solidFill>
                          <a:effectLst/>
                          <a:latin typeface="+mn-lt"/>
                        </a:rPr>
                        <a:t>Minyoung Park</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strike="sngStrike"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277178546"/>
                  </a:ext>
                </a:extLst>
              </a:tr>
              <a:tr h="297047">
                <a:tc>
                  <a:txBody>
                    <a:bodyPr/>
                    <a:lstStyle/>
                    <a:p>
                      <a:pPr algn="ctr" fontAlgn="b"/>
                      <a:r>
                        <a:rPr lang="en-US" sz="1000" b="0" i="0" u="none" strike="noStrike" dirty="0">
                          <a:solidFill>
                            <a:srgbClr val="000000"/>
                          </a:solidFill>
                          <a:effectLst/>
                          <a:latin typeface="+mn-lt"/>
                        </a:rPr>
                        <a:t>2006</a:t>
                      </a:r>
                    </a:p>
                  </a:txBody>
                  <a:tcPr marL="9525" marR="9525" marT="9525" marB="0" anchor="b"/>
                </a:tc>
                <a:tc>
                  <a:txBody>
                    <a:bodyPr/>
                    <a:lstStyle/>
                    <a:p>
                      <a:pPr algn="l" fontAlgn="b"/>
                      <a:r>
                        <a:rPr lang="en-US" sz="1000" b="0" i="0" u="none" strike="noStrike">
                          <a:solidFill>
                            <a:srgbClr val="000000"/>
                          </a:solidFill>
                          <a:effectLst/>
                          <a:latin typeface="+mn-lt"/>
                        </a:rPr>
                        <a:t>Non-primary link access for mobile AP MLD</a:t>
                      </a:r>
                    </a:p>
                  </a:txBody>
                  <a:tcPr marL="9525" marR="9525" marT="9525" marB="0" anchor="b"/>
                </a:tc>
                <a:tc>
                  <a:txBody>
                    <a:bodyPr/>
                    <a:lstStyle/>
                    <a:p>
                      <a:pPr algn="ctr" fontAlgn="b"/>
                      <a:r>
                        <a:rPr lang="en-US" sz="1000" b="0" i="0" u="none" strike="noStrike" dirty="0">
                          <a:solidFill>
                            <a:srgbClr val="000000"/>
                          </a:solidFill>
                          <a:effectLst/>
                          <a:latin typeface="+mn-lt"/>
                        </a:rPr>
                        <a:t>Minyoung Park</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564562858"/>
                  </a:ext>
                </a:extLst>
              </a:tr>
            </a:tbl>
          </a:graphicData>
        </a:graphic>
      </p:graphicFrame>
    </p:spTree>
    <p:extLst>
      <p:ext uri="{BB962C8B-B14F-4D97-AF65-F5344CB8AC3E}">
        <p14:creationId xmlns:p14="http://schemas.microsoft.com/office/powerpoint/2010/main" val="143975310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9</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28</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324613919"/>
              </p:ext>
            </p:extLst>
          </p:nvPr>
        </p:nvGraphicFramePr>
        <p:xfrm>
          <a:off x="851217" y="1582301"/>
          <a:ext cx="7736268" cy="3856035"/>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276599">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1066802">
                  <a:extLst>
                    <a:ext uri="{9D8B030D-6E8A-4147-A177-3AD203B41FA5}">
                      <a16:colId xmlns:a16="http://schemas.microsoft.com/office/drawing/2014/main" val="20004"/>
                    </a:ext>
                  </a:extLst>
                </a:gridCol>
                <a:gridCol w="738885">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97047">
                <a:tc>
                  <a:txBody>
                    <a:bodyPr/>
                    <a:lstStyle/>
                    <a:p>
                      <a:pPr algn="ctr" fontAlgn="b"/>
                      <a:r>
                        <a:rPr lang="en-US" sz="1000" b="0" i="0" u="none" strike="noStrike" dirty="0">
                          <a:solidFill>
                            <a:srgbClr val="000000"/>
                          </a:solidFill>
                          <a:effectLst/>
                          <a:latin typeface="+mn-lt"/>
                        </a:rPr>
                        <a:t>2007</a:t>
                      </a:r>
                    </a:p>
                  </a:txBody>
                  <a:tcPr marL="9525" marR="9525" marT="9525" marB="0" anchor="b"/>
                </a:tc>
                <a:tc>
                  <a:txBody>
                    <a:bodyPr/>
                    <a:lstStyle/>
                    <a:p>
                      <a:pPr algn="l" fontAlgn="b"/>
                      <a:r>
                        <a:rPr lang="en-US" sz="1000" b="0" i="0" u="none" strike="noStrike">
                          <a:solidFill>
                            <a:srgbClr val="000000"/>
                          </a:solidFill>
                          <a:effectLst/>
                          <a:latin typeface="+mn-lt"/>
                        </a:rPr>
                        <a:t>Enhancement of BSR</a:t>
                      </a:r>
                    </a:p>
                  </a:txBody>
                  <a:tcPr marL="9525" marR="9525" marT="9525" marB="0" anchor="b"/>
                </a:tc>
                <a:tc>
                  <a:txBody>
                    <a:bodyPr/>
                    <a:lstStyle/>
                    <a:p>
                      <a:pPr algn="ctr" fontAlgn="b"/>
                      <a:r>
                        <a:rPr lang="en-US" sz="1000" b="0" i="0" u="none" strike="noStrike">
                          <a:solidFill>
                            <a:srgbClr val="000000"/>
                          </a:solidFill>
                          <a:effectLst/>
                          <a:latin typeface="+mn-lt"/>
                        </a:rPr>
                        <a:t>Frank Hsu</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97047">
                <a:tc>
                  <a:txBody>
                    <a:bodyPr/>
                    <a:lstStyle/>
                    <a:p>
                      <a:pPr algn="ctr" fontAlgn="b"/>
                      <a:r>
                        <a:rPr lang="en-US" sz="1000" b="0" i="0" u="none" strike="noStrike" dirty="0">
                          <a:solidFill>
                            <a:srgbClr val="000000"/>
                          </a:solidFill>
                          <a:effectLst/>
                          <a:latin typeface="+mn-lt"/>
                        </a:rPr>
                        <a:t>2012</a:t>
                      </a:r>
                    </a:p>
                  </a:txBody>
                  <a:tcPr marL="9525" marR="9525" marT="9525" marB="0" anchor="b"/>
                </a:tc>
                <a:tc>
                  <a:txBody>
                    <a:bodyPr/>
                    <a:lstStyle/>
                    <a:p>
                      <a:pPr algn="l" fontAlgn="b"/>
                      <a:r>
                        <a:rPr lang="en-US" sz="1000" b="0" i="0" u="none" strike="noStrike">
                          <a:solidFill>
                            <a:srgbClr val="000000"/>
                          </a:solidFill>
                          <a:effectLst/>
                          <a:latin typeface="+mn-lt"/>
                        </a:rPr>
                        <a:t>Location Dependent Performance of C-SR</a:t>
                      </a:r>
                    </a:p>
                  </a:txBody>
                  <a:tcPr marL="9525" marR="9525" marT="9525" marB="0" anchor="b"/>
                </a:tc>
                <a:tc>
                  <a:txBody>
                    <a:bodyPr/>
                    <a:lstStyle/>
                    <a:p>
                      <a:pPr algn="ctr" fontAlgn="b"/>
                      <a:r>
                        <a:rPr lang="en-US" sz="1000" b="0" i="0" u="none" strike="noStrike">
                          <a:solidFill>
                            <a:srgbClr val="000000"/>
                          </a:solidFill>
                          <a:effectLst/>
                          <a:latin typeface="+mn-lt"/>
                        </a:rPr>
                        <a:t>MINOTANI JUN</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strike="sngStrike"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strike="sngStrike"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strike="sngStrike"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52950581"/>
                  </a:ext>
                </a:extLst>
              </a:tr>
              <a:tr h="297047">
                <a:tc>
                  <a:txBody>
                    <a:bodyPr/>
                    <a:lstStyle/>
                    <a:p>
                      <a:pPr algn="ctr" fontAlgn="b"/>
                      <a:r>
                        <a:rPr lang="en-US" sz="1000" b="0" i="0" u="none" strike="noStrike">
                          <a:solidFill>
                            <a:srgbClr val="000000"/>
                          </a:solidFill>
                          <a:effectLst/>
                          <a:latin typeface="+mn-lt"/>
                        </a:rPr>
                        <a:t>2015</a:t>
                      </a:r>
                    </a:p>
                  </a:txBody>
                  <a:tcPr marL="9525" marR="9525" marT="9525" marB="0" anchor="b"/>
                </a:tc>
                <a:tc>
                  <a:txBody>
                    <a:bodyPr/>
                    <a:lstStyle/>
                    <a:p>
                      <a:pPr algn="l" fontAlgn="b"/>
                      <a:r>
                        <a:rPr lang="en-US" sz="1000" b="0" i="0" u="none" strike="noStrike" dirty="0">
                          <a:solidFill>
                            <a:srgbClr val="000000"/>
                          </a:solidFill>
                          <a:effectLst/>
                          <a:latin typeface="+mn-lt"/>
                        </a:rPr>
                        <a:t>HT-Control-field-expansion</a:t>
                      </a:r>
                    </a:p>
                  </a:txBody>
                  <a:tcPr marL="9525" marR="9525" marT="9525" marB="0" anchor="b"/>
                </a:tc>
                <a:tc>
                  <a:txBody>
                    <a:bodyPr/>
                    <a:lstStyle/>
                    <a:p>
                      <a:pPr algn="ctr" fontAlgn="b"/>
                      <a:r>
                        <a:rPr lang="en-US" sz="1000" b="0" i="0" u="none" strike="noStrike">
                          <a:solidFill>
                            <a:srgbClr val="000000"/>
                          </a:solidFill>
                          <a:effectLst/>
                          <a:latin typeface="+mn-lt"/>
                        </a:rPr>
                        <a:t>Xiangxin Gu</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883746937"/>
                  </a:ext>
                </a:extLst>
              </a:tr>
              <a:tr h="297047">
                <a:tc>
                  <a:txBody>
                    <a:bodyPr/>
                    <a:lstStyle/>
                    <a:p>
                      <a:pPr algn="ctr" fontAlgn="b"/>
                      <a:r>
                        <a:rPr lang="en-US" sz="1000" b="0" i="0" u="none" strike="noStrike">
                          <a:solidFill>
                            <a:srgbClr val="000000"/>
                          </a:solidFill>
                          <a:effectLst/>
                          <a:latin typeface="+mn-lt"/>
                        </a:rPr>
                        <a:t>2022</a:t>
                      </a:r>
                    </a:p>
                  </a:txBody>
                  <a:tcPr marL="9525" marR="9525" marT="9525" marB="0" anchor="b"/>
                </a:tc>
                <a:tc>
                  <a:txBody>
                    <a:bodyPr/>
                    <a:lstStyle/>
                    <a:p>
                      <a:pPr algn="l" fontAlgn="b"/>
                      <a:r>
                        <a:rPr lang="en-US" sz="1000" b="0" i="0" u="none" strike="noStrike" dirty="0">
                          <a:solidFill>
                            <a:srgbClr val="000000"/>
                          </a:solidFill>
                          <a:effectLst/>
                          <a:latin typeface="+mn-lt"/>
                        </a:rPr>
                        <a:t>r-TWT for multi-AP follow up</a:t>
                      </a:r>
                    </a:p>
                  </a:txBody>
                  <a:tcPr marL="9525" marR="9525" marT="9525" marB="0" anchor="b"/>
                </a:tc>
                <a:tc>
                  <a:txBody>
                    <a:bodyPr/>
                    <a:lstStyle/>
                    <a:p>
                      <a:pPr algn="ctr" fontAlgn="b"/>
                      <a:r>
                        <a:rPr lang="en-US" sz="1000" b="0" i="0" u="none" strike="noStrike">
                          <a:solidFill>
                            <a:srgbClr val="000000"/>
                          </a:solidFill>
                          <a:effectLst/>
                          <a:latin typeface="+mn-lt"/>
                        </a:rPr>
                        <a:t>Cariou, Laurent</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028515828"/>
                  </a:ext>
                </a:extLst>
              </a:tr>
              <a:tr h="297047">
                <a:tc>
                  <a:txBody>
                    <a:bodyPr/>
                    <a:lstStyle/>
                    <a:p>
                      <a:pPr algn="ctr" fontAlgn="b"/>
                      <a:r>
                        <a:rPr lang="en-US" sz="1000" b="0" i="0" u="none" strike="noStrike">
                          <a:solidFill>
                            <a:srgbClr val="000000"/>
                          </a:solidFill>
                          <a:effectLst/>
                          <a:latin typeface="+mn-lt"/>
                        </a:rPr>
                        <a:t>2023</a:t>
                      </a:r>
                    </a:p>
                  </a:txBody>
                  <a:tcPr marL="9525" marR="9525" marT="9525" marB="0" anchor="b"/>
                </a:tc>
                <a:tc>
                  <a:txBody>
                    <a:bodyPr/>
                    <a:lstStyle/>
                    <a:p>
                      <a:pPr algn="l" fontAlgn="b"/>
                      <a:r>
                        <a:rPr lang="en-US" sz="1000" b="0" i="0" u="none" strike="noStrike" dirty="0">
                          <a:solidFill>
                            <a:srgbClr val="000000"/>
                          </a:solidFill>
                          <a:effectLst/>
                          <a:latin typeface="+mn-lt"/>
                        </a:rPr>
                        <a:t>Further discussion on Non-Primary Channel Access</a:t>
                      </a:r>
                    </a:p>
                  </a:txBody>
                  <a:tcPr marL="9525" marR="9525" marT="9525" marB="0" anchor="b"/>
                </a:tc>
                <a:tc>
                  <a:txBody>
                    <a:bodyPr/>
                    <a:lstStyle/>
                    <a:p>
                      <a:pPr algn="ctr" fontAlgn="b"/>
                      <a:r>
                        <a:rPr lang="en-US" sz="1000" b="0" i="0" u="none" strike="noStrike">
                          <a:solidFill>
                            <a:srgbClr val="000000"/>
                          </a:solidFill>
                          <a:effectLst/>
                          <a:latin typeface="+mn-lt"/>
                        </a:rPr>
                        <a:t>Sindhu Verma</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strike="sngStrike"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32966080"/>
                  </a:ext>
                </a:extLst>
              </a:tr>
              <a:tr h="297047">
                <a:tc>
                  <a:txBody>
                    <a:bodyPr/>
                    <a:lstStyle/>
                    <a:p>
                      <a:pPr algn="ctr" fontAlgn="b"/>
                      <a:r>
                        <a:rPr lang="en-US" sz="1000" b="0" i="0" u="none" strike="noStrike" dirty="0">
                          <a:solidFill>
                            <a:srgbClr val="000000"/>
                          </a:solidFill>
                          <a:effectLst/>
                          <a:latin typeface="+mn-lt"/>
                          <a:hlinkClick r:id="rId2"/>
                        </a:rPr>
                        <a:t>2026</a:t>
                      </a:r>
                      <a:endParaRPr lang="en-US" sz="1000" b="0" i="0" u="none" strike="noStrike" dirty="0">
                        <a:solidFill>
                          <a:srgbClr val="000000"/>
                        </a:solidFill>
                        <a:effectLst/>
                        <a:latin typeface="+mn-lt"/>
                      </a:endParaRPr>
                    </a:p>
                  </a:txBody>
                  <a:tcPr marL="9525" marR="9525" marT="9525" marB="0" anchor="b"/>
                </a:tc>
                <a:tc>
                  <a:txBody>
                    <a:bodyPr/>
                    <a:lstStyle/>
                    <a:p>
                      <a:pPr algn="l" fontAlgn="b"/>
                      <a:r>
                        <a:rPr lang="en-US" sz="1000" b="0" i="0" u="none" strike="noStrike" dirty="0">
                          <a:solidFill>
                            <a:srgbClr val="000000"/>
                          </a:solidFill>
                          <a:effectLst/>
                          <a:latin typeface="+mn-lt"/>
                        </a:rPr>
                        <a:t>Balanced Wireless In-Device</a:t>
                      </a:r>
                    </a:p>
                  </a:txBody>
                  <a:tcPr marL="9525" marR="9525" marT="9525" marB="0" anchor="b"/>
                </a:tc>
                <a:tc>
                  <a:txBody>
                    <a:bodyPr/>
                    <a:lstStyle/>
                    <a:p>
                      <a:pPr algn="ctr" fontAlgn="b"/>
                      <a:r>
                        <a:rPr lang="en-US" sz="1000" b="0" i="0" u="none" strike="noStrike" dirty="0">
                          <a:solidFill>
                            <a:srgbClr val="000000"/>
                          </a:solidFill>
                          <a:effectLst/>
                          <a:latin typeface="+mn-lt"/>
                        </a:rPr>
                        <a:t>Brian Hart</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strike="sngStrike"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212990899"/>
                  </a:ext>
                </a:extLst>
              </a:tr>
              <a:tr h="297047">
                <a:tc>
                  <a:txBody>
                    <a:bodyPr/>
                    <a:lstStyle/>
                    <a:p>
                      <a:pPr algn="ctr" fontAlgn="b"/>
                      <a:r>
                        <a:rPr lang="en-US" sz="1000" b="0" i="0" u="none" strike="noStrike" dirty="0">
                          <a:solidFill>
                            <a:srgbClr val="000000"/>
                          </a:solidFill>
                          <a:effectLst/>
                          <a:latin typeface="+mn-lt"/>
                        </a:rPr>
                        <a:t>2027</a:t>
                      </a:r>
                    </a:p>
                  </a:txBody>
                  <a:tcPr marL="9525" marR="9525" marT="9525" marB="0" anchor="b"/>
                </a:tc>
                <a:tc>
                  <a:txBody>
                    <a:bodyPr/>
                    <a:lstStyle/>
                    <a:p>
                      <a:pPr algn="l" fontAlgn="b"/>
                      <a:r>
                        <a:rPr lang="en-US" sz="1000" b="0" i="0" u="none" strike="noStrike" dirty="0">
                          <a:solidFill>
                            <a:srgbClr val="000000"/>
                          </a:solidFill>
                          <a:effectLst/>
                          <a:latin typeface="+mn-lt"/>
                        </a:rPr>
                        <a:t>Considerations for DSO sub-band switch delay</a:t>
                      </a:r>
                    </a:p>
                  </a:txBody>
                  <a:tcPr marL="9525" marR="9525" marT="9525" marB="0" anchor="b"/>
                </a:tc>
                <a:tc>
                  <a:txBody>
                    <a:bodyPr/>
                    <a:lstStyle/>
                    <a:p>
                      <a:pPr algn="ctr" fontAlgn="b"/>
                      <a:r>
                        <a:rPr lang="en-US" sz="1000" b="0" i="0" u="none" strike="noStrike" dirty="0">
                          <a:solidFill>
                            <a:srgbClr val="000000"/>
                          </a:solidFill>
                          <a:effectLst/>
                          <a:latin typeface="+mn-lt"/>
                        </a:rPr>
                        <a:t>Vishnu Ratnam</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071257898"/>
                  </a:ext>
                </a:extLst>
              </a:tr>
              <a:tr h="297047">
                <a:tc>
                  <a:txBody>
                    <a:bodyPr/>
                    <a:lstStyle/>
                    <a:p>
                      <a:pPr algn="ctr" fontAlgn="b"/>
                      <a:r>
                        <a:rPr lang="en-US" sz="1000" b="0" i="0" u="none" strike="noStrike" dirty="0">
                          <a:solidFill>
                            <a:srgbClr val="000000"/>
                          </a:solidFill>
                          <a:effectLst/>
                          <a:latin typeface="+mn-lt"/>
                          <a:hlinkClick r:id="rId3"/>
                        </a:rPr>
                        <a:t>2029</a:t>
                      </a:r>
                      <a:endParaRPr lang="en-US" sz="1000" b="0" i="0" u="none" strike="noStrike" dirty="0">
                        <a:solidFill>
                          <a:srgbClr val="000000"/>
                        </a:solidFill>
                        <a:effectLst/>
                        <a:latin typeface="+mn-lt"/>
                      </a:endParaRPr>
                    </a:p>
                  </a:txBody>
                  <a:tcPr marL="9525" marR="9525" marT="9525" marB="0" anchor="b"/>
                </a:tc>
                <a:tc>
                  <a:txBody>
                    <a:bodyPr/>
                    <a:lstStyle/>
                    <a:p>
                      <a:pPr algn="l" fontAlgn="b"/>
                      <a:r>
                        <a:rPr lang="en-US" sz="1000" b="0" i="0" u="none" strike="noStrike" dirty="0">
                          <a:solidFill>
                            <a:srgbClr val="000000"/>
                          </a:solidFill>
                          <a:effectLst/>
                          <a:latin typeface="+mn-lt"/>
                        </a:rPr>
                        <a:t>Overview of Enterprise Policy and Goals</a:t>
                      </a:r>
                    </a:p>
                  </a:txBody>
                  <a:tcPr marL="9525" marR="9525" marT="9525" marB="0" anchor="b"/>
                </a:tc>
                <a:tc>
                  <a:txBody>
                    <a:bodyPr/>
                    <a:lstStyle/>
                    <a:p>
                      <a:pPr algn="ctr" fontAlgn="b"/>
                      <a:r>
                        <a:rPr lang="en-US" sz="1000" b="0" i="0" u="none" strike="noStrike" dirty="0">
                          <a:solidFill>
                            <a:srgbClr val="000000"/>
                          </a:solidFill>
                          <a:effectLst/>
                          <a:latin typeface="+mn-lt"/>
                        </a:rPr>
                        <a:t>Brian Hart</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strike="sngStrike"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528580229"/>
                  </a:ext>
                </a:extLst>
              </a:tr>
              <a:tr h="297047">
                <a:tc>
                  <a:txBody>
                    <a:bodyPr/>
                    <a:lstStyle/>
                    <a:p>
                      <a:pPr algn="ctr" fontAlgn="b"/>
                      <a:r>
                        <a:rPr lang="en-US" sz="1000" b="0" i="0" u="none" strike="noStrike" dirty="0">
                          <a:solidFill>
                            <a:srgbClr val="00B050"/>
                          </a:solidFill>
                          <a:effectLst/>
                          <a:latin typeface="+mn-lt"/>
                          <a:hlinkClick r:id="rId4">
                            <a:extLst>
                              <a:ext uri="{A12FA001-AC4F-418D-AE19-62706E023703}">
                                <ahyp:hlinkClr xmlns:ahyp="http://schemas.microsoft.com/office/drawing/2018/hyperlinkcolor" val="tx"/>
                              </a:ext>
                            </a:extLst>
                          </a:hlinkClick>
                        </a:rPr>
                        <a:t>2030</a:t>
                      </a:r>
                      <a:endParaRPr lang="en-US" sz="1000" b="0" i="0" u="none" strike="noStrike" dirty="0">
                        <a:solidFill>
                          <a:srgbClr val="00B050"/>
                        </a:solidFill>
                        <a:effectLst/>
                        <a:latin typeface="+mn-lt"/>
                      </a:endParaRPr>
                    </a:p>
                  </a:txBody>
                  <a:tcPr marL="9525" marR="9525" marT="9525" marB="0" anchor="b"/>
                </a:tc>
                <a:tc>
                  <a:txBody>
                    <a:bodyPr/>
                    <a:lstStyle/>
                    <a:p>
                      <a:pPr algn="l" fontAlgn="b"/>
                      <a:r>
                        <a:rPr lang="en-US" sz="1000" b="0" i="0" u="none" strike="noStrike">
                          <a:solidFill>
                            <a:srgbClr val="00B050"/>
                          </a:solidFill>
                          <a:effectLst/>
                          <a:latin typeface="+mn-lt"/>
                        </a:rPr>
                        <a:t>Proposed 802.11bn Functional Requirements</a:t>
                      </a:r>
                    </a:p>
                  </a:txBody>
                  <a:tcPr marL="9525" marR="9525" marT="9525" marB="0" anchor="b"/>
                </a:tc>
                <a:tc>
                  <a:txBody>
                    <a:bodyPr/>
                    <a:lstStyle/>
                    <a:p>
                      <a:pPr algn="ctr" fontAlgn="b"/>
                      <a:r>
                        <a:rPr lang="en-US" sz="1000" b="0" i="0" u="none" strike="noStrike">
                          <a:solidFill>
                            <a:srgbClr val="00B050"/>
                          </a:solidFill>
                          <a:effectLst/>
                          <a:latin typeface="+mn-lt"/>
                        </a:rPr>
                        <a:t>Ming Gan</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0B050"/>
                          </a:solidFill>
                          <a:effectLst/>
                          <a:uLnTx/>
                          <a:uFillTx/>
                          <a:latin typeface="Times New Roman"/>
                          <a:ea typeface="MS Gothic"/>
                          <a:cs typeface="+mn-cs"/>
                        </a:rPr>
                        <a:t>Presented</a:t>
                      </a:r>
                      <a:endParaRPr lang="en-US" sz="1000" i="0" dirty="0">
                        <a:solidFill>
                          <a:srgbClr val="00B05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US" sz="1000" i="0" dirty="0">
                          <a:solidFill>
                            <a:srgbClr val="00B050"/>
                          </a:solidFill>
                          <a:effectLst/>
                          <a:latin typeface="+mn-lt"/>
                          <a:ea typeface="Times New Roman" panose="02020603050405020304" pitchFamily="18" charset="0"/>
                        </a:rPr>
                        <a:t>TG doc</a:t>
                      </a: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rgbClr val="00B050"/>
                          </a:solidFill>
                          <a:effectLst/>
                          <a:uLnTx/>
                          <a:uFillTx/>
                          <a:latin typeface="+mn-lt"/>
                          <a:ea typeface="Times New Roman" panose="02020603050405020304" pitchFamily="18" charset="0"/>
                          <a:cs typeface="+mn-cs"/>
                        </a:rPr>
                        <a:t>Joint</a:t>
                      </a:r>
                      <a:endParaRPr lang="en-US" sz="1000" i="0" dirty="0">
                        <a:solidFill>
                          <a:srgbClr val="00B05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916324636"/>
                  </a:ext>
                </a:extLst>
              </a:tr>
              <a:tr h="297047">
                <a:tc>
                  <a:txBody>
                    <a:bodyPr/>
                    <a:lstStyle/>
                    <a:p>
                      <a:pPr algn="ctr" fontAlgn="b"/>
                      <a:r>
                        <a:rPr lang="en-US" sz="1000" b="0" i="0" u="none" strike="noStrike">
                          <a:solidFill>
                            <a:srgbClr val="000000"/>
                          </a:solidFill>
                          <a:effectLst/>
                          <a:latin typeface="+mn-lt"/>
                        </a:rPr>
                        <a:t>2031</a:t>
                      </a:r>
                    </a:p>
                  </a:txBody>
                  <a:tcPr marL="9525" marR="9525" marT="9525" marB="0" anchor="b"/>
                </a:tc>
                <a:tc>
                  <a:txBody>
                    <a:bodyPr/>
                    <a:lstStyle/>
                    <a:p>
                      <a:pPr algn="l" fontAlgn="b"/>
                      <a:r>
                        <a:rPr lang="en-US" sz="1000" b="0" i="0" u="none" strike="noStrike">
                          <a:solidFill>
                            <a:srgbClr val="000000"/>
                          </a:solidFill>
                          <a:effectLst/>
                          <a:latin typeface="+mn-lt"/>
                        </a:rPr>
                        <a:t>Data Tones Grouping in Tone-Distributed RUs</a:t>
                      </a:r>
                    </a:p>
                  </a:txBody>
                  <a:tcPr marL="9525" marR="9525" marT="9525" marB="0" anchor="b"/>
                </a:tc>
                <a:tc>
                  <a:txBody>
                    <a:bodyPr/>
                    <a:lstStyle/>
                    <a:p>
                      <a:pPr algn="ctr" fontAlgn="b"/>
                      <a:r>
                        <a:rPr lang="en-US" sz="1000" b="0" i="0" u="none" strike="noStrike" dirty="0">
                          <a:solidFill>
                            <a:srgbClr val="000000"/>
                          </a:solidFill>
                          <a:effectLst/>
                          <a:latin typeface="+mn-lt"/>
                        </a:rPr>
                        <a:t> Mahmoud Kamel</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strike="sngStrike"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00276103"/>
                  </a:ext>
                </a:extLst>
              </a:tr>
              <a:tr h="297047">
                <a:tc>
                  <a:txBody>
                    <a:bodyPr/>
                    <a:lstStyle/>
                    <a:p>
                      <a:pPr algn="ctr" fontAlgn="b"/>
                      <a:r>
                        <a:rPr lang="en-US" sz="1000" b="0" i="0" u="none" strike="noStrike">
                          <a:solidFill>
                            <a:srgbClr val="000000"/>
                          </a:solidFill>
                          <a:effectLst/>
                          <a:latin typeface="+mn-lt"/>
                        </a:rPr>
                        <a:t>2039</a:t>
                      </a:r>
                    </a:p>
                  </a:txBody>
                  <a:tcPr marL="9525" marR="9525" marT="9525" marB="0" anchor="b"/>
                </a:tc>
                <a:tc>
                  <a:txBody>
                    <a:bodyPr/>
                    <a:lstStyle/>
                    <a:p>
                      <a:pPr algn="l" fontAlgn="b"/>
                      <a:r>
                        <a:rPr lang="en-US" sz="1000" b="0" i="0" u="none" strike="noStrike">
                          <a:solidFill>
                            <a:srgbClr val="000000"/>
                          </a:solidFill>
                          <a:effectLst/>
                          <a:latin typeface="+mn-lt"/>
                        </a:rPr>
                        <a:t>secondary channel usage follow up</a:t>
                      </a:r>
                    </a:p>
                  </a:txBody>
                  <a:tcPr marL="9525" marR="9525" marT="9525" marB="0" anchor="b"/>
                </a:tc>
                <a:tc>
                  <a:txBody>
                    <a:bodyPr/>
                    <a:lstStyle/>
                    <a:p>
                      <a:pPr algn="ctr" fontAlgn="b"/>
                      <a:r>
                        <a:rPr lang="en-US" sz="1000" b="0" i="0" u="none" strike="noStrike">
                          <a:solidFill>
                            <a:srgbClr val="000000"/>
                          </a:solidFill>
                          <a:effectLst/>
                          <a:latin typeface="+mn-lt"/>
                        </a:rPr>
                        <a:t>Liwen Chu</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788129126"/>
                  </a:ext>
                </a:extLst>
              </a:tr>
              <a:tr h="297047">
                <a:tc>
                  <a:txBody>
                    <a:bodyPr/>
                    <a:lstStyle/>
                    <a:p>
                      <a:pPr algn="ctr" fontAlgn="b"/>
                      <a:r>
                        <a:rPr lang="en-US" sz="1000" b="0" i="0" u="none" strike="noStrike">
                          <a:solidFill>
                            <a:srgbClr val="000000"/>
                          </a:solidFill>
                          <a:effectLst/>
                          <a:latin typeface="+mn-lt"/>
                        </a:rPr>
                        <a:t>2040</a:t>
                      </a:r>
                    </a:p>
                  </a:txBody>
                  <a:tcPr marL="9525" marR="9525" marT="9525" marB="0" anchor="b"/>
                </a:tc>
                <a:tc>
                  <a:txBody>
                    <a:bodyPr/>
                    <a:lstStyle/>
                    <a:p>
                      <a:pPr algn="l" fontAlgn="b"/>
                      <a:r>
                        <a:rPr lang="en-US" sz="1000" b="0" i="0" u="none" strike="noStrike">
                          <a:solidFill>
                            <a:srgbClr val="000000"/>
                          </a:solidFill>
                          <a:effectLst/>
                          <a:latin typeface="+mn-lt"/>
                        </a:rPr>
                        <a:t>Enabling AP power save_follow up</a:t>
                      </a:r>
                    </a:p>
                  </a:txBody>
                  <a:tcPr marL="9525" marR="9525" marT="9525" marB="0" anchor="b"/>
                </a:tc>
                <a:tc>
                  <a:txBody>
                    <a:bodyPr/>
                    <a:lstStyle/>
                    <a:p>
                      <a:pPr algn="ctr" fontAlgn="b"/>
                      <a:r>
                        <a:rPr lang="en-US" sz="1000" b="0" i="0" u="none" strike="noStrike">
                          <a:solidFill>
                            <a:srgbClr val="000000"/>
                          </a:solidFill>
                          <a:effectLst/>
                          <a:latin typeface="+mn-lt"/>
                        </a:rPr>
                        <a:t>Alfred Asterjadhi</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841144541"/>
                  </a:ext>
                </a:extLst>
              </a:tr>
            </a:tbl>
          </a:graphicData>
        </a:graphic>
      </p:graphicFrame>
    </p:spTree>
    <p:extLst>
      <p:ext uri="{BB962C8B-B14F-4D97-AF65-F5344CB8AC3E}">
        <p14:creationId xmlns:p14="http://schemas.microsoft.com/office/powerpoint/2010/main" val="425538633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10</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29</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319876241"/>
              </p:ext>
            </p:extLst>
          </p:nvPr>
        </p:nvGraphicFramePr>
        <p:xfrm>
          <a:off x="851217" y="1582301"/>
          <a:ext cx="7736268" cy="4252275"/>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276599">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914402">
                  <a:extLst>
                    <a:ext uri="{9D8B030D-6E8A-4147-A177-3AD203B41FA5}">
                      <a16:colId xmlns:a16="http://schemas.microsoft.com/office/drawing/2014/main" val="20004"/>
                    </a:ext>
                  </a:extLst>
                </a:gridCol>
                <a:gridCol w="891285">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97047">
                <a:tc>
                  <a:txBody>
                    <a:bodyPr/>
                    <a:lstStyle/>
                    <a:p>
                      <a:pPr algn="ctr" fontAlgn="b"/>
                      <a:r>
                        <a:rPr lang="en-US" sz="1000" b="0" i="0" u="none" strike="noStrike" dirty="0">
                          <a:solidFill>
                            <a:srgbClr val="000000"/>
                          </a:solidFill>
                          <a:effectLst/>
                          <a:latin typeface="+mn-lt"/>
                        </a:rPr>
                        <a:t>2055</a:t>
                      </a:r>
                    </a:p>
                  </a:txBody>
                  <a:tcPr marL="9525" marR="9525" marT="9525" marB="0" anchor="b"/>
                </a:tc>
                <a:tc>
                  <a:txBody>
                    <a:bodyPr/>
                    <a:lstStyle/>
                    <a:p>
                      <a:pPr algn="l" fontAlgn="b"/>
                      <a:r>
                        <a:rPr lang="en-US" sz="1000" b="0" i="0" u="none" strike="noStrike" dirty="0">
                          <a:solidFill>
                            <a:srgbClr val="000000"/>
                          </a:solidFill>
                          <a:effectLst/>
                          <a:latin typeface="+mn-lt"/>
                        </a:rPr>
                        <a:t>ICF-RCF transmission rules</a:t>
                      </a:r>
                    </a:p>
                  </a:txBody>
                  <a:tcPr marL="9525" marR="9525" marT="9525" marB="0" anchor="b"/>
                </a:tc>
                <a:tc>
                  <a:txBody>
                    <a:bodyPr/>
                    <a:lstStyle/>
                    <a:p>
                      <a:pPr algn="ctr" fontAlgn="b"/>
                      <a:r>
                        <a:rPr lang="en-US" sz="1000" b="0" i="0" u="none" strike="noStrike" dirty="0">
                          <a:solidFill>
                            <a:srgbClr val="000000"/>
                          </a:solidFill>
                          <a:effectLst/>
                          <a:latin typeface="+mn-lt"/>
                        </a:rPr>
                        <a:t>Dmitry Akhmetov</a:t>
                      </a:r>
                    </a:p>
                  </a:txBody>
                  <a:tcPr marL="9525" marR="9525" marT="9525" marB="0" anchor="b"/>
                </a:tc>
                <a:tc>
                  <a:txBody>
                    <a:bodyPr/>
                    <a:lstStyle/>
                    <a:p>
                      <a:pPr marL="0" marR="0" algn="ctr">
                        <a:spcBef>
                          <a:spcPts val="0"/>
                        </a:spcBef>
                        <a:spcAft>
                          <a:spcPts val="0"/>
                        </a:spcAft>
                      </a:pPr>
                      <a:r>
                        <a:rPr lang="en-US" sz="1000" i="0" dirty="0">
                          <a:solidFill>
                            <a:schemeClr val="tx1">
                              <a:lumMod val="95000"/>
                              <a:lumOff val="5000"/>
                            </a:schemeClr>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1000" i="0" dirty="0">
                          <a:solidFill>
                            <a:schemeClr val="tx1">
                              <a:lumMod val="95000"/>
                              <a:lumOff val="5000"/>
                            </a:schemeClr>
                          </a:solidFill>
                          <a:effectLst/>
                          <a:latin typeface="+mn-lt"/>
                          <a:ea typeface="Times New Roman" panose="02020603050405020304" pitchFamily="18" charset="0"/>
                        </a:rPr>
                        <a:t>Power Save</a:t>
                      </a: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97047">
                <a:tc>
                  <a:txBody>
                    <a:bodyPr/>
                    <a:lstStyle/>
                    <a:p>
                      <a:pPr algn="ctr" fontAlgn="b"/>
                      <a:r>
                        <a:rPr lang="en-US" sz="1000" b="0" i="0" u="none" strike="noStrike" dirty="0">
                          <a:solidFill>
                            <a:srgbClr val="000000"/>
                          </a:solidFill>
                          <a:effectLst/>
                          <a:latin typeface="+mn-lt"/>
                        </a:rPr>
                        <a:t>2064</a:t>
                      </a:r>
                    </a:p>
                  </a:txBody>
                  <a:tcPr marL="9525" marR="9525" marT="9525" marB="0" anchor="b"/>
                </a:tc>
                <a:tc>
                  <a:txBody>
                    <a:bodyPr/>
                    <a:lstStyle/>
                    <a:p>
                      <a:pPr algn="l" fontAlgn="b"/>
                      <a:r>
                        <a:rPr lang="en-US" sz="1000" b="0" i="0" u="none" strike="noStrike" dirty="0">
                          <a:solidFill>
                            <a:srgbClr val="000000"/>
                          </a:solidFill>
                          <a:effectLst/>
                          <a:latin typeface="+mn-lt"/>
                        </a:rPr>
                        <a:t>STA Assisted Multi-AP Coordination </a:t>
                      </a:r>
                    </a:p>
                  </a:txBody>
                  <a:tcPr marL="9525" marR="9525" marT="9525" marB="0" anchor="b"/>
                </a:tc>
                <a:tc>
                  <a:txBody>
                    <a:bodyPr/>
                    <a:lstStyle/>
                    <a:p>
                      <a:pPr algn="ctr" fontAlgn="b"/>
                      <a:r>
                        <a:rPr lang="en-US" sz="1000" b="0" i="0" u="none" strike="noStrike" dirty="0">
                          <a:solidFill>
                            <a:srgbClr val="000000"/>
                          </a:solidFill>
                          <a:effectLst/>
                          <a:latin typeface="+mn-lt"/>
                        </a:rPr>
                        <a:t>Tuncer Baykas</a:t>
                      </a:r>
                    </a:p>
                  </a:txBody>
                  <a:tcPr marL="9525" marR="9525" marT="9525" marB="0" anchor="b"/>
                </a:tc>
                <a:tc>
                  <a:txBody>
                    <a:bodyPr/>
                    <a:lstStyle/>
                    <a:p>
                      <a:pPr marL="0" marR="0" algn="ctr">
                        <a:spcBef>
                          <a:spcPts val="0"/>
                        </a:spcBef>
                        <a:spcAft>
                          <a:spcPts val="0"/>
                        </a:spcAft>
                      </a:pPr>
                      <a:r>
                        <a:rPr lang="en-US" sz="1000" i="0" dirty="0">
                          <a:solidFill>
                            <a:schemeClr val="tx1">
                              <a:lumMod val="95000"/>
                              <a:lumOff val="5000"/>
                            </a:schemeClr>
                          </a:solidFill>
                          <a:effectLst/>
                          <a:latin typeface="+mn-lt"/>
                          <a:ea typeface="Times New Roman" panose="02020603050405020304" pitchFamily="18" charset="0"/>
                        </a:rPr>
                        <a:t>Pending</a:t>
                      </a:r>
                      <a:endParaRPr lang="en-US" sz="1000" i="0" strike="sngStrike"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US" sz="1000" i="0" strike="noStrike" dirty="0">
                          <a:solidFill>
                            <a:schemeClr val="tx1">
                              <a:lumMod val="95000"/>
                              <a:lumOff val="5000"/>
                            </a:schemeClr>
                          </a:solidFill>
                          <a:effectLst/>
                          <a:latin typeface="+mn-lt"/>
                          <a:ea typeface="Times New Roman" panose="02020603050405020304" pitchFamily="18" charset="0"/>
                        </a:rPr>
                        <a:t>Multi AP</a:t>
                      </a: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strike="sngStrike"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52950581"/>
                  </a:ext>
                </a:extLst>
              </a:tr>
              <a:tr h="297047">
                <a:tc>
                  <a:txBody>
                    <a:bodyPr/>
                    <a:lstStyle/>
                    <a:p>
                      <a:pPr algn="ctr" fontAlgn="b"/>
                      <a:r>
                        <a:rPr lang="en-US" sz="1000" b="0" i="0" u="none" strike="noStrike" dirty="0">
                          <a:solidFill>
                            <a:srgbClr val="000000"/>
                          </a:solidFill>
                          <a:effectLst/>
                          <a:latin typeface="+mn-lt"/>
                        </a:rPr>
                        <a:t>2063</a:t>
                      </a:r>
                    </a:p>
                  </a:txBody>
                  <a:tcPr marL="9525" marR="9525" marT="9525" marB="0" anchor="b"/>
                </a:tc>
                <a:tc>
                  <a:txBody>
                    <a:bodyPr/>
                    <a:lstStyle/>
                    <a:p>
                      <a:pPr algn="l" fontAlgn="b"/>
                      <a:r>
                        <a:rPr lang="en-US" sz="1000" b="0" i="0" u="none" strike="noStrike" dirty="0">
                          <a:solidFill>
                            <a:srgbClr val="000000"/>
                          </a:solidFill>
                          <a:effectLst/>
                          <a:latin typeface="+mn-lt"/>
                        </a:rPr>
                        <a:t>Enhanced Acknowledgement for Low Latency Communication Follow-Up</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i="0" u="none" strike="noStrike" dirty="0">
                          <a:solidFill>
                            <a:srgbClr val="000000"/>
                          </a:solidFill>
                          <a:effectLst/>
                          <a:latin typeface="+mn-lt"/>
                        </a:rPr>
                        <a:t>Tuncer Baykas</a:t>
                      </a:r>
                    </a:p>
                  </a:txBody>
                  <a:tcPr marL="9525" marR="9525" marT="9525" marB="0" anchor="b"/>
                </a:tc>
                <a:tc>
                  <a:txBody>
                    <a:bodyPr/>
                    <a:lstStyle/>
                    <a:p>
                      <a:pPr marL="0" marR="0" algn="ctr">
                        <a:spcBef>
                          <a:spcPts val="0"/>
                        </a:spcBef>
                        <a:spcAft>
                          <a:spcPts val="0"/>
                        </a:spcAft>
                      </a:pPr>
                      <a:r>
                        <a:rPr lang="en-US" sz="1000" i="0" dirty="0">
                          <a:solidFill>
                            <a:schemeClr val="tx1">
                              <a:lumMod val="95000"/>
                              <a:lumOff val="5000"/>
                            </a:schemeClr>
                          </a:solidFill>
                          <a:effectLst/>
                          <a:latin typeface="+mn-lt"/>
                          <a:ea typeface="Times New Roman" panose="02020603050405020304" pitchFamily="18" charset="0"/>
                        </a:rPr>
                        <a:t>Pending</a:t>
                      </a:r>
                    </a:p>
                  </a:txBody>
                  <a:tcPr/>
                </a:tc>
                <a:tc>
                  <a:txBody>
                    <a:bodyPr/>
                    <a:lstStyle/>
                    <a:p>
                      <a:pPr marL="0" marR="0" algn="ctr">
                        <a:spcBef>
                          <a:spcPts val="0"/>
                        </a:spcBef>
                        <a:spcAft>
                          <a:spcPts val="0"/>
                        </a:spcAft>
                      </a:pPr>
                      <a:r>
                        <a:rPr lang="en-US" sz="1000" i="0" dirty="0">
                          <a:solidFill>
                            <a:schemeClr val="tx1">
                              <a:lumMod val="95000"/>
                              <a:lumOff val="5000"/>
                            </a:schemeClr>
                          </a:solidFill>
                          <a:effectLst/>
                          <a:latin typeface="+mn-lt"/>
                          <a:ea typeface="Times New Roman" panose="02020603050405020304" pitchFamily="18" charset="0"/>
                        </a:rPr>
                        <a:t>Ack mechanisms</a:t>
                      </a: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883746937"/>
                  </a:ext>
                </a:extLst>
              </a:tr>
              <a:tr h="297047">
                <a:tc>
                  <a:txBody>
                    <a:bodyPr/>
                    <a:lstStyle/>
                    <a:p>
                      <a:pPr algn="ctr" fontAlgn="b"/>
                      <a:r>
                        <a:rPr lang="en-US" sz="1000" b="0" i="0" u="none" strike="noStrike" dirty="0">
                          <a:solidFill>
                            <a:srgbClr val="000000"/>
                          </a:solidFill>
                          <a:effectLst/>
                          <a:latin typeface="+mn-lt"/>
                          <a:hlinkClick r:id="rId2"/>
                        </a:rPr>
                        <a:t>2100</a:t>
                      </a:r>
                      <a:endParaRPr lang="en-US" sz="1000" b="0" i="0" u="none" strike="noStrike" dirty="0">
                        <a:solidFill>
                          <a:srgbClr val="000000"/>
                        </a:solidFill>
                        <a:effectLst/>
                        <a:latin typeface="+mn-lt"/>
                      </a:endParaRPr>
                    </a:p>
                  </a:txBody>
                  <a:tcPr marL="9525" marR="9525" marT="9525" marB="0" anchor="b"/>
                </a:tc>
                <a:tc>
                  <a:txBody>
                    <a:bodyPr/>
                    <a:lstStyle/>
                    <a:p>
                      <a:pPr algn="l" fontAlgn="b"/>
                      <a:r>
                        <a:rPr lang="fr-FR" sz="1000" b="0" i="0" u="none" strike="noStrike" dirty="0">
                          <a:solidFill>
                            <a:srgbClr val="000000"/>
                          </a:solidFill>
                          <a:effectLst/>
                          <a:latin typeface="+mn-lt"/>
                        </a:rPr>
                        <a:t>Considerations on Multiple Multi-AP groups</a:t>
                      </a:r>
                      <a:endParaRPr lang="en-US" sz="1000" b="0" i="0" u="none" strike="noStrike" dirty="0">
                        <a:solidFill>
                          <a:srgbClr val="000000"/>
                        </a:solidFill>
                        <a:effectLst/>
                        <a:latin typeface="+mn-lt"/>
                      </a:endParaRPr>
                    </a:p>
                  </a:txBody>
                  <a:tcPr marL="9525" marR="9525" marT="9525" marB="0" anchor="b"/>
                </a:tc>
                <a:tc>
                  <a:txBody>
                    <a:bodyPr/>
                    <a:lstStyle/>
                    <a:p>
                      <a:pPr algn="ctr" fontAlgn="b"/>
                      <a:r>
                        <a:rPr lang="en-US" sz="1000" b="0" i="0" u="none" strike="noStrike" dirty="0">
                          <a:solidFill>
                            <a:srgbClr val="000000"/>
                          </a:solidFill>
                          <a:effectLst/>
                          <a:latin typeface="+mn-lt"/>
                        </a:rPr>
                        <a:t>Gang Xie</a:t>
                      </a:r>
                    </a:p>
                  </a:txBody>
                  <a:tcPr marL="9525" marR="9525" marT="9525" marB="0" anchor="b"/>
                </a:tc>
                <a:tc>
                  <a:txBody>
                    <a:bodyPr/>
                    <a:lstStyle/>
                    <a:p>
                      <a:pPr marL="0" marR="0" algn="ctr">
                        <a:spcBef>
                          <a:spcPts val="0"/>
                        </a:spcBef>
                        <a:spcAft>
                          <a:spcPts val="0"/>
                        </a:spcAft>
                      </a:pPr>
                      <a:r>
                        <a:rPr lang="en-US" sz="1000" i="0" dirty="0">
                          <a:solidFill>
                            <a:schemeClr val="tx1">
                              <a:lumMod val="95000"/>
                              <a:lumOff val="5000"/>
                            </a:schemeClr>
                          </a:solidFill>
                          <a:effectLst/>
                          <a:latin typeface="+mn-lt"/>
                          <a:ea typeface="Times New Roman" panose="02020603050405020304" pitchFamily="18" charset="0"/>
                        </a:rPr>
                        <a:t>Pending</a:t>
                      </a:r>
                    </a:p>
                  </a:txBody>
                  <a:tcPr/>
                </a:tc>
                <a:tc>
                  <a:txBody>
                    <a:bodyPr/>
                    <a:lstStyle/>
                    <a:p>
                      <a:pPr marL="0" marR="0" algn="ctr">
                        <a:spcBef>
                          <a:spcPts val="0"/>
                        </a:spcBef>
                        <a:spcAft>
                          <a:spcPts val="0"/>
                        </a:spcAft>
                      </a:pPr>
                      <a:r>
                        <a:rPr lang="en-US" sz="1000" i="0" dirty="0">
                          <a:solidFill>
                            <a:schemeClr val="tx1">
                              <a:lumMod val="95000"/>
                              <a:lumOff val="5000"/>
                            </a:schemeClr>
                          </a:solidFill>
                          <a:effectLst/>
                          <a:latin typeface="+mn-lt"/>
                          <a:ea typeface="Times New Roman" panose="02020603050405020304" pitchFamily="18" charset="0"/>
                        </a:rPr>
                        <a:t>Multi AP</a:t>
                      </a: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028515828"/>
                  </a:ext>
                </a:extLst>
              </a:tr>
              <a:tr h="297047">
                <a:tc>
                  <a:txBody>
                    <a:bodyPr/>
                    <a:lstStyle/>
                    <a:p>
                      <a:pPr algn="ctr" fontAlgn="b"/>
                      <a:r>
                        <a:rPr lang="en-US" sz="1000" b="0" i="0" u="none" strike="noStrike" dirty="0">
                          <a:solidFill>
                            <a:srgbClr val="000000"/>
                          </a:solidFill>
                          <a:effectLst/>
                          <a:latin typeface="+mn-lt"/>
                          <a:hlinkClick r:id="rId3"/>
                        </a:rPr>
                        <a:t>2076</a:t>
                      </a:r>
                      <a:endParaRPr lang="en-US" sz="1000" b="0" i="0" u="none" strike="noStrike" dirty="0">
                        <a:solidFill>
                          <a:srgbClr val="000000"/>
                        </a:solidFill>
                        <a:effectLst/>
                        <a:latin typeface="+mn-lt"/>
                      </a:endParaRPr>
                    </a:p>
                  </a:txBody>
                  <a:tcPr marL="9525" marR="9525" marT="9525" marB="0" anchor="b"/>
                </a:tc>
                <a:tc>
                  <a:txBody>
                    <a:bodyPr/>
                    <a:lstStyle/>
                    <a:p>
                      <a:pPr algn="l" fontAlgn="b"/>
                      <a:r>
                        <a:rPr lang="en-US" sz="1000" b="0" i="0" u="none" strike="noStrike" dirty="0">
                          <a:solidFill>
                            <a:srgbClr val="000000"/>
                          </a:solidFill>
                          <a:effectLst/>
                          <a:latin typeface="+mn-lt"/>
                        </a:rPr>
                        <a:t>Multiple Channel Access in Preemption Sequence</a:t>
                      </a:r>
                    </a:p>
                  </a:txBody>
                  <a:tcPr marL="9525" marR="9525" marT="9525" marB="0" anchor="b"/>
                </a:tc>
                <a:tc>
                  <a:txBody>
                    <a:bodyPr/>
                    <a:lstStyle/>
                    <a:p>
                      <a:pPr algn="ctr" fontAlgn="b"/>
                      <a:r>
                        <a:rPr lang="en-US" sz="1000" b="0" i="0" u="none" strike="noStrike" dirty="0">
                          <a:solidFill>
                            <a:srgbClr val="000000"/>
                          </a:solidFill>
                          <a:effectLst/>
                          <a:latin typeface="+mn-lt"/>
                        </a:rPr>
                        <a:t>Juseong Moon</a:t>
                      </a:r>
                    </a:p>
                  </a:txBody>
                  <a:tcPr marL="9525" marR="9525" marT="9525" marB="0" anchor="b"/>
                </a:tc>
                <a:tc>
                  <a:txBody>
                    <a:bodyPr/>
                    <a:lstStyle/>
                    <a:p>
                      <a:pPr marL="0" marR="0" algn="ctr">
                        <a:spcBef>
                          <a:spcPts val="0"/>
                        </a:spcBef>
                        <a:spcAft>
                          <a:spcPts val="0"/>
                        </a:spcAft>
                      </a:pPr>
                      <a:r>
                        <a:rPr lang="en-US" sz="1000" i="0" dirty="0">
                          <a:solidFill>
                            <a:schemeClr val="tx1">
                              <a:lumMod val="95000"/>
                              <a:lumOff val="5000"/>
                            </a:schemeClr>
                          </a:solidFill>
                          <a:effectLst/>
                          <a:latin typeface="+mn-lt"/>
                          <a:ea typeface="Times New Roman" panose="02020603050405020304" pitchFamily="18" charset="0"/>
                        </a:rPr>
                        <a:t>Pending</a:t>
                      </a:r>
                    </a:p>
                  </a:txBody>
                  <a:tcPr/>
                </a:tc>
                <a:tc>
                  <a:txBody>
                    <a:bodyPr/>
                    <a:lstStyle/>
                    <a:p>
                      <a:pPr marL="0" marR="0" algn="ctr">
                        <a:spcBef>
                          <a:spcPts val="0"/>
                        </a:spcBef>
                        <a:spcAft>
                          <a:spcPts val="0"/>
                        </a:spcAft>
                      </a:pPr>
                      <a:r>
                        <a:rPr lang="en-US" sz="1000" i="0" dirty="0">
                          <a:solidFill>
                            <a:schemeClr val="tx1">
                              <a:lumMod val="95000"/>
                              <a:lumOff val="5000"/>
                            </a:schemeClr>
                          </a:solidFill>
                          <a:effectLst/>
                          <a:latin typeface="+mn-lt"/>
                          <a:ea typeface="Times New Roman" panose="02020603050405020304" pitchFamily="18" charset="0"/>
                        </a:rPr>
                        <a:t>Preemption</a:t>
                      </a: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32966080"/>
                  </a:ext>
                </a:extLst>
              </a:tr>
              <a:tr h="297047">
                <a:tc>
                  <a:txBody>
                    <a:bodyPr/>
                    <a:lstStyle/>
                    <a:p>
                      <a:pPr algn="ctr" fontAlgn="b"/>
                      <a:endParaRPr lang="en-US" sz="1000" b="0" i="0" u="none" strike="noStrike" dirty="0">
                        <a:solidFill>
                          <a:srgbClr val="000000"/>
                        </a:solidFill>
                        <a:effectLst/>
                        <a:latin typeface="+mn-lt"/>
                      </a:endParaRPr>
                    </a:p>
                  </a:txBody>
                  <a:tcPr marL="9525" marR="9525" marT="9525" marB="0" anchor="b"/>
                </a:tc>
                <a:tc>
                  <a:txBody>
                    <a:bodyPr/>
                    <a:lstStyle/>
                    <a:p>
                      <a:pPr algn="l" fontAlgn="b"/>
                      <a:endParaRPr lang="en-US" sz="1000" b="0" i="0" u="none" strike="noStrike" dirty="0">
                        <a:solidFill>
                          <a:srgbClr val="000000"/>
                        </a:solidFill>
                        <a:effectLst/>
                        <a:latin typeface="+mn-lt"/>
                      </a:endParaRPr>
                    </a:p>
                  </a:txBody>
                  <a:tcPr marL="9525" marR="9525" marT="9525" marB="0" anchor="b"/>
                </a:tc>
                <a:tc>
                  <a:txBody>
                    <a:bodyPr/>
                    <a:lstStyle/>
                    <a:p>
                      <a:pPr algn="ctr" fontAlgn="b"/>
                      <a:endParaRPr lang="en-US" sz="1000" b="0" i="0" u="none" strike="noStrike" dirty="0">
                        <a:solidFill>
                          <a:srgbClr val="000000"/>
                        </a:solidFill>
                        <a:effectLst/>
                        <a:latin typeface="+mn-lt"/>
                      </a:endParaRPr>
                    </a:p>
                  </a:txBody>
                  <a:tcPr marL="9525" marR="9525" marT="9525" marB="0" anchor="b"/>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strike="sngStrike"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212990899"/>
                  </a:ext>
                </a:extLst>
              </a:tr>
              <a:tr h="297047">
                <a:tc>
                  <a:txBody>
                    <a:bodyPr/>
                    <a:lstStyle/>
                    <a:p>
                      <a:pPr algn="ctr" fontAlgn="b"/>
                      <a:endParaRPr lang="en-US" sz="1000" b="0" i="0" u="none" strike="noStrike" dirty="0">
                        <a:solidFill>
                          <a:srgbClr val="000000"/>
                        </a:solidFill>
                        <a:effectLst/>
                        <a:latin typeface="+mn-lt"/>
                      </a:endParaRPr>
                    </a:p>
                  </a:txBody>
                  <a:tcPr marL="9525" marR="9525" marT="9525" marB="0" anchor="b"/>
                </a:tc>
                <a:tc>
                  <a:txBody>
                    <a:bodyPr/>
                    <a:lstStyle/>
                    <a:p>
                      <a:pPr algn="l" fontAlgn="b"/>
                      <a:endParaRPr lang="en-US" sz="1000" b="0" i="0" u="none" strike="noStrike" dirty="0">
                        <a:solidFill>
                          <a:srgbClr val="000000"/>
                        </a:solidFill>
                        <a:effectLst/>
                        <a:latin typeface="+mn-lt"/>
                      </a:endParaRPr>
                    </a:p>
                  </a:txBody>
                  <a:tcPr marL="9525" marR="9525" marT="9525" marB="0" anchor="b"/>
                </a:tc>
                <a:tc>
                  <a:txBody>
                    <a:bodyPr/>
                    <a:lstStyle/>
                    <a:p>
                      <a:pPr algn="ctr" fontAlgn="b"/>
                      <a:endParaRPr lang="en-US" sz="1000" b="0" i="0" u="none" strike="noStrike" dirty="0">
                        <a:solidFill>
                          <a:srgbClr val="000000"/>
                        </a:solidFill>
                        <a:effectLst/>
                        <a:latin typeface="+mn-lt"/>
                      </a:endParaRPr>
                    </a:p>
                  </a:txBody>
                  <a:tcPr marL="9525" marR="9525" marT="9525" marB="0" anchor="b"/>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071257898"/>
                  </a:ext>
                </a:extLst>
              </a:tr>
              <a:tr h="297047">
                <a:tc>
                  <a:txBody>
                    <a:bodyPr/>
                    <a:lstStyle/>
                    <a:p>
                      <a:pPr algn="ctr" fontAlgn="b"/>
                      <a:endParaRPr lang="en-US" sz="1000" b="0" i="0" u="none" strike="noStrike" dirty="0">
                        <a:solidFill>
                          <a:srgbClr val="000000"/>
                        </a:solidFill>
                        <a:effectLst/>
                        <a:latin typeface="+mn-lt"/>
                      </a:endParaRPr>
                    </a:p>
                  </a:txBody>
                  <a:tcPr marL="9525" marR="9525" marT="9525" marB="0" anchor="b"/>
                </a:tc>
                <a:tc>
                  <a:txBody>
                    <a:bodyPr/>
                    <a:lstStyle/>
                    <a:p>
                      <a:pPr algn="l" fontAlgn="b"/>
                      <a:endParaRPr lang="en-US" sz="1000" b="0" i="0" u="none" strike="noStrike" dirty="0">
                        <a:solidFill>
                          <a:srgbClr val="000000"/>
                        </a:solidFill>
                        <a:effectLst/>
                        <a:latin typeface="+mn-lt"/>
                      </a:endParaRPr>
                    </a:p>
                  </a:txBody>
                  <a:tcPr marL="9525" marR="9525" marT="9525" marB="0" anchor="b"/>
                </a:tc>
                <a:tc>
                  <a:txBody>
                    <a:bodyPr/>
                    <a:lstStyle/>
                    <a:p>
                      <a:pPr algn="ctr" fontAlgn="b"/>
                      <a:endParaRPr lang="en-US" sz="1000" b="0" i="0" u="none" strike="noStrike" dirty="0">
                        <a:solidFill>
                          <a:srgbClr val="000000"/>
                        </a:solidFill>
                        <a:effectLst/>
                        <a:latin typeface="+mn-lt"/>
                      </a:endParaRPr>
                    </a:p>
                  </a:txBody>
                  <a:tcPr marL="9525" marR="9525" marT="9525" marB="0" anchor="b"/>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strike="sngStrike"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528580229"/>
                  </a:ext>
                </a:extLst>
              </a:tr>
              <a:tr h="297047">
                <a:tc>
                  <a:txBody>
                    <a:bodyPr/>
                    <a:lstStyle/>
                    <a:p>
                      <a:pPr algn="ctr" fontAlgn="b"/>
                      <a:endParaRPr lang="en-US" sz="1000" b="0" i="0" u="none" strike="noStrike">
                        <a:solidFill>
                          <a:srgbClr val="000000"/>
                        </a:solidFill>
                        <a:effectLst/>
                        <a:latin typeface="+mn-lt"/>
                      </a:endParaRPr>
                    </a:p>
                  </a:txBody>
                  <a:tcPr marL="9525" marR="9525" marT="9525" marB="0" anchor="b"/>
                </a:tc>
                <a:tc>
                  <a:txBody>
                    <a:bodyPr/>
                    <a:lstStyle/>
                    <a:p>
                      <a:pPr algn="l" fontAlgn="b"/>
                      <a:endParaRPr lang="en-US" sz="1000" b="0" i="0" u="none" strike="noStrike">
                        <a:solidFill>
                          <a:srgbClr val="000000"/>
                        </a:solidFill>
                        <a:effectLst/>
                        <a:latin typeface="+mn-lt"/>
                      </a:endParaRPr>
                    </a:p>
                  </a:txBody>
                  <a:tcPr marL="9525" marR="9525" marT="9525" marB="0" anchor="b"/>
                </a:tc>
                <a:tc>
                  <a:txBody>
                    <a:bodyPr/>
                    <a:lstStyle/>
                    <a:p>
                      <a:pPr algn="ctr" fontAlgn="b"/>
                      <a:endParaRPr lang="en-US" sz="1000" b="0" i="0" u="none" strike="noStrike">
                        <a:solidFill>
                          <a:srgbClr val="000000"/>
                        </a:solidFill>
                        <a:effectLst/>
                        <a:latin typeface="+mn-lt"/>
                      </a:endParaRPr>
                    </a:p>
                  </a:txBody>
                  <a:tcPr marL="9525" marR="9525" marT="9525" marB="0" anchor="b"/>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916324636"/>
                  </a:ext>
                </a:extLst>
              </a:tr>
              <a:tr h="297047">
                <a:tc>
                  <a:txBody>
                    <a:bodyPr/>
                    <a:lstStyle/>
                    <a:p>
                      <a:pPr algn="ctr" fontAlgn="b"/>
                      <a:endParaRPr lang="en-US" sz="1000" b="0" i="0" u="none" strike="noStrike">
                        <a:solidFill>
                          <a:srgbClr val="000000"/>
                        </a:solidFill>
                        <a:effectLst/>
                        <a:latin typeface="+mn-lt"/>
                      </a:endParaRPr>
                    </a:p>
                  </a:txBody>
                  <a:tcPr marL="9525" marR="9525" marT="9525" marB="0" anchor="b"/>
                </a:tc>
                <a:tc>
                  <a:txBody>
                    <a:bodyPr/>
                    <a:lstStyle/>
                    <a:p>
                      <a:pPr algn="l" fontAlgn="b"/>
                      <a:endParaRPr lang="en-US" sz="1000" b="0" i="0" u="none" strike="noStrike">
                        <a:solidFill>
                          <a:srgbClr val="000000"/>
                        </a:solidFill>
                        <a:effectLst/>
                        <a:latin typeface="+mn-lt"/>
                      </a:endParaRPr>
                    </a:p>
                  </a:txBody>
                  <a:tcPr marL="9525" marR="9525" marT="9525" marB="0" anchor="b"/>
                </a:tc>
                <a:tc>
                  <a:txBody>
                    <a:bodyPr/>
                    <a:lstStyle/>
                    <a:p>
                      <a:pPr algn="ctr" fontAlgn="b"/>
                      <a:endParaRPr lang="en-US" sz="1000" b="0" i="0" u="none" strike="noStrike" dirty="0">
                        <a:solidFill>
                          <a:srgbClr val="000000"/>
                        </a:solidFill>
                        <a:effectLst/>
                        <a:latin typeface="+mn-lt"/>
                      </a:endParaRPr>
                    </a:p>
                  </a:txBody>
                  <a:tcPr marL="9525" marR="9525" marT="9525" marB="0" anchor="b"/>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strike="sngStrike"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00276103"/>
                  </a:ext>
                </a:extLst>
              </a:tr>
              <a:tr h="297047">
                <a:tc>
                  <a:txBody>
                    <a:bodyPr/>
                    <a:lstStyle/>
                    <a:p>
                      <a:pPr algn="ctr" fontAlgn="b"/>
                      <a:endParaRPr lang="en-US" sz="1000" b="0" i="0" u="none" strike="noStrike">
                        <a:solidFill>
                          <a:srgbClr val="000000"/>
                        </a:solidFill>
                        <a:effectLst/>
                        <a:latin typeface="+mn-lt"/>
                      </a:endParaRPr>
                    </a:p>
                  </a:txBody>
                  <a:tcPr marL="9525" marR="9525" marT="9525" marB="0" anchor="b"/>
                </a:tc>
                <a:tc>
                  <a:txBody>
                    <a:bodyPr/>
                    <a:lstStyle/>
                    <a:p>
                      <a:pPr algn="l" fontAlgn="b"/>
                      <a:endParaRPr lang="en-US" sz="1000" b="0" i="0" u="none" strike="noStrike">
                        <a:solidFill>
                          <a:srgbClr val="000000"/>
                        </a:solidFill>
                        <a:effectLst/>
                        <a:latin typeface="+mn-lt"/>
                      </a:endParaRPr>
                    </a:p>
                  </a:txBody>
                  <a:tcPr marL="9525" marR="9525" marT="9525" marB="0" anchor="b"/>
                </a:tc>
                <a:tc>
                  <a:txBody>
                    <a:bodyPr/>
                    <a:lstStyle/>
                    <a:p>
                      <a:pPr algn="ctr" fontAlgn="b"/>
                      <a:endParaRPr lang="en-US" sz="1000" b="0" i="0" u="none" strike="noStrike">
                        <a:solidFill>
                          <a:srgbClr val="000000"/>
                        </a:solidFill>
                        <a:effectLst/>
                        <a:latin typeface="+mn-lt"/>
                      </a:endParaRPr>
                    </a:p>
                  </a:txBody>
                  <a:tcPr marL="9525" marR="9525" marT="9525" marB="0" anchor="b"/>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788129126"/>
                  </a:ext>
                </a:extLst>
              </a:tr>
              <a:tr h="297047">
                <a:tc>
                  <a:txBody>
                    <a:bodyPr/>
                    <a:lstStyle/>
                    <a:p>
                      <a:pPr algn="ctr" fontAlgn="b"/>
                      <a:endParaRPr lang="en-US" sz="1000" b="0" i="0" u="none" strike="noStrike" dirty="0">
                        <a:solidFill>
                          <a:srgbClr val="000000"/>
                        </a:solidFill>
                        <a:effectLst/>
                        <a:latin typeface="+mn-lt"/>
                      </a:endParaRPr>
                    </a:p>
                  </a:txBody>
                  <a:tcPr marL="9525" marR="9525" marT="9525" marB="0" anchor="b"/>
                </a:tc>
                <a:tc>
                  <a:txBody>
                    <a:bodyPr/>
                    <a:lstStyle/>
                    <a:p>
                      <a:pPr algn="l" fontAlgn="b"/>
                      <a:endParaRPr lang="en-US" sz="1000" b="0" i="0" u="none" strike="noStrike">
                        <a:solidFill>
                          <a:srgbClr val="000000"/>
                        </a:solidFill>
                        <a:effectLst/>
                        <a:latin typeface="+mn-lt"/>
                      </a:endParaRPr>
                    </a:p>
                  </a:txBody>
                  <a:tcPr marL="9525" marR="9525" marT="9525" marB="0" anchor="b"/>
                </a:tc>
                <a:tc>
                  <a:txBody>
                    <a:bodyPr/>
                    <a:lstStyle/>
                    <a:p>
                      <a:pPr algn="ctr" fontAlgn="b"/>
                      <a:endParaRPr lang="en-US" sz="1000" b="0" i="0" u="none" strike="noStrike" dirty="0">
                        <a:solidFill>
                          <a:srgbClr val="000000"/>
                        </a:solidFill>
                        <a:effectLst/>
                        <a:latin typeface="+mn-lt"/>
                      </a:endParaRPr>
                    </a:p>
                  </a:txBody>
                  <a:tcPr marL="9525" marR="9525" marT="9525" marB="0" anchor="b"/>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841144541"/>
                  </a:ext>
                </a:extLst>
              </a:tr>
              <a:tr h="297047">
                <a:tc gridSpan="6">
                  <a:txBody>
                    <a:bodyPr/>
                    <a:lstStyle/>
                    <a:p>
                      <a:pPr algn="l" fontAlgn="b"/>
                      <a:r>
                        <a:rPr lang="en-US" sz="1000" b="0" i="0" u="none" strike="noStrike" dirty="0">
                          <a:solidFill>
                            <a:srgbClr val="000000"/>
                          </a:solidFill>
                          <a:effectLst/>
                          <a:latin typeface="+mn-lt"/>
                        </a:rPr>
                        <a:t>Submission requests received past the Sunday deadline.</a:t>
                      </a:r>
                    </a:p>
                  </a:txBody>
                  <a:tcPr marL="9525" marR="9525" marT="9525" marB="0" anchor="b"/>
                </a:tc>
                <a:tc hMerge="1">
                  <a:txBody>
                    <a:bodyPr/>
                    <a:lstStyle/>
                    <a:p>
                      <a:pPr algn="l" fontAlgn="b"/>
                      <a:endParaRPr lang="en-US" sz="1000" b="0" i="0" u="none" strike="noStrike">
                        <a:solidFill>
                          <a:srgbClr val="000000"/>
                        </a:solidFill>
                        <a:effectLst/>
                        <a:latin typeface="+mn-lt"/>
                      </a:endParaRPr>
                    </a:p>
                  </a:txBody>
                  <a:tcPr marL="9525" marR="9525" marT="9525" marB="0" anchor="b"/>
                </a:tc>
                <a:tc hMerge="1">
                  <a:txBody>
                    <a:bodyPr/>
                    <a:lstStyle/>
                    <a:p>
                      <a:pPr algn="ctr" fontAlgn="b"/>
                      <a:endParaRPr lang="en-US" sz="1000" b="0" i="0" u="none" strike="noStrike" dirty="0">
                        <a:solidFill>
                          <a:srgbClr val="000000"/>
                        </a:solidFill>
                        <a:effectLst/>
                        <a:latin typeface="+mn-lt"/>
                      </a:endParaRPr>
                    </a:p>
                  </a:txBody>
                  <a:tcPr marL="9525" marR="9525" marT="9525" marB="0" anchor="b"/>
                </a:tc>
                <a:tc hMerge="1">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tc>
                <a:tc hMerge="1">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hMerge="1">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179947059"/>
                  </a:ext>
                </a:extLst>
              </a:tr>
            </a:tbl>
          </a:graphicData>
        </a:graphic>
      </p:graphicFrame>
    </p:spTree>
    <p:extLst>
      <p:ext uri="{BB962C8B-B14F-4D97-AF65-F5344CB8AC3E}">
        <p14:creationId xmlns:p14="http://schemas.microsoft.com/office/powerpoint/2010/main" val="12584312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90C6A9-20C4-440F-BC51-97DC4C9B7E71}"/>
              </a:ext>
            </a:extLst>
          </p:cNvPr>
          <p:cNvSpPr>
            <a:spLocks noGrp="1"/>
          </p:cNvSpPr>
          <p:nvPr>
            <p:ph type="title"/>
          </p:nvPr>
        </p:nvSpPr>
        <p:spPr/>
        <p:txBody>
          <a:bodyPr/>
          <a:lstStyle/>
          <a:p>
            <a:r>
              <a:rPr lang="en-US" sz="2400" dirty="0">
                <a:solidFill>
                  <a:schemeClr val="tx1"/>
                </a:solidFill>
              </a:rPr>
              <a:t>Registration Information</a:t>
            </a:r>
          </a:p>
        </p:txBody>
      </p:sp>
      <p:sp>
        <p:nvSpPr>
          <p:cNvPr id="3" name="Content Placeholder 2">
            <a:extLst>
              <a:ext uri="{FF2B5EF4-FFF2-40B4-BE49-F238E27FC236}">
                <a16:creationId xmlns:a16="http://schemas.microsoft.com/office/drawing/2014/main" id="{918D7AE7-F661-4AD4-9210-88B6E5699ED9}"/>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2000" dirty="0"/>
              <a:t>This meeting is part of the November IEEE 802 wireless plenary session</a:t>
            </a:r>
          </a:p>
          <a:p>
            <a:pPr lvl="1">
              <a:buFont typeface="Arial" panose="020B0604020202020204" pitchFamily="34" charset="0"/>
              <a:buChar char="•"/>
            </a:pPr>
            <a:endParaRPr lang="en-US" sz="1600" dirty="0"/>
          </a:p>
          <a:p>
            <a:pPr>
              <a:buFont typeface="Arial" panose="020B0604020202020204" pitchFamily="34" charset="0"/>
              <a:buChar char="•"/>
            </a:pPr>
            <a:r>
              <a:rPr lang="en-US" sz="2000" dirty="0"/>
              <a:t>You must pay the registration fee whether attending in-person or remotely</a:t>
            </a:r>
          </a:p>
          <a:p>
            <a:pPr lvl="1">
              <a:buFont typeface="Arial" panose="020B0604020202020204" pitchFamily="34" charset="0"/>
              <a:buChar char="•"/>
            </a:pPr>
            <a:endParaRPr lang="en-US" sz="1600" dirty="0"/>
          </a:p>
          <a:p>
            <a:pPr>
              <a:buFont typeface="Arial" panose="020B0604020202020204" pitchFamily="34" charset="0"/>
              <a:buChar char="•"/>
            </a:pPr>
            <a:r>
              <a:rPr lang="en-US" sz="2000" dirty="0"/>
              <a:t>If you have not already done so, you can register here: </a:t>
            </a:r>
            <a:r>
              <a:rPr lang="en-US" sz="2000" dirty="0">
                <a:hlinkClick r:id="rId2"/>
              </a:rPr>
              <a:t>https://web.cvent.com/event/adea36bb-d70a-4157-b7e8-97d554e398cf/summary</a:t>
            </a:r>
            <a:endParaRPr lang="en-US" sz="2000" dirty="0"/>
          </a:p>
          <a:p>
            <a:pPr>
              <a:buFont typeface="Arial" panose="020B0604020202020204" pitchFamily="34" charset="0"/>
              <a:buChar char="•"/>
            </a:pPr>
            <a:endParaRPr lang="en-US" sz="1600" dirty="0"/>
          </a:p>
          <a:p>
            <a:pPr>
              <a:buFont typeface="Arial" panose="020B0604020202020204" pitchFamily="34" charset="0"/>
              <a:buChar char="•"/>
            </a:pPr>
            <a:r>
              <a:rPr lang="en-US" sz="2000" dirty="0"/>
              <a:t>If you do not intend to register for this session you must leave this meeting and, if you have logged attendance on IMAT, email the 802.11 chair or vice chairs to have your attendance cancelled</a:t>
            </a:r>
          </a:p>
        </p:txBody>
      </p:sp>
      <p:sp>
        <p:nvSpPr>
          <p:cNvPr id="4" name="Slide Number Placeholder 3">
            <a:extLst>
              <a:ext uri="{FF2B5EF4-FFF2-40B4-BE49-F238E27FC236}">
                <a16:creationId xmlns:a16="http://schemas.microsoft.com/office/drawing/2014/main" id="{7ECDDC63-61E8-46BF-8AB2-D49AECFC17F0}"/>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E787A685-947C-4807-9649-FFA5DB76311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A8221584-6364-48AC-B1C3-833137C81726}"/>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384320845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Monday Agenda-PM2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751013"/>
            <a:ext cx="7770813" cy="4708321"/>
          </a:xfrm>
        </p:spPr>
        <p:txBody>
          <a:bodyPr/>
          <a:lstStyle/>
          <a:p>
            <a:pPr lvl="0">
              <a:lnSpc>
                <a:spcPct val="80000"/>
              </a:lnSpc>
              <a:buFont typeface="Arial" panose="020B0604020202020204" pitchFamily="34" charset="0"/>
              <a:buChar char="•"/>
            </a:pPr>
            <a:r>
              <a:rPr lang="en-US" altLang="en-US" sz="1800" dirty="0"/>
              <a:t>Call meeting to order </a:t>
            </a:r>
          </a:p>
          <a:p>
            <a:pPr lvl="0">
              <a:buFont typeface="Arial" panose="020B0604020202020204" pitchFamily="34" charset="0"/>
              <a:buChar char="•"/>
            </a:pPr>
            <a:r>
              <a:rPr lang="en-US" altLang="en-US" sz="1800" dirty="0"/>
              <a:t>IEEE-SA IPR policy and Procedure</a:t>
            </a:r>
          </a:p>
          <a:p>
            <a:pPr lvl="0">
              <a:lnSpc>
                <a:spcPct val="80000"/>
              </a:lnSpc>
              <a:buFont typeface="Arial" panose="020B0604020202020204" pitchFamily="34" charset="0"/>
              <a:buChar char="•"/>
            </a:pPr>
            <a:r>
              <a:rPr lang="en-US" altLang="en-US" sz="1800" dirty="0"/>
              <a:t>Set and approve agenda</a:t>
            </a:r>
          </a:p>
          <a:p>
            <a:pPr>
              <a:lnSpc>
                <a:spcPct val="80000"/>
              </a:lnSpc>
              <a:buFont typeface="Arial" panose="020B0604020202020204" pitchFamily="34" charset="0"/>
              <a:buChar char="•"/>
            </a:pPr>
            <a:r>
              <a:rPr lang="en-US" altLang="en-US" sz="1800" dirty="0"/>
              <a:t>Summary from September 2023 meeting</a:t>
            </a:r>
          </a:p>
          <a:p>
            <a:pPr lvl="0">
              <a:lnSpc>
                <a:spcPct val="80000"/>
              </a:lnSpc>
              <a:buFont typeface="Arial" panose="020B0604020202020204" pitchFamily="34" charset="0"/>
              <a:buChar char="•"/>
            </a:pPr>
            <a:r>
              <a:rPr lang="en-US" altLang="en-US" sz="1800" dirty="0"/>
              <a:t>SG motions</a:t>
            </a:r>
          </a:p>
          <a:p>
            <a:pPr lvl="1">
              <a:lnSpc>
                <a:spcPct val="80000"/>
              </a:lnSpc>
              <a:buFont typeface="Arial" panose="020B0604020202020204" pitchFamily="34" charset="0"/>
              <a:buChar char="•"/>
            </a:pPr>
            <a:r>
              <a:rPr lang="en-US" altLang="en-US" sz="1400" dirty="0"/>
              <a:t>Approve SG minutes from March meeting.</a:t>
            </a:r>
          </a:p>
          <a:p>
            <a:pPr>
              <a:lnSpc>
                <a:spcPct val="80000"/>
              </a:lnSpc>
              <a:buFont typeface="Arial" panose="020B0604020202020204" pitchFamily="34" charset="0"/>
              <a:buChar char="•"/>
            </a:pPr>
            <a:r>
              <a:rPr lang="en-US" altLang="en-US" sz="1800" dirty="0"/>
              <a:t>Call for TG officers</a:t>
            </a:r>
          </a:p>
          <a:p>
            <a:pPr lvl="0">
              <a:lnSpc>
                <a:spcPct val="80000"/>
              </a:lnSpc>
              <a:buFont typeface="Arial" panose="020B0604020202020204" pitchFamily="34" charset="0"/>
              <a:buChar char="•"/>
            </a:pPr>
            <a:r>
              <a:rPr lang="en-US" altLang="en-US" sz="1800" dirty="0"/>
              <a:t>TG Timeline</a:t>
            </a:r>
          </a:p>
          <a:p>
            <a:pPr>
              <a:lnSpc>
                <a:spcPct val="80000"/>
              </a:lnSpc>
              <a:buFont typeface="Arial" panose="020B0604020202020204" pitchFamily="34" charset="0"/>
              <a:buChar char="•"/>
            </a:pPr>
            <a:r>
              <a:rPr lang="en-US" altLang="en-US" sz="1800" dirty="0"/>
              <a:t>TG Documents</a:t>
            </a:r>
          </a:p>
          <a:p>
            <a:pPr lvl="0">
              <a:lnSpc>
                <a:spcPct val="80000"/>
              </a:lnSpc>
              <a:buFont typeface="Arial" panose="020B0604020202020204" pitchFamily="34" charset="0"/>
              <a:buChar char="•"/>
            </a:pPr>
            <a:r>
              <a:rPr lang="en-US" altLang="en-US" sz="1800" dirty="0"/>
              <a:t>Presentation of submissions</a:t>
            </a:r>
            <a:r>
              <a:rPr lang="en-US" altLang="en-US" sz="1400" dirty="0"/>
              <a:t>	</a:t>
            </a:r>
          </a:p>
          <a:p>
            <a:pPr lvl="0">
              <a:lnSpc>
                <a:spcPct val="80000"/>
              </a:lnSpc>
              <a:buFont typeface="Arial" panose="020B0604020202020204" pitchFamily="34" charset="0"/>
              <a:buChar char="•"/>
            </a:pPr>
            <a:r>
              <a:rPr lang="en-US" altLang="en-US" sz="18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323320825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93238A-5516-3253-124C-DCED3A7D9AE2}"/>
              </a:ext>
            </a:extLst>
          </p:cNvPr>
          <p:cNvSpPr>
            <a:spLocks noGrp="1"/>
          </p:cNvSpPr>
          <p:nvPr>
            <p:ph type="title"/>
          </p:nvPr>
        </p:nvSpPr>
        <p:spPr/>
        <p:txBody>
          <a:bodyPr/>
          <a:lstStyle/>
          <a:p>
            <a:r>
              <a:rPr lang="en-US" dirty="0"/>
              <a:t>Summary from September 2023 meeting</a:t>
            </a:r>
          </a:p>
        </p:txBody>
      </p:sp>
      <p:sp>
        <p:nvSpPr>
          <p:cNvPr id="3" name="Content Placeholder 2">
            <a:extLst>
              <a:ext uri="{FF2B5EF4-FFF2-40B4-BE49-F238E27FC236}">
                <a16:creationId xmlns:a16="http://schemas.microsoft.com/office/drawing/2014/main" id="{2682080F-BC47-47A6-E6F4-7C70F67F48F8}"/>
              </a:ext>
            </a:extLst>
          </p:cNvPr>
          <p:cNvSpPr>
            <a:spLocks noGrp="1"/>
          </p:cNvSpPr>
          <p:nvPr>
            <p:ph idx="1"/>
          </p:nvPr>
        </p:nvSpPr>
        <p:spPr/>
        <p:txBody>
          <a:bodyPr/>
          <a:lstStyle/>
          <a:p>
            <a:pPr>
              <a:buFont typeface="Arial" panose="020B0604020202020204" pitchFamily="34" charset="0"/>
              <a:buChar char="•"/>
            </a:pPr>
            <a:r>
              <a:rPr lang="en-US" sz="2000" dirty="0"/>
              <a:t>UHR SG completed its work</a:t>
            </a:r>
          </a:p>
          <a:p>
            <a:pPr lvl="1">
              <a:buFont typeface="Arial" panose="020B0604020202020204" pitchFamily="34" charset="0"/>
              <a:buChar char="•"/>
            </a:pPr>
            <a:endParaRPr lang="en-US" sz="1600" dirty="0"/>
          </a:p>
          <a:p>
            <a:pPr>
              <a:buFont typeface="Arial" panose="020B0604020202020204" pitchFamily="34" charset="0"/>
              <a:buChar char="•"/>
            </a:pPr>
            <a:r>
              <a:rPr lang="en-US" sz="2000" dirty="0"/>
              <a:t>Approved PAR and CSD documents</a:t>
            </a:r>
          </a:p>
          <a:p>
            <a:pPr marL="800100" lvl="1" indent="-342900">
              <a:buFont typeface="Arial" panose="020B0604020202020204" pitchFamily="34" charset="0"/>
              <a:buChar char="•"/>
            </a:pPr>
            <a:r>
              <a:rPr lang="en-US" sz="1800" dirty="0"/>
              <a:t>PAR: </a:t>
            </a:r>
            <a:r>
              <a:rPr lang="en-US" altLang="en-US" sz="1800" dirty="0">
                <a:hlinkClick r:id="rId2"/>
              </a:rPr>
              <a:t>https://mentor.ieee.org/802.11/dcn/23/11-23-0480-03-0uhr-uhr-proposed-par.pdf</a:t>
            </a:r>
            <a:endParaRPr lang="en-US" altLang="en-US" sz="1800" dirty="0"/>
          </a:p>
          <a:p>
            <a:pPr marL="800100" lvl="1" indent="-342900">
              <a:buFont typeface="Arial" panose="020B0604020202020204" pitchFamily="34" charset="0"/>
              <a:buChar char="•"/>
            </a:pPr>
            <a:r>
              <a:rPr lang="en-US" altLang="en-US" sz="1800" dirty="0"/>
              <a:t>CSD: </a:t>
            </a:r>
            <a:r>
              <a:rPr lang="en-US" altLang="en-US" sz="1800" dirty="0">
                <a:hlinkClick r:id="rId3"/>
              </a:rPr>
              <a:t>https://mentor.ieee.org/802.11/dcn/23/11-23-0079-10-0uhr-uhr-draft-proposed-csd.docx</a:t>
            </a:r>
            <a:endParaRPr lang="en-US" altLang="en-US" sz="1800" dirty="0"/>
          </a:p>
          <a:p>
            <a:pPr marL="800100" lvl="1" indent="-342900">
              <a:buFont typeface="Arial" panose="020B0604020202020204" pitchFamily="34" charset="0"/>
              <a:buChar char="•"/>
            </a:pPr>
            <a:r>
              <a:rPr lang="en-US" altLang="en-US" sz="1800" dirty="0"/>
              <a:t>Responses to EC comments: </a:t>
            </a:r>
            <a:r>
              <a:rPr lang="en-US" altLang="en-US" sz="1800" dirty="0">
                <a:hlinkClick r:id="rId4"/>
              </a:rPr>
              <a:t>https://mentor.ieee.org/802.11/dcn/23/11-23-1166-05-0uhr-uhr-par-and-csd-comments.pptx</a:t>
            </a:r>
            <a:endParaRPr lang="en-US" altLang="en-US" sz="1800" dirty="0"/>
          </a:p>
          <a:p>
            <a:pPr marL="400050">
              <a:buFont typeface="Arial" panose="020B0604020202020204" pitchFamily="34" charset="0"/>
              <a:buChar char="•"/>
            </a:pPr>
            <a:r>
              <a:rPr lang="en-US" sz="2000" dirty="0"/>
              <a:t>PAR and CSD documents approved by EC and NESCOM</a:t>
            </a:r>
          </a:p>
          <a:p>
            <a:endParaRPr lang="en-US" dirty="0"/>
          </a:p>
        </p:txBody>
      </p:sp>
      <p:sp>
        <p:nvSpPr>
          <p:cNvPr id="4" name="Slide Number Placeholder 3">
            <a:extLst>
              <a:ext uri="{FF2B5EF4-FFF2-40B4-BE49-F238E27FC236}">
                <a16:creationId xmlns:a16="http://schemas.microsoft.com/office/drawing/2014/main" id="{9546F550-B1A3-4D6B-CCA4-9DD1D4062EC4}"/>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3FD9F19E-4FE3-B5E2-EBBD-C903BE8562A0}"/>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0CB183D-A74D-271D-9F71-7510119753C6}"/>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420013004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71C910-A4C8-4536-303B-D3915A777CB1}"/>
              </a:ext>
            </a:extLst>
          </p:cNvPr>
          <p:cNvSpPr>
            <a:spLocks noGrp="1"/>
          </p:cNvSpPr>
          <p:nvPr>
            <p:ph type="title"/>
          </p:nvPr>
        </p:nvSpPr>
        <p:spPr/>
        <p:txBody>
          <a:bodyPr/>
          <a:lstStyle/>
          <a:p>
            <a:r>
              <a:rPr lang="en-US" dirty="0"/>
              <a:t>SG Motion</a:t>
            </a:r>
          </a:p>
        </p:txBody>
      </p:sp>
      <p:sp>
        <p:nvSpPr>
          <p:cNvPr id="3" name="Content Placeholder 2">
            <a:extLst>
              <a:ext uri="{FF2B5EF4-FFF2-40B4-BE49-F238E27FC236}">
                <a16:creationId xmlns:a16="http://schemas.microsoft.com/office/drawing/2014/main" id="{E24D4002-4764-1FA7-1147-DE995417131A}"/>
              </a:ext>
            </a:extLst>
          </p:cNvPr>
          <p:cNvSpPr>
            <a:spLocks noGrp="1"/>
          </p:cNvSpPr>
          <p:nvPr>
            <p:ph idx="1"/>
          </p:nvPr>
        </p:nvSpPr>
        <p:spPr/>
        <p:txBody>
          <a:bodyPr/>
          <a:lstStyle/>
          <a:p>
            <a:r>
              <a:rPr lang="en-US" dirty="0"/>
              <a:t>Move to approve UHR SG minutes from Sept. meeting:</a:t>
            </a:r>
          </a:p>
          <a:p>
            <a:r>
              <a:rPr lang="en-US" dirty="0"/>
              <a:t>	</a:t>
            </a:r>
            <a:r>
              <a:rPr lang="en-US" dirty="0">
                <a:hlinkClick r:id="rId2"/>
              </a:rPr>
              <a:t>https://mentor.ieee.org/802.11/dcn/23/11-23-1449-01-0uhr-uhr-sg-september-2023-meeting-minutes.docx</a:t>
            </a:r>
            <a:endParaRPr lang="en-US" dirty="0"/>
          </a:p>
          <a:p>
            <a:endParaRPr lang="en-US" dirty="0"/>
          </a:p>
          <a:p>
            <a:r>
              <a:rPr lang="en-US" dirty="0"/>
              <a:t>Move: Ross Jian Yu		Second: Yusuke Asai</a:t>
            </a:r>
          </a:p>
          <a:p>
            <a:r>
              <a:rPr lang="en-US" dirty="0"/>
              <a:t>Discussion: None.</a:t>
            </a:r>
          </a:p>
          <a:p>
            <a:endParaRPr lang="en-US" dirty="0"/>
          </a:p>
          <a:p>
            <a:r>
              <a:rPr lang="en-US" dirty="0"/>
              <a:t>Result: </a:t>
            </a:r>
            <a:r>
              <a:rPr lang="en-US" dirty="0">
                <a:highlight>
                  <a:srgbClr val="00FF00"/>
                </a:highlight>
              </a:rPr>
              <a:t>Approved with unanimous consent.</a:t>
            </a:r>
          </a:p>
        </p:txBody>
      </p:sp>
      <p:sp>
        <p:nvSpPr>
          <p:cNvPr id="4" name="Slide Number Placeholder 3">
            <a:extLst>
              <a:ext uri="{FF2B5EF4-FFF2-40B4-BE49-F238E27FC236}">
                <a16:creationId xmlns:a16="http://schemas.microsoft.com/office/drawing/2014/main" id="{3DCECAEE-08A1-0EC2-8AF9-613296E7D699}"/>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a:extLst>
              <a:ext uri="{FF2B5EF4-FFF2-40B4-BE49-F238E27FC236}">
                <a16:creationId xmlns:a16="http://schemas.microsoft.com/office/drawing/2014/main" id="{40D10B8C-AF06-3980-138D-C3767BF7621B}"/>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B92EE59-C061-D8AD-02BE-EB12A707ABF5}"/>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99113863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211976-0E93-4B96-A3B8-D81447BF9548}"/>
              </a:ext>
            </a:extLst>
          </p:cNvPr>
          <p:cNvSpPr>
            <a:spLocks noGrp="1"/>
          </p:cNvSpPr>
          <p:nvPr>
            <p:ph type="title"/>
          </p:nvPr>
        </p:nvSpPr>
        <p:spPr>
          <a:xfrm>
            <a:off x="685800" y="685800"/>
            <a:ext cx="7770813" cy="1065213"/>
          </a:xfrm>
        </p:spPr>
        <p:txBody>
          <a:bodyPr/>
          <a:lstStyle/>
          <a:p>
            <a:r>
              <a:rPr lang="en-US" dirty="0"/>
              <a:t>General TG Structure</a:t>
            </a:r>
          </a:p>
        </p:txBody>
      </p:sp>
      <p:sp>
        <p:nvSpPr>
          <p:cNvPr id="15" name="Content Placeholder 14">
            <a:extLst>
              <a:ext uri="{FF2B5EF4-FFF2-40B4-BE49-F238E27FC236}">
                <a16:creationId xmlns:a16="http://schemas.microsoft.com/office/drawing/2014/main" id="{CCDEA824-EC4D-EA58-96B9-79DB6D90AAFF}"/>
              </a:ext>
            </a:extLst>
          </p:cNvPr>
          <p:cNvSpPr>
            <a:spLocks noGrp="1"/>
          </p:cNvSpPr>
          <p:nvPr>
            <p:ph idx="1"/>
          </p:nvPr>
        </p:nvSpPr>
        <p:spPr>
          <a:xfrm>
            <a:off x="685800" y="5433225"/>
            <a:ext cx="7770813" cy="965998"/>
          </a:xfrm>
        </p:spPr>
        <p:txBody>
          <a:bodyPr/>
          <a:lstStyle/>
          <a:p>
            <a:pPr marL="0" indent="0"/>
            <a:endParaRPr lang="en-US" sz="1800" dirty="0"/>
          </a:p>
          <a:p>
            <a:pPr>
              <a:buFont typeface="Arial" panose="020B0604020202020204" pitchFamily="34" charset="0"/>
              <a:buChar char="•"/>
            </a:pPr>
            <a:r>
              <a:rPr lang="en-US" sz="1800" dirty="0"/>
              <a:t>Number of Ad-Hoc (and Chairs) to be discussed in subsequent meetings</a:t>
            </a:r>
          </a:p>
          <a:p>
            <a:endParaRPr lang="en-US" sz="1800" dirty="0"/>
          </a:p>
        </p:txBody>
      </p:sp>
      <p:sp>
        <p:nvSpPr>
          <p:cNvPr id="4" name="Slide Number Placeholder 3">
            <a:extLst>
              <a:ext uri="{FF2B5EF4-FFF2-40B4-BE49-F238E27FC236}">
                <a16:creationId xmlns:a16="http://schemas.microsoft.com/office/drawing/2014/main" id="{F71B57A3-3F86-4486-8E0C-DCE1A8196601}"/>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90985E17-6660-42FA-AE10-CC449CE2A11E}"/>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4F6BFB3-F3CC-4290-AD44-409A0CB3DC2A}"/>
              </a:ext>
            </a:extLst>
          </p:cNvPr>
          <p:cNvSpPr>
            <a:spLocks noGrp="1"/>
          </p:cNvSpPr>
          <p:nvPr>
            <p:ph type="dt" idx="15"/>
          </p:nvPr>
        </p:nvSpPr>
        <p:spPr>
          <a:xfrm>
            <a:off x="696912" y="333375"/>
            <a:ext cx="1874823" cy="273050"/>
          </a:xfrm>
        </p:spPr>
        <p:txBody>
          <a:bodyPr/>
          <a:lstStyle/>
          <a:p>
            <a:r>
              <a:rPr lang="en-US" dirty="0"/>
              <a:t>November 2023</a:t>
            </a:r>
            <a:endParaRPr lang="en-GB" dirty="0"/>
          </a:p>
        </p:txBody>
      </p:sp>
      <p:sp>
        <p:nvSpPr>
          <p:cNvPr id="7" name="Rectangle 6">
            <a:extLst>
              <a:ext uri="{FF2B5EF4-FFF2-40B4-BE49-F238E27FC236}">
                <a16:creationId xmlns:a16="http://schemas.microsoft.com/office/drawing/2014/main" id="{7078CCF3-0DFD-474F-84F0-A806A2715779}"/>
              </a:ext>
            </a:extLst>
          </p:cNvPr>
          <p:cNvSpPr/>
          <p:nvPr/>
        </p:nvSpPr>
        <p:spPr bwMode="auto">
          <a:xfrm>
            <a:off x="2756483" y="2184811"/>
            <a:ext cx="2109782" cy="507185"/>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dirty="0">
                <a:solidFill>
                  <a:schemeClr val="tx1"/>
                </a:solidFill>
              </a:rPr>
              <a:t>TGbn Chair</a:t>
            </a:r>
            <a:endParaRPr kumimoji="0" lang="en-US" sz="2400" b="0" i="0" u="none" strike="noStrike" cap="none" normalizeH="0" baseline="0" dirty="0">
              <a:ln>
                <a:noFill/>
              </a:ln>
              <a:solidFill>
                <a:schemeClr val="tx1"/>
              </a:solidFill>
              <a:effectLst/>
            </a:endParaRPr>
          </a:p>
        </p:txBody>
      </p:sp>
      <p:sp>
        <p:nvSpPr>
          <p:cNvPr id="10" name="Rectangle 9">
            <a:extLst>
              <a:ext uri="{FF2B5EF4-FFF2-40B4-BE49-F238E27FC236}">
                <a16:creationId xmlns:a16="http://schemas.microsoft.com/office/drawing/2014/main" id="{EB6BA1F4-3382-4143-A9A9-37725A269D68}"/>
              </a:ext>
            </a:extLst>
          </p:cNvPr>
          <p:cNvSpPr/>
          <p:nvPr/>
        </p:nvSpPr>
        <p:spPr bwMode="auto">
          <a:xfrm>
            <a:off x="1371600" y="2960983"/>
            <a:ext cx="1905000" cy="421544"/>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dirty="0">
                <a:solidFill>
                  <a:schemeClr val="tx1"/>
                </a:solidFill>
              </a:rPr>
              <a:t>1</a:t>
            </a:r>
            <a:r>
              <a:rPr lang="en-US" baseline="30000" dirty="0">
                <a:solidFill>
                  <a:schemeClr val="tx1"/>
                </a:solidFill>
              </a:rPr>
              <a:t>st</a:t>
            </a:r>
            <a:r>
              <a:rPr lang="en-US" dirty="0">
                <a:solidFill>
                  <a:schemeClr val="tx1"/>
                </a:solidFill>
              </a:rPr>
              <a:t> Vice Chair</a:t>
            </a:r>
            <a:endParaRPr kumimoji="0" lang="en-US" sz="2400" b="0" i="0" u="none" strike="noStrike" cap="none" normalizeH="0" baseline="0" dirty="0">
              <a:ln>
                <a:noFill/>
              </a:ln>
              <a:solidFill>
                <a:schemeClr val="tx1"/>
              </a:solidFill>
              <a:effectLst/>
            </a:endParaRPr>
          </a:p>
        </p:txBody>
      </p:sp>
      <p:sp>
        <p:nvSpPr>
          <p:cNvPr id="16" name="Rectangle 15">
            <a:extLst>
              <a:ext uri="{FF2B5EF4-FFF2-40B4-BE49-F238E27FC236}">
                <a16:creationId xmlns:a16="http://schemas.microsoft.com/office/drawing/2014/main" id="{224458F6-EF79-44A1-AB52-DED774BAB2B1}"/>
              </a:ext>
            </a:extLst>
          </p:cNvPr>
          <p:cNvSpPr/>
          <p:nvPr/>
        </p:nvSpPr>
        <p:spPr bwMode="auto">
          <a:xfrm>
            <a:off x="4305211" y="2960284"/>
            <a:ext cx="2060006" cy="421544"/>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dirty="0">
                <a:solidFill>
                  <a:schemeClr val="tx1"/>
                </a:solidFill>
              </a:rPr>
              <a:t>K</a:t>
            </a:r>
            <a:r>
              <a:rPr lang="en-US" baseline="30000" dirty="0">
                <a:solidFill>
                  <a:schemeClr val="tx1"/>
                </a:solidFill>
              </a:rPr>
              <a:t>th</a:t>
            </a:r>
            <a:r>
              <a:rPr lang="en-US" dirty="0">
                <a:solidFill>
                  <a:schemeClr val="tx1"/>
                </a:solidFill>
              </a:rPr>
              <a:t> Vice Chair</a:t>
            </a:r>
            <a:endParaRPr kumimoji="0" lang="en-US" sz="2400" b="0" i="0" u="none" strike="noStrike" cap="none" normalizeH="0" baseline="0" dirty="0">
              <a:ln>
                <a:noFill/>
              </a:ln>
              <a:solidFill>
                <a:schemeClr val="tx1"/>
              </a:solidFill>
              <a:effectLst/>
            </a:endParaRPr>
          </a:p>
        </p:txBody>
      </p:sp>
      <p:sp>
        <p:nvSpPr>
          <p:cNvPr id="17" name="Rectangle 16">
            <a:extLst>
              <a:ext uri="{FF2B5EF4-FFF2-40B4-BE49-F238E27FC236}">
                <a16:creationId xmlns:a16="http://schemas.microsoft.com/office/drawing/2014/main" id="{CB176AD6-0C03-4ACE-AD06-F99217FF6AE0}"/>
              </a:ext>
            </a:extLst>
          </p:cNvPr>
          <p:cNvSpPr/>
          <p:nvPr/>
        </p:nvSpPr>
        <p:spPr bwMode="auto">
          <a:xfrm>
            <a:off x="1371600" y="3772121"/>
            <a:ext cx="1905000" cy="421544"/>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dirty="0">
                <a:solidFill>
                  <a:schemeClr val="tx1"/>
                </a:solidFill>
              </a:rPr>
              <a:t>Secretary</a:t>
            </a:r>
            <a:endParaRPr kumimoji="0" lang="en-US" sz="2400" b="0" i="0" u="none" strike="noStrike" cap="none" normalizeH="0" baseline="0" dirty="0">
              <a:ln>
                <a:noFill/>
              </a:ln>
              <a:solidFill>
                <a:schemeClr val="tx1"/>
              </a:solidFill>
              <a:effectLst/>
            </a:endParaRPr>
          </a:p>
        </p:txBody>
      </p:sp>
      <p:sp>
        <p:nvSpPr>
          <p:cNvPr id="18" name="Rectangle 17">
            <a:extLst>
              <a:ext uri="{FF2B5EF4-FFF2-40B4-BE49-F238E27FC236}">
                <a16:creationId xmlns:a16="http://schemas.microsoft.com/office/drawing/2014/main" id="{AAD6D8B1-12B2-4F5C-9413-EBB9687B8C11}"/>
              </a:ext>
            </a:extLst>
          </p:cNvPr>
          <p:cNvSpPr/>
          <p:nvPr/>
        </p:nvSpPr>
        <p:spPr bwMode="auto">
          <a:xfrm>
            <a:off x="4301665" y="3772121"/>
            <a:ext cx="2050918" cy="421544"/>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dirty="0">
                <a:solidFill>
                  <a:schemeClr val="tx1"/>
                </a:solidFill>
              </a:rPr>
              <a:t>Editor</a:t>
            </a:r>
            <a:endParaRPr kumimoji="0" lang="en-US" sz="2400" b="0" i="0" u="none" strike="noStrike" cap="none" normalizeH="0" baseline="0" dirty="0">
              <a:ln>
                <a:noFill/>
              </a:ln>
              <a:solidFill>
                <a:schemeClr val="tx1"/>
              </a:solidFill>
              <a:effectLst/>
            </a:endParaRPr>
          </a:p>
        </p:txBody>
      </p:sp>
      <p:cxnSp>
        <p:nvCxnSpPr>
          <p:cNvPr id="20" name="Straight Connector 19">
            <a:extLst>
              <a:ext uri="{FF2B5EF4-FFF2-40B4-BE49-F238E27FC236}">
                <a16:creationId xmlns:a16="http://schemas.microsoft.com/office/drawing/2014/main" id="{BDF28544-5B7F-4D52-B929-ED87F6977CB7}"/>
              </a:ext>
            </a:extLst>
          </p:cNvPr>
          <p:cNvCxnSpPr>
            <a:cxnSpLocks/>
            <a:stCxn id="7" idx="2"/>
          </p:cNvCxnSpPr>
          <p:nvPr/>
        </p:nvCxnSpPr>
        <p:spPr bwMode="auto">
          <a:xfrm>
            <a:off x="3811374" y="2691996"/>
            <a:ext cx="0" cy="1727608"/>
          </a:xfrm>
          <a:prstGeom prst="line">
            <a:avLst/>
          </a:prstGeom>
          <a:ln>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22" name="Straight Connector 21">
            <a:extLst>
              <a:ext uri="{FF2B5EF4-FFF2-40B4-BE49-F238E27FC236}">
                <a16:creationId xmlns:a16="http://schemas.microsoft.com/office/drawing/2014/main" id="{2557210A-D3AB-406E-8196-7DED54CABDDA}"/>
              </a:ext>
            </a:extLst>
          </p:cNvPr>
          <p:cNvCxnSpPr>
            <a:cxnSpLocks/>
          </p:cNvCxnSpPr>
          <p:nvPr/>
        </p:nvCxnSpPr>
        <p:spPr bwMode="auto">
          <a:xfrm>
            <a:off x="2324100" y="4419604"/>
            <a:ext cx="1485900" cy="0"/>
          </a:xfrm>
          <a:prstGeom prst="line">
            <a:avLst/>
          </a:prstGeom>
          <a:ln>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24" name="Straight Connector 23">
            <a:extLst>
              <a:ext uri="{FF2B5EF4-FFF2-40B4-BE49-F238E27FC236}">
                <a16:creationId xmlns:a16="http://schemas.microsoft.com/office/drawing/2014/main" id="{1E8AEC08-7ED7-413B-BA5A-174B213F6E61}"/>
              </a:ext>
            </a:extLst>
          </p:cNvPr>
          <p:cNvCxnSpPr>
            <a:cxnSpLocks/>
          </p:cNvCxnSpPr>
          <p:nvPr/>
        </p:nvCxnSpPr>
        <p:spPr bwMode="auto">
          <a:xfrm>
            <a:off x="3810000" y="4419604"/>
            <a:ext cx="1517124" cy="0"/>
          </a:xfrm>
          <a:prstGeom prst="line">
            <a:avLst/>
          </a:prstGeom>
          <a:ln>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26" name="Straight Connector 25">
            <a:extLst>
              <a:ext uri="{FF2B5EF4-FFF2-40B4-BE49-F238E27FC236}">
                <a16:creationId xmlns:a16="http://schemas.microsoft.com/office/drawing/2014/main" id="{54BC8E72-CE70-4DD4-939B-D8084A1241C2}"/>
              </a:ext>
            </a:extLst>
          </p:cNvPr>
          <p:cNvCxnSpPr>
            <a:cxnSpLocks/>
          </p:cNvCxnSpPr>
          <p:nvPr/>
        </p:nvCxnSpPr>
        <p:spPr bwMode="auto">
          <a:xfrm>
            <a:off x="3267512" y="3982194"/>
            <a:ext cx="1034153" cy="699"/>
          </a:xfrm>
          <a:prstGeom prst="line">
            <a:avLst/>
          </a:prstGeom>
          <a:ln>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31" name="Straight Connector 30">
            <a:extLst>
              <a:ext uri="{FF2B5EF4-FFF2-40B4-BE49-F238E27FC236}">
                <a16:creationId xmlns:a16="http://schemas.microsoft.com/office/drawing/2014/main" id="{F10E98B3-0841-468A-AF38-367F9BC365C8}"/>
              </a:ext>
            </a:extLst>
          </p:cNvPr>
          <p:cNvCxnSpPr>
            <a:cxnSpLocks/>
          </p:cNvCxnSpPr>
          <p:nvPr/>
        </p:nvCxnSpPr>
        <p:spPr bwMode="auto">
          <a:xfrm>
            <a:off x="3276600" y="3160704"/>
            <a:ext cx="1034153" cy="699"/>
          </a:xfrm>
          <a:prstGeom prst="line">
            <a:avLst/>
          </a:prstGeom>
          <a:ln>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34" name="Straight Connector 33">
            <a:extLst>
              <a:ext uri="{FF2B5EF4-FFF2-40B4-BE49-F238E27FC236}">
                <a16:creationId xmlns:a16="http://schemas.microsoft.com/office/drawing/2014/main" id="{140D117D-7AAD-491C-8B94-3E27D01383EA}"/>
              </a:ext>
            </a:extLst>
          </p:cNvPr>
          <p:cNvCxnSpPr>
            <a:cxnSpLocks/>
          </p:cNvCxnSpPr>
          <p:nvPr/>
        </p:nvCxnSpPr>
        <p:spPr bwMode="auto">
          <a:xfrm>
            <a:off x="2324100" y="4419604"/>
            <a:ext cx="0" cy="76200"/>
          </a:xfrm>
          <a:prstGeom prst="line">
            <a:avLst/>
          </a:prstGeom>
          <a:ln>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37" name="Straight Connector 36">
            <a:extLst>
              <a:ext uri="{FF2B5EF4-FFF2-40B4-BE49-F238E27FC236}">
                <a16:creationId xmlns:a16="http://schemas.microsoft.com/office/drawing/2014/main" id="{321FDFFB-6534-4960-AC3F-6C874DFED11B}"/>
              </a:ext>
            </a:extLst>
          </p:cNvPr>
          <p:cNvCxnSpPr>
            <a:cxnSpLocks/>
          </p:cNvCxnSpPr>
          <p:nvPr/>
        </p:nvCxnSpPr>
        <p:spPr bwMode="auto">
          <a:xfrm>
            <a:off x="5334000" y="4419604"/>
            <a:ext cx="0" cy="76200"/>
          </a:xfrm>
          <a:prstGeom prst="line">
            <a:avLst/>
          </a:prstGeom>
          <a:ln>
            <a:headEnd type="none" w="med" len="med"/>
            <a:tailEnd type="none" w="med" len="med"/>
          </a:ln>
        </p:spPr>
        <p:style>
          <a:lnRef idx="1">
            <a:schemeClr val="dk1"/>
          </a:lnRef>
          <a:fillRef idx="0">
            <a:schemeClr val="dk1"/>
          </a:fillRef>
          <a:effectRef idx="0">
            <a:schemeClr val="dk1"/>
          </a:effectRef>
          <a:fontRef idx="minor">
            <a:schemeClr val="tx1"/>
          </a:fontRef>
        </p:style>
      </p:cxnSp>
      <p:sp>
        <p:nvSpPr>
          <p:cNvPr id="38" name="Rectangle 37">
            <a:extLst>
              <a:ext uri="{FF2B5EF4-FFF2-40B4-BE49-F238E27FC236}">
                <a16:creationId xmlns:a16="http://schemas.microsoft.com/office/drawing/2014/main" id="{6047479D-86DB-4979-BD5C-117E9E214BF1}"/>
              </a:ext>
            </a:extLst>
          </p:cNvPr>
          <p:cNvSpPr/>
          <p:nvPr/>
        </p:nvSpPr>
        <p:spPr bwMode="auto">
          <a:xfrm>
            <a:off x="1371600" y="4494689"/>
            <a:ext cx="1905000" cy="763111"/>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dirty="0">
                <a:solidFill>
                  <a:schemeClr val="tx1"/>
                </a:solidFill>
              </a:rPr>
              <a:t>Ad-Hoc </a:t>
            </a:r>
            <a:r>
              <a:rPr lang="en-US" i="1" dirty="0">
                <a:solidFill>
                  <a:schemeClr val="tx1"/>
                </a:solidFill>
              </a:rPr>
              <a:t>1</a:t>
            </a:r>
            <a:r>
              <a:rPr lang="en-US" dirty="0">
                <a:solidFill>
                  <a:schemeClr val="tx1"/>
                </a:solidFill>
              </a:rPr>
              <a:t> </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2400" b="0" i="0" u="none" strike="noStrike" cap="none" normalizeH="0" baseline="0" dirty="0">
                <a:ln>
                  <a:noFill/>
                </a:ln>
                <a:solidFill>
                  <a:schemeClr val="tx1"/>
                </a:solidFill>
                <a:effectLst/>
              </a:rPr>
              <a:t>Chair(s)</a:t>
            </a:r>
          </a:p>
        </p:txBody>
      </p:sp>
      <p:sp>
        <p:nvSpPr>
          <p:cNvPr id="39" name="Rectangle 38">
            <a:extLst>
              <a:ext uri="{FF2B5EF4-FFF2-40B4-BE49-F238E27FC236}">
                <a16:creationId xmlns:a16="http://schemas.microsoft.com/office/drawing/2014/main" id="{BE561A9E-344D-44FE-8BB1-F9B2F731BCAA}"/>
              </a:ext>
            </a:extLst>
          </p:cNvPr>
          <p:cNvSpPr/>
          <p:nvPr/>
        </p:nvSpPr>
        <p:spPr bwMode="auto">
          <a:xfrm>
            <a:off x="4334143" y="4494689"/>
            <a:ext cx="2018438" cy="763105"/>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dirty="0">
                <a:solidFill>
                  <a:schemeClr val="tx1"/>
                </a:solidFill>
              </a:rPr>
              <a:t>Ad-Hoc </a:t>
            </a:r>
            <a:r>
              <a:rPr lang="en-US" i="1" dirty="0">
                <a:solidFill>
                  <a:schemeClr val="tx1"/>
                </a:solidFill>
              </a:rPr>
              <a:t>N</a:t>
            </a:r>
            <a:r>
              <a:rPr lang="en-US" dirty="0">
                <a:solidFill>
                  <a:schemeClr val="tx1"/>
                </a:solidFill>
              </a:rPr>
              <a:t> </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dirty="0">
                <a:solidFill>
                  <a:schemeClr val="tx1"/>
                </a:solidFill>
              </a:rPr>
              <a:t>Chair(s)</a:t>
            </a:r>
          </a:p>
        </p:txBody>
      </p:sp>
      <p:sp>
        <p:nvSpPr>
          <p:cNvPr id="41" name="TextBox 40">
            <a:extLst>
              <a:ext uri="{FF2B5EF4-FFF2-40B4-BE49-F238E27FC236}">
                <a16:creationId xmlns:a16="http://schemas.microsoft.com/office/drawing/2014/main" id="{FACAFD8F-4F50-4245-8C61-6A64F1611322}"/>
              </a:ext>
            </a:extLst>
          </p:cNvPr>
          <p:cNvSpPr txBox="1"/>
          <p:nvPr/>
        </p:nvSpPr>
        <p:spPr>
          <a:xfrm>
            <a:off x="3563778" y="4599167"/>
            <a:ext cx="492443" cy="461665"/>
          </a:xfrm>
          <a:prstGeom prst="rect">
            <a:avLst/>
          </a:prstGeom>
          <a:noFill/>
        </p:spPr>
        <p:txBody>
          <a:bodyPr wrap="none" rtlCol="0">
            <a:spAutoFit/>
          </a:bodyPr>
          <a:lstStyle/>
          <a:p>
            <a:r>
              <a:rPr lang="en-US" dirty="0">
                <a:solidFill>
                  <a:schemeClr val="tx1"/>
                </a:solidFill>
              </a:rPr>
              <a:t>…</a:t>
            </a:r>
          </a:p>
        </p:txBody>
      </p:sp>
      <p:sp>
        <p:nvSpPr>
          <p:cNvPr id="42" name="TextBox 41">
            <a:extLst>
              <a:ext uri="{FF2B5EF4-FFF2-40B4-BE49-F238E27FC236}">
                <a16:creationId xmlns:a16="http://schemas.microsoft.com/office/drawing/2014/main" id="{46F2C9AE-D3F6-49B2-90D7-5A66625E074C}"/>
              </a:ext>
            </a:extLst>
          </p:cNvPr>
          <p:cNvSpPr txBox="1"/>
          <p:nvPr/>
        </p:nvSpPr>
        <p:spPr>
          <a:xfrm>
            <a:off x="6431748" y="2167732"/>
            <a:ext cx="2071336" cy="523220"/>
          </a:xfrm>
          <a:prstGeom prst="rect">
            <a:avLst/>
          </a:prstGeom>
          <a:noFill/>
        </p:spPr>
        <p:txBody>
          <a:bodyPr wrap="none" rtlCol="0">
            <a:spAutoFit/>
          </a:bodyPr>
          <a:lstStyle/>
          <a:p>
            <a:r>
              <a:rPr lang="en-US" sz="1400" dirty="0">
                <a:solidFill>
                  <a:schemeClr val="tx1"/>
                </a:solidFill>
              </a:rPr>
              <a:t>Appointed: WG Chair </a:t>
            </a:r>
          </a:p>
          <a:p>
            <a:r>
              <a:rPr lang="en-US" sz="1400" dirty="0">
                <a:solidFill>
                  <a:schemeClr val="tx1"/>
                </a:solidFill>
              </a:rPr>
              <a:t>Confirmed: WG Majority</a:t>
            </a:r>
          </a:p>
        </p:txBody>
      </p:sp>
      <p:sp>
        <p:nvSpPr>
          <p:cNvPr id="43" name="TextBox 42">
            <a:extLst>
              <a:ext uri="{FF2B5EF4-FFF2-40B4-BE49-F238E27FC236}">
                <a16:creationId xmlns:a16="http://schemas.microsoft.com/office/drawing/2014/main" id="{43F67C61-9A7F-4B79-A794-6A121F8457E4}"/>
              </a:ext>
            </a:extLst>
          </p:cNvPr>
          <p:cNvSpPr txBox="1"/>
          <p:nvPr/>
        </p:nvSpPr>
        <p:spPr>
          <a:xfrm>
            <a:off x="6431748" y="2895604"/>
            <a:ext cx="2071336" cy="523220"/>
          </a:xfrm>
          <a:prstGeom prst="rect">
            <a:avLst/>
          </a:prstGeom>
          <a:noFill/>
        </p:spPr>
        <p:txBody>
          <a:bodyPr wrap="none" rtlCol="0">
            <a:spAutoFit/>
          </a:bodyPr>
          <a:lstStyle/>
          <a:p>
            <a:r>
              <a:rPr lang="en-US" sz="1400" dirty="0">
                <a:solidFill>
                  <a:schemeClr val="tx1"/>
                </a:solidFill>
              </a:rPr>
              <a:t>Elected:       TG Majority</a:t>
            </a:r>
          </a:p>
          <a:p>
            <a:r>
              <a:rPr lang="en-US" sz="1400" dirty="0">
                <a:solidFill>
                  <a:schemeClr val="tx1"/>
                </a:solidFill>
              </a:rPr>
              <a:t>Confirmed:  WG Majority</a:t>
            </a:r>
          </a:p>
        </p:txBody>
      </p:sp>
      <p:sp>
        <p:nvSpPr>
          <p:cNvPr id="44" name="TextBox 43">
            <a:extLst>
              <a:ext uri="{FF2B5EF4-FFF2-40B4-BE49-F238E27FC236}">
                <a16:creationId xmlns:a16="http://schemas.microsoft.com/office/drawing/2014/main" id="{B0ED89A0-8EC2-429A-B9F3-F9A05BC47A3F}"/>
              </a:ext>
            </a:extLst>
          </p:cNvPr>
          <p:cNvSpPr txBox="1"/>
          <p:nvPr/>
        </p:nvSpPr>
        <p:spPr>
          <a:xfrm>
            <a:off x="6431748" y="3687757"/>
            <a:ext cx="2010422" cy="523220"/>
          </a:xfrm>
          <a:prstGeom prst="rect">
            <a:avLst/>
          </a:prstGeom>
          <a:noFill/>
        </p:spPr>
        <p:txBody>
          <a:bodyPr wrap="none" rtlCol="0">
            <a:spAutoFit/>
          </a:bodyPr>
          <a:lstStyle/>
          <a:p>
            <a:r>
              <a:rPr lang="en-US" sz="1400" dirty="0">
                <a:solidFill>
                  <a:schemeClr val="tx1"/>
                </a:solidFill>
              </a:rPr>
              <a:t>Appointed: TG Chair</a:t>
            </a:r>
          </a:p>
          <a:p>
            <a:r>
              <a:rPr lang="en-US" sz="1400" dirty="0">
                <a:solidFill>
                  <a:schemeClr val="tx1"/>
                </a:solidFill>
              </a:rPr>
              <a:t>Confirmed: TG Majority</a:t>
            </a:r>
          </a:p>
        </p:txBody>
      </p:sp>
      <p:sp>
        <p:nvSpPr>
          <p:cNvPr id="45" name="TextBox 44">
            <a:extLst>
              <a:ext uri="{FF2B5EF4-FFF2-40B4-BE49-F238E27FC236}">
                <a16:creationId xmlns:a16="http://schemas.microsoft.com/office/drawing/2014/main" id="{6C81672E-9982-4CC8-A59B-FBC38DC52450}"/>
              </a:ext>
            </a:extLst>
          </p:cNvPr>
          <p:cNvSpPr txBox="1"/>
          <p:nvPr/>
        </p:nvSpPr>
        <p:spPr>
          <a:xfrm>
            <a:off x="6431748" y="4658384"/>
            <a:ext cx="2018438" cy="523220"/>
          </a:xfrm>
          <a:prstGeom prst="rect">
            <a:avLst/>
          </a:prstGeom>
          <a:noFill/>
        </p:spPr>
        <p:txBody>
          <a:bodyPr wrap="square" rtlCol="0">
            <a:spAutoFit/>
          </a:bodyPr>
          <a:lstStyle/>
          <a:p>
            <a:r>
              <a:rPr lang="en-US" sz="1400" dirty="0">
                <a:solidFill>
                  <a:schemeClr val="tx1"/>
                </a:solidFill>
              </a:rPr>
              <a:t>Decided:     TG Members</a:t>
            </a:r>
          </a:p>
          <a:p>
            <a:r>
              <a:rPr lang="en-US" sz="1400" dirty="0">
                <a:solidFill>
                  <a:schemeClr val="tx1"/>
                </a:solidFill>
              </a:rPr>
              <a:t>Confirmed: TG Majority</a:t>
            </a:r>
          </a:p>
        </p:txBody>
      </p:sp>
      <p:sp>
        <p:nvSpPr>
          <p:cNvPr id="27" name="TextBox 26">
            <a:extLst>
              <a:ext uri="{FF2B5EF4-FFF2-40B4-BE49-F238E27FC236}">
                <a16:creationId xmlns:a16="http://schemas.microsoft.com/office/drawing/2014/main" id="{C07F9D84-7E8F-4002-BF3B-5C78AF58FA40}"/>
              </a:ext>
            </a:extLst>
          </p:cNvPr>
          <p:cNvSpPr txBox="1"/>
          <p:nvPr/>
        </p:nvSpPr>
        <p:spPr>
          <a:xfrm>
            <a:off x="3563778" y="2951458"/>
            <a:ext cx="492443" cy="461665"/>
          </a:xfrm>
          <a:prstGeom prst="rect">
            <a:avLst/>
          </a:prstGeom>
          <a:noFill/>
        </p:spPr>
        <p:txBody>
          <a:bodyPr wrap="none" rtlCol="0">
            <a:spAutoFit/>
          </a:bodyPr>
          <a:lstStyle/>
          <a:p>
            <a:r>
              <a:rPr lang="en-US" dirty="0">
                <a:solidFill>
                  <a:schemeClr val="tx1"/>
                </a:solidFill>
              </a:rPr>
              <a:t>…</a:t>
            </a:r>
          </a:p>
        </p:txBody>
      </p:sp>
    </p:spTree>
    <p:extLst>
      <p:ext uri="{BB962C8B-B14F-4D97-AF65-F5344CB8AC3E}">
        <p14:creationId xmlns:p14="http://schemas.microsoft.com/office/powerpoint/2010/main" val="337495424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6ADC85-E89F-5B65-0CA2-A439946F2818}"/>
              </a:ext>
            </a:extLst>
          </p:cNvPr>
          <p:cNvSpPr>
            <a:spLocks noGrp="1"/>
          </p:cNvSpPr>
          <p:nvPr>
            <p:ph type="title"/>
          </p:nvPr>
        </p:nvSpPr>
        <p:spPr/>
        <p:txBody>
          <a:bodyPr/>
          <a:lstStyle/>
          <a:p>
            <a:r>
              <a:rPr lang="en-US" dirty="0">
                <a:solidFill>
                  <a:schemeClr val="tx1"/>
                </a:solidFill>
              </a:rPr>
              <a:t>Call for TGbn officers</a:t>
            </a:r>
            <a:endParaRPr lang="en-US" dirty="0"/>
          </a:p>
        </p:txBody>
      </p:sp>
      <p:sp>
        <p:nvSpPr>
          <p:cNvPr id="3" name="Content Placeholder 2">
            <a:extLst>
              <a:ext uri="{FF2B5EF4-FFF2-40B4-BE49-F238E27FC236}">
                <a16:creationId xmlns:a16="http://schemas.microsoft.com/office/drawing/2014/main" id="{09FACBBB-F323-999C-C847-ACC3CF5DD8C6}"/>
              </a:ext>
            </a:extLst>
          </p:cNvPr>
          <p:cNvSpPr>
            <a:spLocks noGrp="1"/>
          </p:cNvSpPr>
          <p:nvPr>
            <p:ph idx="1"/>
          </p:nvPr>
        </p:nvSpPr>
        <p:spPr/>
        <p:txBody>
          <a:bodyPr/>
          <a:lstStyle/>
          <a:p>
            <a:pPr>
              <a:buFont typeface="Arial" panose="020B0604020202020204" pitchFamily="34" charset="0"/>
              <a:buChar char="•"/>
            </a:pPr>
            <a:r>
              <a:rPr lang="en-US" dirty="0"/>
              <a:t>Call for TGbn officers’ nominations</a:t>
            </a:r>
          </a:p>
          <a:p>
            <a:pPr lvl="1">
              <a:buFont typeface="Arial" panose="020B0604020202020204" pitchFamily="34" charset="0"/>
              <a:buChar char="•"/>
            </a:pPr>
            <a:r>
              <a:rPr lang="en-US" dirty="0"/>
              <a:t>TGbn Vice-chair candidates</a:t>
            </a:r>
          </a:p>
          <a:p>
            <a:pPr lvl="1">
              <a:buFont typeface="Arial" panose="020B0604020202020204" pitchFamily="34" charset="0"/>
              <a:buChar char="•"/>
            </a:pPr>
            <a:r>
              <a:rPr lang="en-US" dirty="0"/>
              <a:t>TGbn Technical Editor</a:t>
            </a:r>
          </a:p>
          <a:p>
            <a:pPr lvl="1">
              <a:buFont typeface="Arial" panose="020B0604020202020204" pitchFamily="34" charset="0"/>
              <a:buChar char="•"/>
            </a:pPr>
            <a:r>
              <a:rPr lang="en-US" dirty="0"/>
              <a:t>TGbn Secretary</a:t>
            </a:r>
          </a:p>
          <a:p>
            <a:endParaRPr lang="en-US" dirty="0"/>
          </a:p>
        </p:txBody>
      </p:sp>
      <p:sp>
        <p:nvSpPr>
          <p:cNvPr id="4" name="Slide Number Placeholder 3">
            <a:extLst>
              <a:ext uri="{FF2B5EF4-FFF2-40B4-BE49-F238E27FC236}">
                <a16:creationId xmlns:a16="http://schemas.microsoft.com/office/drawing/2014/main" id="{D8063087-CD16-A696-4806-62D2F03B1C60}"/>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7B9A38CC-CEC3-ED0D-8969-A004F5709D4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F687DD8A-3727-344A-FF12-9DB780057CBA}"/>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140438627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D8E8C5-E60C-BAD9-3129-7CE26DC02108}"/>
              </a:ext>
            </a:extLst>
          </p:cNvPr>
          <p:cNvSpPr>
            <a:spLocks noGrp="1"/>
          </p:cNvSpPr>
          <p:nvPr>
            <p:ph type="title"/>
          </p:nvPr>
        </p:nvSpPr>
        <p:spPr/>
        <p:txBody>
          <a:bodyPr/>
          <a:lstStyle/>
          <a:p>
            <a:r>
              <a:rPr lang="en-US" dirty="0"/>
              <a:t>TG Timeline</a:t>
            </a:r>
          </a:p>
        </p:txBody>
      </p:sp>
      <p:sp>
        <p:nvSpPr>
          <p:cNvPr id="3" name="Content Placeholder 2">
            <a:extLst>
              <a:ext uri="{FF2B5EF4-FFF2-40B4-BE49-F238E27FC236}">
                <a16:creationId xmlns:a16="http://schemas.microsoft.com/office/drawing/2014/main" id="{15DE4AB5-D1B3-A65E-4867-25522047FEC6}"/>
              </a:ext>
            </a:extLst>
          </p:cNvPr>
          <p:cNvSpPr>
            <a:spLocks noGrp="1"/>
          </p:cNvSpPr>
          <p:nvPr>
            <p:ph idx="1"/>
          </p:nvPr>
        </p:nvSpPr>
        <p:spPr/>
        <p:txBody>
          <a:bodyPr/>
          <a:lstStyle/>
          <a:p>
            <a:pPr>
              <a:buFont typeface="Arial" panose="020B0604020202020204" pitchFamily="34" charset="0"/>
              <a:buChar char="•"/>
            </a:pPr>
            <a:r>
              <a:rPr lang="en-GB" altLang="en-US" sz="2000" dirty="0"/>
              <a:t>Approval of PAR &amp; CSD: July 2023</a:t>
            </a:r>
          </a:p>
          <a:p>
            <a:pPr>
              <a:buFont typeface="Arial" panose="020B0604020202020204" pitchFamily="34" charset="0"/>
              <a:buChar char="•"/>
            </a:pPr>
            <a:r>
              <a:rPr lang="en-GB" altLang="en-US" sz="2000" dirty="0"/>
              <a:t>Initial TG meeting: November 2023</a:t>
            </a:r>
          </a:p>
          <a:p>
            <a:pPr>
              <a:buFont typeface="Arial" panose="020B0604020202020204" pitchFamily="34" charset="0"/>
              <a:buChar char="•"/>
            </a:pPr>
            <a:r>
              <a:rPr lang="en-GB" altLang="en-US" sz="2000" dirty="0"/>
              <a:t>Initial Working Group Letter Ballot: &lt;&gt;</a:t>
            </a:r>
          </a:p>
          <a:p>
            <a:pPr>
              <a:buFont typeface="Arial" panose="020B0604020202020204" pitchFamily="34" charset="0"/>
              <a:buChar char="•"/>
            </a:pPr>
            <a:r>
              <a:rPr lang="en-GB" altLang="en-US" sz="2000" dirty="0"/>
              <a:t>Re-circulation Working Group Letter Ballot: &lt;&gt;</a:t>
            </a:r>
          </a:p>
          <a:p>
            <a:pPr>
              <a:buFont typeface="Arial" panose="020B0604020202020204" pitchFamily="34" charset="0"/>
              <a:buChar char="•"/>
            </a:pPr>
            <a:r>
              <a:rPr lang="en-GB" altLang="en-US" sz="2000" dirty="0"/>
              <a:t>Form Sponsor Ballot Pool: &lt;&gt;</a:t>
            </a:r>
          </a:p>
          <a:p>
            <a:pPr>
              <a:buFont typeface="Arial" panose="020B0604020202020204" pitchFamily="34" charset="0"/>
              <a:buChar char="•"/>
            </a:pPr>
            <a:r>
              <a:rPr lang="en-GB" altLang="en-US" sz="2000" dirty="0"/>
              <a:t>Mandatory Draft Review: &lt;&gt;</a:t>
            </a:r>
            <a:endParaRPr lang="en-GB" altLang="en-US" sz="2000" b="0" dirty="0"/>
          </a:p>
          <a:p>
            <a:pPr>
              <a:buFont typeface="Arial" panose="020B0604020202020204" pitchFamily="34" charset="0"/>
              <a:buChar char="•"/>
            </a:pPr>
            <a:r>
              <a:rPr lang="en-GB" altLang="en-US" sz="2000" dirty="0">
                <a:solidFill>
                  <a:schemeClr val="tx2"/>
                </a:solidFill>
              </a:rPr>
              <a:t>Initial Sponsor Ballot: </a:t>
            </a:r>
            <a:r>
              <a:rPr lang="en-GB" altLang="en-US" sz="2000" dirty="0"/>
              <a:t>&lt;&gt;</a:t>
            </a:r>
            <a:endParaRPr lang="en-GB" altLang="en-US" sz="2000" dirty="0">
              <a:solidFill>
                <a:schemeClr val="tx2"/>
              </a:solidFill>
            </a:endParaRPr>
          </a:p>
          <a:p>
            <a:pPr>
              <a:buFont typeface="Arial" panose="020B0604020202020204" pitchFamily="34" charset="0"/>
              <a:buChar char="•"/>
            </a:pPr>
            <a:r>
              <a:rPr lang="en-GB" altLang="en-US" sz="2000" dirty="0">
                <a:solidFill>
                  <a:schemeClr val="tx2"/>
                </a:solidFill>
              </a:rPr>
              <a:t>Sponsor Ballot Recirculation</a:t>
            </a:r>
            <a:r>
              <a:rPr lang="en-GB" altLang="en-US" sz="2000" dirty="0"/>
              <a:t>: &lt;&gt;</a:t>
            </a:r>
          </a:p>
          <a:p>
            <a:pPr>
              <a:buFont typeface="Arial" panose="020B0604020202020204" pitchFamily="34" charset="0"/>
              <a:buChar char="•"/>
            </a:pPr>
            <a:r>
              <a:rPr lang="en-GB" altLang="en-US" sz="2000" dirty="0"/>
              <a:t>Final WG Approval: &lt;&gt;</a:t>
            </a:r>
          </a:p>
          <a:p>
            <a:pPr>
              <a:buFont typeface="Arial" panose="020B0604020202020204" pitchFamily="34" charset="0"/>
              <a:buChar char="•"/>
            </a:pPr>
            <a:r>
              <a:rPr lang="en-GB" altLang="en-US" sz="2000" dirty="0"/>
              <a:t>Final EC Approval: &lt;&gt;</a:t>
            </a:r>
            <a:endParaRPr lang="en-GB" altLang="en-US" sz="2000" dirty="0">
              <a:solidFill>
                <a:srgbClr val="FF0000"/>
              </a:solidFill>
            </a:endParaRPr>
          </a:p>
          <a:p>
            <a:pPr>
              <a:buFont typeface="Arial" panose="020B0604020202020204" pitchFamily="34" charset="0"/>
              <a:buChar char="•"/>
            </a:pPr>
            <a:r>
              <a:rPr lang="en-GB" altLang="en-US" sz="2000" dirty="0"/>
              <a:t>RevCom/Standards Board Approval: </a:t>
            </a:r>
            <a:r>
              <a:rPr lang="en-GB" altLang="en-US" sz="2000" dirty="0">
                <a:solidFill>
                  <a:schemeClr val="tx1"/>
                </a:solidFill>
              </a:rPr>
              <a:t>&lt;&gt;</a:t>
            </a:r>
          </a:p>
          <a:p>
            <a:endParaRPr lang="en-US" sz="2000" dirty="0"/>
          </a:p>
        </p:txBody>
      </p:sp>
      <p:sp>
        <p:nvSpPr>
          <p:cNvPr id="4" name="Slide Number Placeholder 3">
            <a:extLst>
              <a:ext uri="{FF2B5EF4-FFF2-40B4-BE49-F238E27FC236}">
                <a16:creationId xmlns:a16="http://schemas.microsoft.com/office/drawing/2014/main" id="{CD74312F-1AE9-DF1C-8047-0309D95F9FA1}"/>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3A91FD58-FD9B-E785-8191-43221661119B}"/>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80A5DC50-7BA9-66A8-E5DC-F76301DEBE14}"/>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22278842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6209EC-42B3-FF0D-ECCA-125A80DC904A}"/>
              </a:ext>
            </a:extLst>
          </p:cNvPr>
          <p:cNvSpPr>
            <a:spLocks noGrp="1"/>
          </p:cNvSpPr>
          <p:nvPr>
            <p:ph type="title"/>
          </p:nvPr>
        </p:nvSpPr>
        <p:spPr/>
        <p:txBody>
          <a:bodyPr/>
          <a:lstStyle/>
          <a:p>
            <a:r>
              <a:rPr lang="en-US" dirty="0"/>
              <a:t>Timeline/TG Documents</a:t>
            </a:r>
          </a:p>
        </p:txBody>
      </p:sp>
      <p:sp>
        <p:nvSpPr>
          <p:cNvPr id="3" name="Content Placeholder 2">
            <a:extLst>
              <a:ext uri="{FF2B5EF4-FFF2-40B4-BE49-F238E27FC236}">
                <a16:creationId xmlns:a16="http://schemas.microsoft.com/office/drawing/2014/main" id="{4750E56A-D14B-EE31-8EFC-E472E5AB62EE}"/>
              </a:ext>
            </a:extLst>
          </p:cNvPr>
          <p:cNvSpPr>
            <a:spLocks noGrp="1"/>
          </p:cNvSpPr>
          <p:nvPr>
            <p:ph idx="1"/>
          </p:nvPr>
        </p:nvSpPr>
        <p:spPr/>
        <p:txBody>
          <a:bodyPr/>
          <a:lstStyle/>
          <a:p>
            <a:pPr>
              <a:buFont typeface="Arial" panose="020B0604020202020204" pitchFamily="34" charset="0"/>
              <a:buChar char="•"/>
            </a:pPr>
            <a:r>
              <a:rPr lang="en-US" sz="1800" b="0" dirty="0">
                <a:solidFill>
                  <a:srgbClr val="00B050"/>
                </a:solidFill>
                <a:hlinkClick r:id="rId2">
                  <a:extLst>
                    <a:ext uri="{A12FA001-AC4F-418D-AE19-62706E023703}">
                      <ahyp:hlinkClr xmlns:ahyp="http://schemas.microsoft.com/office/drawing/2018/hyperlinkcolor" val="tx"/>
                    </a:ext>
                  </a:extLst>
                </a:hlinkClick>
              </a:rPr>
              <a:t>1931</a:t>
            </a:r>
            <a:r>
              <a:rPr lang="en-US" sz="1800" b="0" dirty="0">
                <a:solidFill>
                  <a:srgbClr val="00B050"/>
                </a:solidFill>
              </a:rPr>
              <a:t> TGbn proposed Timeline 					Laurent Cariou</a:t>
            </a:r>
          </a:p>
          <a:p>
            <a:pPr>
              <a:buFont typeface="Arial" panose="020B0604020202020204" pitchFamily="34" charset="0"/>
              <a:buChar char="•"/>
            </a:pPr>
            <a:r>
              <a:rPr lang="en-US" sz="1800" b="0" dirty="0">
                <a:solidFill>
                  <a:srgbClr val="00B050"/>
                </a:solidFill>
                <a:hlinkClick r:id="rId3">
                  <a:extLst>
                    <a:ext uri="{A12FA001-AC4F-418D-AE19-62706E023703}">
                      <ahyp:hlinkClr xmlns:ahyp="http://schemas.microsoft.com/office/drawing/2018/hyperlinkcolor" val="tx"/>
                    </a:ext>
                  </a:extLst>
                </a:hlinkClick>
              </a:rPr>
              <a:t>1987</a:t>
            </a:r>
            <a:r>
              <a:rPr lang="en-US" sz="1800" b="0" dirty="0">
                <a:solidFill>
                  <a:srgbClr val="00B050"/>
                </a:solidFill>
              </a:rPr>
              <a:t> 802-11bn-selection-procedure 				Alfred Asterjadhi </a:t>
            </a:r>
          </a:p>
          <a:p>
            <a:pPr>
              <a:buFont typeface="Arial" panose="020B0604020202020204" pitchFamily="34" charset="0"/>
              <a:buChar char="•"/>
            </a:pPr>
            <a:r>
              <a:rPr lang="en-US" sz="1800" b="0" dirty="0">
                <a:solidFill>
                  <a:srgbClr val="00B050"/>
                </a:solidFill>
                <a:hlinkClick r:id="rId4">
                  <a:extLst>
                    <a:ext uri="{A12FA001-AC4F-418D-AE19-62706E023703}">
                      <ahyp:hlinkClr xmlns:ahyp="http://schemas.microsoft.com/office/drawing/2018/hyperlinkcolor" val="tx"/>
                    </a:ext>
                  </a:extLst>
                </a:hlinkClick>
              </a:rPr>
              <a:t>2030</a:t>
            </a:r>
            <a:r>
              <a:rPr lang="en-US" sz="1800" b="0" dirty="0">
                <a:solidFill>
                  <a:srgbClr val="00B050"/>
                </a:solidFill>
              </a:rPr>
              <a:t> Proposed 802.11bn Functional Requirements	Ming Gan</a:t>
            </a:r>
          </a:p>
        </p:txBody>
      </p:sp>
      <p:sp>
        <p:nvSpPr>
          <p:cNvPr id="4" name="Slide Number Placeholder 3">
            <a:extLst>
              <a:ext uri="{FF2B5EF4-FFF2-40B4-BE49-F238E27FC236}">
                <a16:creationId xmlns:a16="http://schemas.microsoft.com/office/drawing/2014/main" id="{CD5B051E-68A4-5FD6-768D-FD9549DF965D}"/>
              </a:ext>
            </a:extLst>
          </p:cNvPr>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752CAD86-D5FA-1BB0-AA63-6F0BCC0FDA44}"/>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A2B6FD5B-BAC4-C7F5-8536-7C013E5D3FA2}"/>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26764994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F97F5A-CE7F-7BBA-0DB4-CF87B031E7D4}"/>
              </a:ext>
            </a:extLst>
          </p:cNvPr>
          <p:cNvSpPr>
            <a:spLocks noGrp="1"/>
          </p:cNvSpPr>
          <p:nvPr>
            <p:ph type="title"/>
          </p:nvPr>
        </p:nvSpPr>
        <p:spPr>
          <a:xfrm>
            <a:off x="685800" y="685800"/>
            <a:ext cx="7770813" cy="1065213"/>
          </a:xfrm>
        </p:spPr>
        <p:txBody>
          <a:bodyPr/>
          <a:lstStyle/>
          <a:p>
            <a:r>
              <a:rPr lang="en-US" dirty="0"/>
              <a:t>Submissions</a:t>
            </a:r>
          </a:p>
        </p:txBody>
      </p:sp>
      <p:sp>
        <p:nvSpPr>
          <p:cNvPr id="3" name="Content Placeholder 2">
            <a:extLst>
              <a:ext uri="{FF2B5EF4-FFF2-40B4-BE49-F238E27FC236}">
                <a16:creationId xmlns:a16="http://schemas.microsoft.com/office/drawing/2014/main" id="{2C08B101-42DC-1716-269A-5A07B06D62DE}"/>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sz="1800" b="0" dirty="0">
                <a:solidFill>
                  <a:srgbClr val="00B050"/>
                </a:solidFill>
                <a:hlinkClick r:id="rId2">
                  <a:extLst>
                    <a:ext uri="{A12FA001-AC4F-418D-AE19-62706E023703}">
                      <ahyp:hlinkClr xmlns:ahyp="http://schemas.microsoft.com/office/drawing/2018/hyperlinkcolor" val="tx"/>
                    </a:ext>
                  </a:extLst>
                </a:hlinkClick>
              </a:rPr>
              <a:t>1835</a:t>
            </a:r>
            <a:r>
              <a:rPr lang="en-US" sz="1800" b="0" dirty="0">
                <a:solidFill>
                  <a:srgbClr val="00B050"/>
                </a:solidFill>
              </a:rPr>
              <a:t> AP Power Management 						</a:t>
            </a:r>
            <a:r>
              <a:rPr lang="en-US" sz="1800" b="0" dirty="0" err="1">
                <a:solidFill>
                  <a:srgbClr val="00B050"/>
                </a:solidFill>
              </a:rPr>
              <a:t>Yongsen</a:t>
            </a:r>
            <a:r>
              <a:rPr lang="en-US" sz="1800" b="0" dirty="0">
                <a:solidFill>
                  <a:srgbClr val="00B050"/>
                </a:solidFill>
              </a:rPr>
              <a:t> Ma </a:t>
            </a:r>
          </a:p>
          <a:p>
            <a:pPr>
              <a:buFont typeface="Arial" panose="020B0604020202020204" pitchFamily="34" charset="0"/>
              <a:buChar char="•"/>
            </a:pPr>
            <a:r>
              <a:rPr lang="en-US" sz="1800" b="0" dirty="0">
                <a:solidFill>
                  <a:srgbClr val="00B050"/>
                </a:solidFill>
                <a:hlinkClick r:id="rId3">
                  <a:extLst>
                    <a:ext uri="{A12FA001-AC4F-418D-AE19-62706E023703}">
                      <ahyp:hlinkClr xmlns:ahyp="http://schemas.microsoft.com/office/drawing/2018/hyperlinkcolor" val="tx"/>
                    </a:ext>
                  </a:extLst>
                </a:hlinkClick>
              </a:rPr>
              <a:t>1838</a:t>
            </a:r>
            <a:r>
              <a:rPr lang="en-US" sz="1800" b="0" dirty="0">
                <a:solidFill>
                  <a:srgbClr val="00B050"/>
                </a:solidFill>
              </a:rPr>
              <a:t> Follow up on the Relay Transmission 			Dongguk Lim</a:t>
            </a:r>
          </a:p>
          <a:p>
            <a:pPr>
              <a:buFont typeface="Arial" panose="020B0604020202020204" pitchFamily="34" charset="0"/>
              <a:buChar char="•"/>
            </a:pPr>
            <a:r>
              <a:rPr lang="en-US" sz="1800" b="0" dirty="0">
                <a:solidFill>
                  <a:srgbClr val="00B050"/>
                </a:solidFill>
                <a:hlinkClick r:id="rId4">
                  <a:extLst>
                    <a:ext uri="{A12FA001-AC4F-418D-AE19-62706E023703}">
                      <ahyp:hlinkClr xmlns:ahyp="http://schemas.microsoft.com/office/drawing/2018/hyperlinkcolor" val="tx"/>
                    </a:ext>
                  </a:extLst>
                </a:hlinkClick>
              </a:rPr>
              <a:t>1839</a:t>
            </a:r>
            <a:r>
              <a:rPr lang="en-US" sz="1800" b="0" dirty="0">
                <a:solidFill>
                  <a:srgbClr val="00B050"/>
                </a:solidFill>
              </a:rPr>
              <a:t> Evaluation for the Relay Transmission 			Dongguk Lim</a:t>
            </a:r>
          </a:p>
        </p:txBody>
      </p:sp>
      <p:sp>
        <p:nvSpPr>
          <p:cNvPr id="4" name="Slide Number Placeholder 3">
            <a:extLst>
              <a:ext uri="{FF2B5EF4-FFF2-40B4-BE49-F238E27FC236}">
                <a16:creationId xmlns:a16="http://schemas.microsoft.com/office/drawing/2014/main" id="{8B684BB7-2D5A-055E-0295-767A7870AB10}"/>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D3F03832-0357-D3F4-5D78-9AEED64EAC6F}"/>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C77C5EB-E20F-F01E-703C-08282E47E7DA}"/>
              </a:ext>
            </a:extLst>
          </p:cNvPr>
          <p:cNvSpPr>
            <a:spLocks noGrp="1"/>
          </p:cNvSpPr>
          <p:nvPr>
            <p:ph type="dt" idx="15"/>
          </p:nvPr>
        </p:nvSpPr>
        <p:spPr>
          <a:xfrm>
            <a:off x="696912" y="333375"/>
            <a:ext cx="1874823" cy="273050"/>
          </a:xfrm>
        </p:spPr>
        <p:txBody>
          <a:bodyPr/>
          <a:lstStyle/>
          <a:p>
            <a:r>
              <a:rPr lang="en-US" dirty="0"/>
              <a:t>November 2023</a:t>
            </a:r>
            <a:endParaRPr lang="en-GB" dirty="0"/>
          </a:p>
        </p:txBody>
      </p:sp>
    </p:spTree>
    <p:extLst>
      <p:ext uri="{BB962C8B-B14F-4D97-AF65-F5344CB8AC3E}">
        <p14:creationId xmlns:p14="http://schemas.microsoft.com/office/powerpoint/2010/main" val="328754713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Wednesday Agenda–AM1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Submissions</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386941021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F97F5A-CE7F-7BBA-0DB4-CF87B031E7D4}"/>
              </a:ext>
            </a:extLst>
          </p:cNvPr>
          <p:cNvSpPr>
            <a:spLocks noGrp="1"/>
          </p:cNvSpPr>
          <p:nvPr>
            <p:ph type="title"/>
          </p:nvPr>
        </p:nvSpPr>
        <p:spPr>
          <a:xfrm>
            <a:off x="685800" y="685800"/>
            <a:ext cx="7770813" cy="1065213"/>
          </a:xfrm>
        </p:spPr>
        <p:txBody>
          <a:bodyPr/>
          <a:lstStyle/>
          <a:p>
            <a:r>
              <a:rPr lang="en-US" dirty="0"/>
              <a:t>Submissions</a:t>
            </a:r>
          </a:p>
        </p:txBody>
      </p:sp>
      <p:sp>
        <p:nvSpPr>
          <p:cNvPr id="3" name="Content Placeholder 2">
            <a:extLst>
              <a:ext uri="{FF2B5EF4-FFF2-40B4-BE49-F238E27FC236}">
                <a16:creationId xmlns:a16="http://schemas.microsoft.com/office/drawing/2014/main" id="{2C08B101-42DC-1716-269A-5A07B06D62DE}"/>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sz="1800" b="0" dirty="0">
                <a:solidFill>
                  <a:srgbClr val="00B050"/>
                </a:solidFill>
                <a:hlinkClick r:id="rId2">
                  <a:extLst>
                    <a:ext uri="{A12FA001-AC4F-418D-AE19-62706E023703}">
                      <ahyp:hlinkClr xmlns:ahyp="http://schemas.microsoft.com/office/drawing/2018/hyperlinkcolor" val="tx"/>
                    </a:ext>
                  </a:extLst>
                </a:hlinkClick>
              </a:rPr>
              <a:t>1839</a:t>
            </a:r>
            <a:r>
              <a:rPr lang="en-US" sz="1800" b="0" dirty="0">
                <a:solidFill>
                  <a:srgbClr val="00B050"/>
                </a:solidFill>
              </a:rPr>
              <a:t> Evaluation for the Relay Transmission 		Dongguk Lim [Q&amp;A]</a:t>
            </a:r>
          </a:p>
          <a:p>
            <a:pPr>
              <a:buFont typeface="Arial" panose="020B0604020202020204" pitchFamily="34" charset="0"/>
              <a:buChar char="•"/>
            </a:pPr>
            <a:r>
              <a:rPr lang="en-US" sz="1800" b="0" dirty="0">
                <a:solidFill>
                  <a:srgbClr val="00B050"/>
                </a:solidFill>
                <a:hlinkClick r:id="rId3">
                  <a:extLst>
                    <a:ext uri="{A12FA001-AC4F-418D-AE19-62706E023703}">
                      <ahyp:hlinkClr xmlns:ahyp="http://schemas.microsoft.com/office/drawing/2018/hyperlinkcolor" val="tx"/>
                    </a:ext>
                  </a:extLst>
                </a:hlinkClick>
              </a:rPr>
              <a:t>1888</a:t>
            </a:r>
            <a:r>
              <a:rPr lang="en-US" sz="1800" b="0" dirty="0">
                <a:solidFill>
                  <a:srgbClr val="00B050"/>
                </a:solidFill>
              </a:rPr>
              <a:t> MAC Header Protection - follow-up 		Abhishek Patil</a:t>
            </a:r>
          </a:p>
          <a:p>
            <a:pPr>
              <a:buFont typeface="Arial" panose="020B0604020202020204" pitchFamily="34" charset="0"/>
              <a:buChar char="•"/>
            </a:pPr>
            <a:r>
              <a:rPr lang="en-US" sz="1800" b="0" dirty="0">
                <a:solidFill>
                  <a:srgbClr val="00B050"/>
                </a:solidFill>
                <a:hlinkClick r:id="rId4">
                  <a:extLst>
                    <a:ext uri="{A12FA001-AC4F-418D-AE19-62706E023703}">
                      <ahyp:hlinkClr xmlns:ahyp="http://schemas.microsoft.com/office/drawing/2018/hyperlinkcolor" val="tx"/>
                    </a:ext>
                  </a:extLst>
                </a:hlinkClick>
              </a:rPr>
              <a:t>1908</a:t>
            </a:r>
            <a:r>
              <a:rPr lang="en-US" sz="1800" b="0" dirty="0">
                <a:solidFill>
                  <a:srgbClr val="00B050"/>
                </a:solidFill>
              </a:rPr>
              <a:t> Seamless Roaming Procedure 			</a:t>
            </a:r>
            <a:r>
              <a:rPr lang="en-US" sz="1800" b="0" dirty="0" err="1">
                <a:solidFill>
                  <a:srgbClr val="00B050"/>
                </a:solidFill>
              </a:rPr>
              <a:t>Yelin</a:t>
            </a:r>
            <a:r>
              <a:rPr lang="en-US" sz="1800" b="0" dirty="0">
                <a:solidFill>
                  <a:srgbClr val="00B050"/>
                </a:solidFill>
              </a:rPr>
              <a:t> Yoon</a:t>
            </a:r>
          </a:p>
          <a:p>
            <a:pPr>
              <a:buFont typeface="Arial" panose="020B0604020202020204" pitchFamily="34" charset="0"/>
              <a:buChar char="•"/>
            </a:pPr>
            <a:r>
              <a:rPr lang="en-US" sz="1800" b="0" dirty="0">
                <a:solidFill>
                  <a:srgbClr val="00B050"/>
                </a:solidFill>
                <a:hlinkClick r:id="rId5">
                  <a:extLst>
                    <a:ext uri="{A12FA001-AC4F-418D-AE19-62706E023703}">
                      <ahyp:hlinkClr xmlns:ahyp="http://schemas.microsoft.com/office/drawing/2018/hyperlinkcolor" val="tx"/>
                    </a:ext>
                  </a:extLst>
                </a:hlinkClick>
              </a:rPr>
              <a:t>1910</a:t>
            </a:r>
            <a:r>
              <a:rPr lang="en-US" sz="1800" b="0" dirty="0">
                <a:solidFill>
                  <a:srgbClr val="00B050"/>
                </a:solidFill>
              </a:rPr>
              <a:t> Coordinated TDMA (Follow up) 			</a:t>
            </a:r>
            <a:r>
              <a:rPr lang="en-US" sz="1800" b="0" dirty="0" err="1">
                <a:solidFill>
                  <a:srgbClr val="00B050"/>
                </a:solidFill>
              </a:rPr>
              <a:t>GeonHwan</a:t>
            </a:r>
            <a:r>
              <a:rPr lang="en-US" sz="1800" b="0" dirty="0">
                <a:solidFill>
                  <a:srgbClr val="00B050"/>
                </a:solidFill>
              </a:rPr>
              <a:t> Kim</a:t>
            </a:r>
          </a:p>
          <a:p>
            <a:pPr>
              <a:buFont typeface="Arial" panose="020B0604020202020204" pitchFamily="34" charset="0"/>
              <a:buChar char="•"/>
            </a:pPr>
            <a:r>
              <a:rPr lang="en-US" sz="1800" b="0" dirty="0">
                <a:solidFill>
                  <a:srgbClr val="00B050"/>
                </a:solidFill>
                <a:hlinkClick r:id="rId6">
                  <a:extLst>
                    <a:ext uri="{A12FA001-AC4F-418D-AE19-62706E023703}">
                      <ahyp:hlinkClr xmlns:ahyp="http://schemas.microsoft.com/office/drawing/2018/hyperlinkcolor" val="tx"/>
                    </a:ext>
                  </a:extLst>
                </a:hlinkClick>
              </a:rPr>
              <a:t>1911</a:t>
            </a:r>
            <a:r>
              <a:rPr lang="en-US" sz="1800" b="0" dirty="0">
                <a:solidFill>
                  <a:srgbClr val="00B050"/>
                </a:solidFill>
              </a:rPr>
              <a:t> Secondary Channel Access and Frame TX 	</a:t>
            </a:r>
            <a:r>
              <a:rPr lang="en-US" sz="1800" b="0" dirty="0" err="1">
                <a:solidFill>
                  <a:srgbClr val="00B050"/>
                </a:solidFill>
              </a:rPr>
              <a:t>Dongju</a:t>
            </a:r>
            <a:r>
              <a:rPr lang="en-US" sz="1800" b="0" dirty="0">
                <a:solidFill>
                  <a:srgbClr val="00B050"/>
                </a:solidFill>
              </a:rPr>
              <a:t> Cha</a:t>
            </a:r>
          </a:p>
          <a:p>
            <a:pPr>
              <a:buFont typeface="Arial" panose="020B0604020202020204" pitchFamily="34" charset="0"/>
              <a:buChar char="•"/>
            </a:pPr>
            <a:r>
              <a:rPr lang="en-US" sz="1800" b="0" dirty="0">
                <a:solidFill>
                  <a:schemeClr val="bg1">
                    <a:lumMod val="65000"/>
                  </a:schemeClr>
                </a:solidFill>
                <a:hlinkClick r:id="rId7">
                  <a:extLst>
                    <a:ext uri="{A12FA001-AC4F-418D-AE19-62706E023703}">
                      <ahyp:hlinkClr xmlns:ahyp="http://schemas.microsoft.com/office/drawing/2018/hyperlinkcolor" val="tx"/>
                    </a:ext>
                  </a:extLst>
                </a:hlinkClick>
              </a:rPr>
              <a:t>1914</a:t>
            </a:r>
            <a:r>
              <a:rPr lang="en-US" sz="1800" b="0" dirty="0">
                <a:solidFill>
                  <a:schemeClr val="bg1">
                    <a:lumMod val="65000"/>
                  </a:schemeClr>
                </a:solidFill>
              </a:rPr>
              <a:t> Enhanced Security Considerations in UHR 	</a:t>
            </a:r>
            <a:r>
              <a:rPr lang="en-US" sz="1800" b="0" dirty="0" err="1">
                <a:solidFill>
                  <a:schemeClr val="bg1">
                    <a:lumMod val="65000"/>
                  </a:schemeClr>
                </a:solidFill>
              </a:rPr>
              <a:t>SunHee</a:t>
            </a:r>
            <a:r>
              <a:rPr lang="en-US" sz="1800" b="0" dirty="0">
                <a:solidFill>
                  <a:schemeClr val="bg1">
                    <a:lumMod val="65000"/>
                  </a:schemeClr>
                </a:solidFill>
              </a:rPr>
              <a:t> Baek</a:t>
            </a:r>
          </a:p>
        </p:txBody>
      </p:sp>
      <p:sp>
        <p:nvSpPr>
          <p:cNvPr id="4" name="Slide Number Placeholder 3">
            <a:extLst>
              <a:ext uri="{FF2B5EF4-FFF2-40B4-BE49-F238E27FC236}">
                <a16:creationId xmlns:a16="http://schemas.microsoft.com/office/drawing/2014/main" id="{8B684BB7-2D5A-055E-0295-767A7870AB10}"/>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D3F03832-0357-D3F4-5D78-9AEED64EAC6F}"/>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C77C5EB-E20F-F01E-703C-08282E47E7DA}"/>
              </a:ext>
            </a:extLst>
          </p:cNvPr>
          <p:cNvSpPr>
            <a:spLocks noGrp="1"/>
          </p:cNvSpPr>
          <p:nvPr>
            <p:ph type="dt" idx="15"/>
          </p:nvPr>
        </p:nvSpPr>
        <p:spPr>
          <a:xfrm>
            <a:off x="696912" y="333375"/>
            <a:ext cx="1874823" cy="273050"/>
          </a:xfrm>
        </p:spPr>
        <p:txBody>
          <a:bodyPr/>
          <a:lstStyle/>
          <a:p>
            <a:r>
              <a:rPr lang="en-US" dirty="0"/>
              <a:t>November 2023</a:t>
            </a:r>
            <a:endParaRPr lang="en-GB" dirty="0"/>
          </a:p>
        </p:txBody>
      </p:sp>
    </p:spTree>
    <p:extLst>
      <p:ext uri="{BB962C8B-B14F-4D97-AF65-F5344CB8AC3E}">
        <p14:creationId xmlns:p14="http://schemas.microsoft.com/office/powerpoint/2010/main" val="6032648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a:p>
            <a:endParaRPr lang="en-US" sz="2800" dirty="0"/>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F62ADF5-BC8B-4EF4-B4E8-C355611EECFF}"/>
              </a:ext>
            </a:extLst>
          </p:cNvPr>
          <p:cNvSpPr>
            <a:spLocks noGrp="1"/>
          </p:cNvSpPr>
          <p:nvPr>
            <p:ph type="dt" idx="15"/>
          </p:nvPr>
        </p:nvSpPr>
        <p:spPr>
          <a:xfrm>
            <a:off x="696912" y="333375"/>
            <a:ext cx="2303451" cy="273050"/>
          </a:xfrm>
        </p:spPr>
        <p:txBody>
          <a:bodyPr/>
          <a:lstStyle/>
          <a:p>
            <a:r>
              <a:rPr lang="en-US" dirty="0"/>
              <a:t>November 2023</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Wednesday Agenda–AM2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a:buFont typeface="Arial" panose="020B0604020202020204" pitchFamily="34" charset="0"/>
              <a:buChar char="•"/>
            </a:pPr>
            <a:r>
              <a:rPr lang="en-GB" sz="1600" dirty="0"/>
              <a:t>Final Call for TGbn Officers</a:t>
            </a:r>
          </a:p>
          <a:p>
            <a:pPr lvl="0">
              <a:buFont typeface="Arial" panose="020B0604020202020204" pitchFamily="34" charset="0"/>
              <a:buChar char="•"/>
            </a:pPr>
            <a:r>
              <a:rPr lang="en-GB" sz="1600" dirty="0"/>
              <a:t>Submissions</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395953055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6ADC85-E89F-5B65-0CA2-A439946F2818}"/>
              </a:ext>
            </a:extLst>
          </p:cNvPr>
          <p:cNvSpPr>
            <a:spLocks noGrp="1"/>
          </p:cNvSpPr>
          <p:nvPr>
            <p:ph type="title"/>
          </p:nvPr>
        </p:nvSpPr>
        <p:spPr/>
        <p:txBody>
          <a:bodyPr/>
          <a:lstStyle/>
          <a:p>
            <a:r>
              <a:rPr lang="en-US" dirty="0">
                <a:solidFill>
                  <a:schemeClr val="tx1"/>
                </a:solidFill>
              </a:rPr>
              <a:t>Final Call for TGbn officers</a:t>
            </a:r>
            <a:endParaRPr lang="en-US" dirty="0"/>
          </a:p>
        </p:txBody>
      </p:sp>
      <p:sp>
        <p:nvSpPr>
          <p:cNvPr id="3" name="Content Placeholder 2">
            <a:extLst>
              <a:ext uri="{FF2B5EF4-FFF2-40B4-BE49-F238E27FC236}">
                <a16:creationId xmlns:a16="http://schemas.microsoft.com/office/drawing/2014/main" id="{09FACBBB-F323-999C-C847-ACC3CF5DD8C6}"/>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dirty="0"/>
              <a:t>Call for TGbn officers’ nominations</a:t>
            </a:r>
          </a:p>
          <a:p>
            <a:pPr lvl="1">
              <a:buFont typeface="Arial" panose="020B0604020202020204" pitchFamily="34" charset="0"/>
              <a:buChar char="•"/>
            </a:pPr>
            <a:r>
              <a:rPr lang="en-US" dirty="0"/>
              <a:t>TGbn Vice-chair candidates</a:t>
            </a:r>
          </a:p>
          <a:p>
            <a:pPr lvl="2">
              <a:buFont typeface="Arial" panose="020B0604020202020204" pitchFamily="34" charset="0"/>
              <a:buChar char="•"/>
            </a:pPr>
            <a:r>
              <a:rPr lang="en-US" dirty="0"/>
              <a:t>Jianhan Liu</a:t>
            </a:r>
          </a:p>
          <a:p>
            <a:pPr lvl="2">
              <a:buFont typeface="Arial" panose="020B0604020202020204" pitchFamily="34" charset="0"/>
              <a:buChar char="•"/>
            </a:pPr>
            <a:r>
              <a:rPr lang="en-US" dirty="0"/>
              <a:t>Laurent Cariou</a:t>
            </a:r>
          </a:p>
          <a:p>
            <a:pPr lvl="2">
              <a:buFont typeface="Arial" panose="020B0604020202020204" pitchFamily="34" charset="0"/>
              <a:buChar char="•"/>
            </a:pPr>
            <a:r>
              <a:rPr lang="en-US" dirty="0"/>
              <a:t>Kiseon Ryu</a:t>
            </a:r>
          </a:p>
          <a:p>
            <a:pPr lvl="2">
              <a:buFont typeface="Arial" panose="020B0604020202020204" pitchFamily="34" charset="0"/>
              <a:buChar char="•"/>
            </a:pPr>
            <a:r>
              <a:rPr lang="en-US" dirty="0"/>
              <a:t>Rubayet Shafin</a:t>
            </a:r>
          </a:p>
          <a:p>
            <a:pPr lvl="2">
              <a:buFont typeface="Arial" panose="020B0604020202020204" pitchFamily="34" charset="0"/>
              <a:buChar char="•"/>
            </a:pPr>
            <a:r>
              <a:rPr lang="en-US" dirty="0"/>
              <a:t>Matthew Fischer</a:t>
            </a:r>
          </a:p>
          <a:p>
            <a:pPr lvl="1">
              <a:buFont typeface="Arial" panose="020B0604020202020204" pitchFamily="34" charset="0"/>
              <a:buChar char="•"/>
            </a:pPr>
            <a:r>
              <a:rPr lang="en-US" dirty="0"/>
              <a:t>TGbn Technical Editor</a:t>
            </a:r>
          </a:p>
          <a:p>
            <a:pPr lvl="2">
              <a:buFont typeface="Arial" panose="020B0604020202020204" pitchFamily="34" charset="0"/>
              <a:buChar char="•"/>
            </a:pPr>
            <a:r>
              <a:rPr lang="en-US" dirty="0"/>
              <a:t>Ross Jian Yu</a:t>
            </a:r>
          </a:p>
          <a:p>
            <a:pPr lvl="1">
              <a:buFont typeface="Arial" panose="020B0604020202020204" pitchFamily="34" charset="0"/>
              <a:buChar char="•"/>
            </a:pPr>
            <a:r>
              <a:rPr lang="en-US" dirty="0"/>
              <a:t>TGbn Secretary</a:t>
            </a:r>
          </a:p>
          <a:p>
            <a:pPr lvl="2">
              <a:buFont typeface="Arial" panose="020B0604020202020204" pitchFamily="34" charset="0"/>
              <a:buChar char="•"/>
            </a:pPr>
            <a:r>
              <a:rPr lang="en-US" dirty="0"/>
              <a:t>Yusuke Asai</a:t>
            </a:r>
          </a:p>
          <a:p>
            <a:pPr>
              <a:buFont typeface="Arial" panose="020B0604020202020204" pitchFamily="34" charset="0"/>
              <a:buChar char="•"/>
            </a:pPr>
            <a:r>
              <a:rPr lang="en-US" dirty="0"/>
              <a:t>Call is closed</a:t>
            </a:r>
          </a:p>
          <a:p>
            <a:pPr>
              <a:buFont typeface="Arial" panose="020B0604020202020204" pitchFamily="34" charset="0"/>
              <a:buChar char="•"/>
            </a:pPr>
            <a:endParaRPr lang="en-US" dirty="0"/>
          </a:p>
          <a:p>
            <a:endParaRPr lang="en-US" dirty="0"/>
          </a:p>
        </p:txBody>
      </p:sp>
      <p:sp>
        <p:nvSpPr>
          <p:cNvPr id="4" name="Slide Number Placeholder 3">
            <a:extLst>
              <a:ext uri="{FF2B5EF4-FFF2-40B4-BE49-F238E27FC236}">
                <a16:creationId xmlns:a16="http://schemas.microsoft.com/office/drawing/2014/main" id="{D8063087-CD16-A696-4806-62D2F03B1C60}"/>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7B9A38CC-CEC3-ED0D-8969-A004F5709D4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F687DD8A-3727-344A-FF12-9DB780057CBA}"/>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325469509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F97F5A-CE7F-7BBA-0DB4-CF87B031E7D4}"/>
              </a:ext>
            </a:extLst>
          </p:cNvPr>
          <p:cNvSpPr>
            <a:spLocks noGrp="1"/>
          </p:cNvSpPr>
          <p:nvPr>
            <p:ph type="title"/>
          </p:nvPr>
        </p:nvSpPr>
        <p:spPr>
          <a:xfrm>
            <a:off x="685800" y="685800"/>
            <a:ext cx="7770813" cy="1065213"/>
          </a:xfrm>
        </p:spPr>
        <p:txBody>
          <a:bodyPr/>
          <a:lstStyle/>
          <a:p>
            <a:r>
              <a:rPr lang="en-US" dirty="0"/>
              <a:t>Submissions</a:t>
            </a:r>
          </a:p>
        </p:txBody>
      </p:sp>
      <p:sp>
        <p:nvSpPr>
          <p:cNvPr id="3" name="Content Placeholder 2">
            <a:extLst>
              <a:ext uri="{FF2B5EF4-FFF2-40B4-BE49-F238E27FC236}">
                <a16:creationId xmlns:a16="http://schemas.microsoft.com/office/drawing/2014/main" id="{2C08B101-42DC-1716-269A-5A07B06D62DE}"/>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sz="1600" b="0" dirty="0">
                <a:solidFill>
                  <a:srgbClr val="00B050"/>
                </a:solidFill>
                <a:hlinkClick r:id="rId2">
                  <a:extLst>
                    <a:ext uri="{A12FA001-AC4F-418D-AE19-62706E023703}">
                      <ahyp:hlinkClr xmlns:ahyp="http://schemas.microsoft.com/office/drawing/2018/hyperlinkcolor" val="tx"/>
                    </a:ext>
                  </a:extLst>
                </a:hlinkClick>
              </a:rPr>
              <a:t>1911</a:t>
            </a:r>
            <a:r>
              <a:rPr lang="en-US" sz="1600" b="0" dirty="0">
                <a:solidFill>
                  <a:srgbClr val="00B050"/>
                </a:solidFill>
              </a:rPr>
              <a:t> Secondary Channel Access and Frame TX 			</a:t>
            </a:r>
            <a:r>
              <a:rPr lang="en-US" sz="1600" b="0" dirty="0" err="1">
                <a:solidFill>
                  <a:srgbClr val="00B050"/>
                </a:solidFill>
              </a:rPr>
              <a:t>Dongju</a:t>
            </a:r>
            <a:r>
              <a:rPr lang="en-US" sz="1600" b="0" dirty="0">
                <a:solidFill>
                  <a:srgbClr val="00B050"/>
                </a:solidFill>
              </a:rPr>
              <a:t> Cha	[Q&amp;A]</a:t>
            </a:r>
          </a:p>
          <a:p>
            <a:pPr>
              <a:buFont typeface="Arial" panose="020B0604020202020204" pitchFamily="34" charset="0"/>
              <a:buChar char="•"/>
            </a:pPr>
            <a:r>
              <a:rPr lang="en-US" sz="1600" b="0" dirty="0">
                <a:solidFill>
                  <a:srgbClr val="00B050"/>
                </a:solidFill>
                <a:hlinkClick r:id="rId3">
                  <a:extLst>
                    <a:ext uri="{A12FA001-AC4F-418D-AE19-62706E023703}">
                      <ahyp:hlinkClr xmlns:ahyp="http://schemas.microsoft.com/office/drawing/2018/hyperlinkcolor" val="tx"/>
                    </a:ext>
                  </a:extLst>
                </a:hlinkClick>
              </a:rPr>
              <a:t>1914</a:t>
            </a:r>
            <a:r>
              <a:rPr lang="en-US" sz="1600" b="0" dirty="0">
                <a:solidFill>
                  <a:srgbClr val="00B050"/>
                </a:solidFill>
              </a:rPr>
              <a:t> Enhanced Security Considerations in UHR 			</a:t>
            </a:r>
            <a:r>
              <a:rPr lang="en-US" sz="1600" b="0" dirty="0" err="1">
                <a:solidFill>
                  <a:srgbClr val="00B050"/>
                </a:solidFill>
              </a:rPr>
              <a:t>SunHee</a:t>
            </a:r>
            <a:r>
              <a:rPr lang="en-US" sz="1600" b="0" dirty="0">
                <a:solidFill>
                  <a:srgbClr val="00B050"/>
                </a:solidFill>
              </a:rPr>
              <a:t> Baek</a:t>
            </a:r>
          </a:p>
          <a:p>
            <a:pPr>
              <a:buFont typeface="Arial" panose="020B0604020202020204" pitchFamily="34" charset="0"/>
              <a:buChar char="•"/>
            </a:pPr>
            <a:r>
              <a:rPr lang="en-US" sz="1600" b="0" dirty="0">
                <a:solidFill>
                  <a:srgbClr val="00B050"/>
                </a:solidFill>
                <a:hlinkClick r:id="rId4">
                  <a:extLst>
                    <a:ext uri="{A12FA001-AC4F-418D-AE19-62706E023703}">
                      <ahyp:hlinkClr xmlns:ahyp="http://schemas.microsoft.com/office/drawing/2018/hyperlinkcolor" val="tx"/>
                    </a:ext>
                  </a:extLst>
                </a:hlinkClick>
              </a:rPr>
              <a:t>1929</a:t>
            </a:r>
            <a:r>
              <a:rPr lang="en-US" sz="1600" b="0" dirty="0">
                <a:solidFill>
                  <a:srgbClr val="00B050"/>
                </a:solidFill>
              </a:rPr>
              <a:t> Peer-to-peer (P2P) Resource Management 			Rubayet Shafin</a:t>
            </a:r>
          </a:p>
          <a:p>
            <a:pPr>
              <a:buFont typeface="Arial" panose="020B0604020202020204" pitchFamily="34" charset="0"/>
              <a:buChar char="•"/>
            </a:pPr>
            <a:r>
              <a:rPr lang="en-US" sz="1600" b="0" dirty="0">
                <a:solidFill>
                  <a:srgbClr val="00B050"/>
                </a:solidFill>
                <a:hlinkClick r:id="rId5">
                  <a:extLst>
                    <a:ext uri="{A12FA001-AC4F-418D-AE19-62706E023703}">
                      <ahyp:hlinkClr xmlns:ahyp="http://schemas.microsoft.com/office/drawing/2018/hyperlinkcolor" val="tx"/>
                    </a:ext>
                  </a:extLst>
                </a:hlinkClick>
              </a:rPr>
              <a:t>1942</a:t>
            </a:r>
            <a:r>
              <a:rPr lang="en-US" sz="1600" b="0" dirty="0">
                <a:solidFill>
                  <a:srgbClr val="00B050"/>
                </a:solidFill>
              </a:rPr>
              <a:t> Inter-PPDU Low Power Listening Scheme 			</a:t>
            </a:r>
            <a:r>
              <a:rPr lang="en-US" sz="1600" b="0" dirty="0" err="1">
                <a:solidFill>
                  <a:srgbClr val="00B050"/>
                </a:solidFill>
              </a:rPr>
              <a:t>Yunsi</a:t>
            </a:r>
            <a:r>
              <a:rPr lang="en-US" sz="1600" b="0" dirty="0">
                <a:solidFill>
                  <a:srgbClr val="00B050"/>
                </a:solidFill>
              </a:rPr>
              <a:t> Ma</a:t>
            </a:r>
          </a:p>
          <a:p>
            <a:pPr>
              <a:buFont typeface="Arial" panose="020B0604020202020204" pitchFamily="34" charset="0"/>
              <a:buChar char="•"/>
            </a:pPr>
            <a:r>
              <a:rPr lang="en-US" sz="1600" b="0" dirty="0">
                <a:solidFill>
                  <a:srgbClr val="00B050"/>
                </a:solidFill>
                <a:hlinkClick r:id="rId6">
                  <a:extLst>
                    <a:ext uri="{A12FA001-AC4F-418D-AE19-62706E023703}">
                      <ahyp:hlinkClr xmlns:ahyp="http://schemas.microsoft.com/office/drawing/2018/hyperlinkcolor" val="tx"/>
                    </a:ext>
                  </a:extLst>
                </a:hlinkClick>
              </a:rPr>
              <a:t>1953</a:t>
            </a:r>
            <a:r>
              <a:rPr lang="en-US" sz="1600" b="0" dirty="0">
                <a:solidFill>
                  <a:srgbClr val="00B050"/>
                </a:solidFill>
              </a:rPr>
              <a:t> Two Dimensional Resource Allocation 				Srinivas Kandala</a:t>
            </a:r>
          </a:p>
          <a:p>
            <a:pPr>
              <a:buFont typeface="Arial" panose="020B0604020202020204" pitchFamily="34" charset="0"/>
              <a:buChar char="•"/>
            </a:pPr>
            <a:r>
              <a:rPr lang="en-US" sz="1600" b="0" dirty="0">
                <a:solidFill>
                  <a:srgbClr val="00B050"/>
                </a:solidFill>
                <a:hlinkClick r:id="rId7">
                  <a:extLst>
                    <a:ext uri="{A12FA001-AC4F-418D-AE19-62706E023703}">
                      <ahyp:hlinkClr xmlns:ahyp="http://schemas.microsoft.com/office/drawing/2018/hyperlinkcolor" val="tx"/>
                    </a:ext>
                  </a:extLst>
                </a:hlinkClick>
              </a:rPr>
              <a:t>1954</a:t>
            </a:r>
            <a:r>
              <a:rPr lang="en-US" sz="1600" b="0" dirty="0">
                <a:solidFill>
                  <a:srgbClr val="00B050"/>
                </a:solidFill>
              </a:rPr>
              <a:t> Two Dimensional A-PPDU 						Srinivas Kandala</a:t>
            </a:r>
          </a:p>
        </p:txBody>
      </p:sp>
      <p:sp>
        <p:nvSpPr>
          <p:cNvPr id="4" name="Slide Number Placeholder 3">
            <a:extLst>
              <a:ext uri="{FF2B5EF4-FFF2-40B4-BE49-F238E27FC236}">
                <a16:creationId xmlns:a16="http://schemas.microsoft.com/office/drawing/2014/main" id="{8B684BB7-2D5A-055E-0295-767A7870AB10}"/>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D3F03832-0357-D3F4-5D78-9AEED64EAC6F}"/>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C77C5EB-E20F-F01E-703C-08282E47E7DA}"/>
              </a:ext>
            </a:extLst>
          </p:cNvPr>
          <p:cNvSpPr>
            <a:spLocks noGrp="1"/>
          </p:cNvSpPr>
          <p:nvPr>
            <p:ph type="dt" idx="15"/>
          </p:nvPr>
        </p:nvSpPr>
        <p:spPr>
          <a:xfrm>
            <a:off x="696912" y="333375"/>
            <a:ext cx="1874823" cy="273050"/>
          </a:xfrm>
        </p:spPr>
        <p:txBody>
          <a:bodyPr/>
          <a:lstStyle/>
          <a:p>
            <a:r>
              <a:rPr lang="en-US" dirty="0"/>
              <a:t>November 2023</a:t>
            </a:r>
            <a:endParaRPr lang="en-GB" dirty="0"/>
          </a:p>
        </p:txBody>
      </p:sp>
    </p:spTree>
    <p:extLst>
      <p:ext uri="{BB962C8B-B14F-4D97-AF65-F5344CB8AC3E}">
        <p14:creationId xmlns:p14="http://schemas.microsoft.com/office/powerpoint/2010/main" val="4147590439"/>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Thursday Joint Agenda-AM2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676400"/>
            <a:ext cx="7770813" cy="47990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GB" sz="1600" dirty="0"/>
              <a:t>Announcements:</a:t>
            </a:r>
          </a:p>
          <a:p>
            <a:pPr lvl="0">
              <a:buFont typeface="Arial" panose="020B0604020202020204" pitchFamily="34" charset="0"/>
              <a:buChar char="•"/>
            </a:pPr>
            <a:r>
              <a:rPr lang="en-GB" sz="1600" dirty="0"/>
              <a:t>TG officers’ election</a:t>
            </a:r>
          </a:p>
          <a:p>
            <a:pPr lvl="0">
              <a:buFont typeface="Arial" panose="020B0604020202020204" pitchFamily="34" charset="0"/>
              <a:buChar char="•"/>
            </a:pPr>
            <a:r>
              <a:rPr lang="en-GB" sz="1600" dirty="0"/>
              <a:t>Proposed TG structure</a:t>
            </a:r>
          </a:p>
          <a:p>
            <a:pPr lvl="0">
              <a:buFont typeface="Arial" panose="020B0604020202020204" pitchFamily="34" charset="0"/>
              <a:buChar char="•"/>
            </a:pPr>
            <a:r>
              <a:rPr lang="en-GB" sz="1600" dirty="0"/>
              <a:t>TG documents</a:t>
            </a:r>
          </a:p>
          <a:p>
            <a:pPr lvl="0">
              <a:buFont typeface="Arial" panose="020B0604020202020204" pitchFamily="34" charset="0"/>
              <a:buChar char="•"/>
            </a:pPr>
            <a:r>
              <a:rPr lang="en-GB" sz="1600" dirty="0"/>
              <a:t>Submissions</a:t>
            </a:r>
          </a:p>
          <a:p>
            <a:pPr>
              <a:buFont typeface="Arial" panose="020B0604020202020204" pitchFamily="34" charset="0"/>
              <a:buChar char="•"/>
            </a:pPr>
            <a:r>
              <a:rPr lang="en-GB" sz="1600" dirty="0" err="1"/>
              <a:t>AoB</a:t>
            </a:r>
            <a:r>
              <a:rPr lang="en-GB" sz="1600" dirty="0"/>
              <a:t>: </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3095361314"/>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BF0099-710A-BAAF-B8BC-7014BCF7814C}"/>
              </a:ext>
            </a:extLst>
          </p:cNvPr>
          <p:cNvSpPr>
            <a:spLocks noGrp="1"/>
          </p:cNvSpPr>
          <p:nvPr>
            <p:ph type="title"/>
          </p:nvPr>
        </p:nvSpPr>
        <p:spPr/>
        <p:txBody>
          <a:bodyPr/>
          <a:lstStyle/>
          <a:p>
            <a:r>
              <a:rPr lang="en-US" altLang="en-US" sz="3200" dirty="0"/>
              <a:t>Proposed TG structure</a:t>
            </a:r>
            <a:endParaRPr lang="en-US" dirty="0"/>
          </a:p>
        </p:txBody>
      </p:sp>
      <p:sp>
        <p:nvSpPr>
          <p:cNvPr id="3" name="Content Placeholder 2">
            <a:extLst>
              <a:ext uri="{FF2B5EF4-FFF2-40B4-BE49-F238E27FC236}">
                <a16:creationId xmlns:a16="http://schemas.microsoft.com/office/drawing/2014/main" id="{7E162DB6-C4EE-DEDE-51EE-E544B03CE3D6}"/>
              </a:ext>
            </a:extLst>
          </p:cNvPr>
          <p:cNvSpPr>
            <a:spLocks noGrp="1"/>
          </p:cNvSpPr>
          <p:nvPr>
            <p:ph idx="1"/>
          </p:nvPr>
        </p:nvSpPr>
        <p:spPr>
          <a:xfrm>
            <a:off x="685800" y="4907598"/>
            <a:ext cx="7770813" cy="1550503"/>
          </a:xfrm>
        </p:spPr>
        <p:txBody>
          <a:bodyPr/>
          <a:lstStyle/>
          <a:p>
            <a:pPr>
              <a:buFont typeface="Arial" panose="020B0604020202020204" pitchFamily="34" charset="0"/>
              <a:buChar char="•"/>
            </a:pPr>
            <a:r>
              <a:rPr lang="en-US" sz="1800" dirty="0"/>
              <a:t>Election of </a:t>
            </a:r>
            <a:r>
              <a:rPr lang="en-US" sz="1800" dirty="0" err="1"/>
              <a:t>TGbn</a:t>
            </a:r>
            <a:r>
              <a:rPr lang="en-US" sz="1800" dirty="0"/>
              <a:t> Vice Chairs: see next slides</a:t>
            </a:r>
          </a:p>
          <a:p>
            <a:pPr>
              <a:buFont typeface="Arial" panose="020B0604020202020204" pitchFamily="34" charset="0"/>
              <a:buChar char="•"/>
            </a:pPr>
            <a:r>
              <a:rPr lang="en-US" sz="1800" dirty="0"/>
              <a:t>Appointed </a:t>
            </a:r>
            <a:r>
              <a:rPr lang="en-US" sz="1800" dirty="0" err="1"/>
              <a:t>TGbn</a:t>
            </a:r>
            <a:r>
              <a:rPr lang="en-US" sz="1800" dirty="0"/>
              <a:t> Secretary: </a:t>
            </a:r>
            <a:r>
              <a:rPr lang="en-US" sz="1800" i="1" dirty="0"/>
              <a:t>Yusuke Asai</a:t>
            </a:r>
          </a:p>
          <a:p>
            <a:pPr>
              <a:buFont typeface="Arial" panose="020B0604020202020204" pitchFamily="34" charset="0"/>
              <a:buChar char="•"/>
            </a:pPr>
            <a:r>
              <a:rPr lang="en-US" sz="1800" dirty="0"/>
              <a:t>Appointed </a:t>
            </a:r>
            <a:r>
              <a:rPr lang="en-US" sz="1800" dirty="0" err="1"/>
              <a:t>TGbn</a:t>
            </a:r>
            <a:r>
              <a:rPr lang="en-US" sz="1800" dirty="0"/>
              <a:t> Technical Editor: </a:t>
            </a:r>
            <a:r>
              <a:rPr lang="en-US" sz="1800" i="1" dirty="0"/>
              <a:t>Ross Jian Yu</a:t>
            </a:r>
          </a:p>
          <a:p>
            <a:pPr>
              <a:buFont typeface="Arial" panose="020B0604020202020204" pitchFamily="34" charset="0"/>
              <a:buChar char="•"/>
            </a:pPr>
            <a:r>
              <a:rPr lang="en-US" sz="1800" dirty="0"/>
              <a:t>Number of Ad-</a:t>
            </a:r>
            <a:r>
              <a:rPr lang="en-US" sz="1800" dirty="0" err="1"/>
              <a:t>Hocs</a:t>
            </a:r>
            <a:r>
              <a:rPr lang="en-US" sz="1800" dirty="0"/>
              <a:t>: see next slides; ad-hoc chairs election in January</a:t>
            </a:r>
          </a:p>
          <a:p>
            <a:pPr>
              <a:buFont typeface="Arial" panose="020B0604020202020204" pitchFamily="34" charset="0"/>
              <a:buChar char="•"/>
            </a:pPr>
            <a:endParaRPr lang="en-US" sz="1800" dirty="0">
              <a:solidFill>
                <a:schemeClr val="tx1"/>
              </a:solidFill>
            </a:endParaRPr>
          </a:p>
        </p:txBody>
      </p:sp>
      <p:sp>
        <p:nvSpPr>
          <p:cNvPr id="4" name="Slide Number Placeholder 3">
            <a:extLst>
              <a:ext uri="{FF2B5EF4-FFF2-40B4-BE49-F238E27FC236}">
                <a16:creationId xmlns:a16="http://schemas.microsoft.com/office/drawing/2014/main" id="{F5228BC6-93DC-E86D-56F5-FCC94FAE3ACD}"/>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25274CA5-98D1-9AB7-D76B-F90AA1FC645A}"/>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E8F84CA-CDAF-7D4D-1373-B2A0C8023D7F}"/>
              </a:ext>
            </a:extLst>
          </p:cNvPr>
          <p:cNvSpPr>
            <a:spLocks noGrp="1"/>
          </p:cNvSpPr>
          <p:nvPr>
            <p:ph type="dt" idx="15"/>
          </p:nvPr>
        </p:nvSpPr>
        <p:spPr/>
        <p:txBody>
          <a:bodyPr/>
          <a:lstStyle/>
          <a:p>
            <a:r>
              <a:rPr lang="en-US" dirty="0"/>
              <a:t>November 2023</a:t>
            </a:r>
            <a:endParaRPr lang="en-GB" dirty="0"/>
          </a:p>
        </p:txBody>
      </p:sp>
      <p:sp>
        <p:nvSpPr>
          <p:cNvPr id="27" name="Rectangle 26">
            <a:extLst>
              <a:ext uri="{FF2B5EF4-FFF2-40B4-BE49-F238E27FC236}">
                <a16:creationId xmlns:a16="http://schemas.microsoft.com/office/drawing/2014/main" id="{AD164314-5698-B432-9DAF-F810082BC987}"/>
              </a:ext>
            </a:extLst>
          </p:cNvPr>
          <p:cNvSpPr/>
          <p:nvPr/>
        </p:nvSpPr>
        <p:spPr bwMode="auto">
          <a:xfrm>
            <a:off x="1981200" y="1668099"/>
            <a:ext cx="2109782" cy="507185"/>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dirty="0">
                <a:solidFill>
                  <a:schemeClr val="tx1"/>
                </a:solidFill>
              </a:rPr>
              <a:t>TGbn Chair</a:t>
            </a:r>
            <a:endParaRPr kumimoji="0" lang="en-US" sz="2400" b="0" i="0" u="none" strike="noStrike" cap="none" normalizeH="0" baseline="0" dirty="0">
              <a:ln>
                <a:noFill/>
              </a:ln>
              <a:solidFill>
                <a:schemeClr val="tx1"/>
              </a:solidFill>
              <a:effectLst/>
            </a:endParaRPr>
          </a:p>
        </p:txBody>
      </p:sp>
      <p:sp>
        <p:nvSpPr>
          <p:cNvPr id="28" name="Rectangle 27">
            <a:extLst>
              <a:ext uri="{FF2B5EF4-FFF2-40B4-BE49-F238E27FC236}">
                <a16:creationId xmlns:a16="http://schemas.microsoft.com/office/drawing/2014/main" id="{3EC9BE70-49C4-81A3-FBC0-C006755770B4}"/>
              </a:ext>
            </a:extLst>
          </p:cNvPr>
          <p:cNvSpPr/>
          <p:nvPr/>
        </p:nvSpPr>
        <p:spPr bwMode="auto">
          <a:xfrm>
            <a:off x="596317" y="2444271"/>
            <a:ext cx="1905000" cy="421544"/>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dirty="0">
                <a:solidFill>
                  <a:schemeClr val="tx1"/>
                </a:solidFill>
              </a:rPr>
              <a:t>1</a:t>
            </a:r>
            <a:r>
              <a:rPr lang="en-US" baseline="30000" dirty="0">
                <a:solidFill>
                  <a:schemeClr val="tx1"/>
                </a:solidFill>
              </a:rPr>
              <a:t>st</a:t>
            </a:r>
            <a:r>
              <a:rPr lang="en-US" dirty="0">
                <a:solidFill>
                  <a:schemeClr val="tx1"/>
                </a:solidFill>
              </a:rPr>
              <a:t> Vice Chair</a:t>
            </a:r>
            <a:endParaRPr kumimoji="0" lang="en-US" sz="2400" b="0" i="0" u="none" strike="noStrike" cap="none" normalizeH="0" baseline="0" dirty="0">
              <a:ln>
                <a:noFill/>
              </a:ln>
              <a:solidFill>
                <a:schemeClr val="tx1"/>
              </a:solidFill>
              <a:effectLst/>
            </a:endParaRPr>
          </a:p>
        </p:txBody>
      </p:sp>
      <p:sp>
        <p:nvSpPr>
          <p:cNvPr id="29" name="Rectangle 28">
            <a:extLst>
              <a:ext uri="{FF2B5EF4-FFF2-40B4-BE49-F238E27FC236}">
                <a16:creationId xmlns:a16="http://schemas.microsoft.com/office/drawing/2014/main" id="{0174FD4B-0062-38F9-7952-472B4809E829}"/>
              </a:ext>
            </a:extLst>
          </p:cNvPr>
          <p:cNvSpPr/>
          <p:nvPr/>
        </p:nvSpPr>
        <p:spPr bwMode="auto">
          <a:xfrm>
            <a:off x="3529928" y="2443572"/>
            <a:ext cx="2060006" cy="421544"/>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i="1" dirty="0">
                <a:solidFill>
                  <a:schemeClr val="tx1"/>
                </a:solidFill>
              </a:rPr>
              <a:t>K</a:t>
            </a:r>
            <a:r>
              <a:rPr lang="en-US" baseline="30000" dirty="0">
                <a:solidFill>
                  <a:schemeClr val="tx1"/>
                </a:solidFill>
              </a:rPr>
              <a:t>th</a:t>
            </a:r>
            <a:r>
              <a:rPr lang="en-US" dirty="0">
                <a:solidFill>
                  <a:schemeClr val="tx1"/>
                </a:solidFill>
              </a:rPr>
              <a:t> Vice Chair</a:t>
            </a:r>
            <a:endParaRPr kumimoji="0" lang="en-US" sz="2400" b="0" i="0" u="none" strike="noStrike" cap="none" normalizeH="0" baseline="0" dirty="0">
              <a:ln>
                <a:noFill/>
              </a:ln>
              <a:solidFill>
                <a:schemeClr val="tx1"/>
              </a:solidFill>
              <a:effectLst/>
            </a:endParaRPr>
          </a:p>
        </p:txBody>
      </p:sp>
      <p:sp>
        <p:nvSpPr>
          <p:cNvPr id="30" name="Rectangle 29">
            <a:extLst>
              <a:ext uri="{FF2B5EF4-FFF2-40B4-BE49-F238E27FC236}">
                <a16:creationId xmlns:a16="http://schemas.microsoft.com/office/drawing/2014/main" id="{CEA92E66-B76B-6E11-E40B-3442555451EB}"/>
              </a:ext>
            </a:extLst>
          </p:cNvPr>
          <p:cNvSpPr/>
          <p:nvPr/>
        </p:nvSpPr>
        <p:spPr bwMode="auto">
          <a:xfrm>
            <a:off x="596317" y="3255409"/>
            <a:ext cx="1905000" cy="421544"/>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dirty="0">
                <a:solidFill>
                  <a:schemeClr val="tx1"/>
                </a:solidFill>
              </a:rPr>
              <a:t>Secretary</a:t>
            </a:r>
            <a:endParaRPr kumimoji="0" lang="en-US" sz="2400" b="0" i="0" u="none" strike="noStrike" cap="none" normalizeH="0" baseline="0" dirty="0">
              <a:ln>
                <a:noFill/>
              </a:ln>
              <a:solidFill>
                <a:schemeClr val="tx1"/>
              </a:solidFill>
              <a:effectLst/>
            </a:endParaRPr>
          </a:p>
        </p:txBody>
      </p:sp>
      <p:sp>
        <p:nvSpPr>
          <p:cNvPr id="31" name="Rectangle 30">
            <a:extLst>
              <a:ext uri="{FF2B5EF4-FFF2-40B4-BE49-F238E27FC236}">
                <a16:creationId xmlns:a16="http://schemas.microsoft.com/office/drawing/2014/main" id="{DF467BB2-7CAF-5571-92AC-6957755B822E}"/>
              </a:ext>
            </a:extLst>
          </p:cNvPr>
          <p:cNvSpPr/>
          <p:nvPr/>
        </p:nvSpPr>
        <p:spPr bwMode="auto">
          <a:xfrm>
            <a:off x="3526382" y="3255409"/>
            <a:ext cx="2050918" cy="421544"/>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dirty="0">
                <a:solidFill>
                  <a:schemeClr val="tx1"/>
                </a:solidFill>
              </a:rPr>
              <a:t>Editor</a:t>
            </a:r>
            <a:endParaRPr kumimoji="0" lang="en-US" sz="2400" b="0" i="0" u="none" strike="noStrike" cap="none" normalizeH="0" baseline="0" dirty="0">
              <a:ln>
                <a:noFill/>
              </a:ln>
              <a:solidFill>
                <a:schemeClr val="tx1"/>
              </a:solidFill>
              <a:effectLst/>
            </a:endParaRPr>
          </a:p>
        </p:txBody>
      </p:sp>
      <p:cxnSp>
        <p:nvCxnSpPr>
          <p:cNvPr id="32" name="Straight Connector 31">
            <a:extLst>
              <a:ext uri="{FF2B5EF4-FFF2-40B4-BE49-F238E27FC236}">
                <a16:creationId xmlns:a16="http://schemas.microsoft.com/office/drawing/2014/main" id="{12144DC9-D6CE-7844-CC6E-934966071850}"/>
              </a:ext>
            </a:extLst>
          </p:cNvPr>
          <p:cNvCxnSpPr>
            <a:cxnSpLocks/>
            <a:stCxn id="27" idx="2"/>
          </p:cNvCxnSpPr>
          <p:nvPr/>
        </p:nvCxnSpPr>
        <p:spPr bwMode="auto">
          <a:xfrm>
            <a:off x="3036091" y="2175284"/>
            <a:ext cx="0" cy="1727608"/>
          </a:xfrm>
          <a:prstGeom prst="line">
            <a:avLst/>
          </a:prstGeom>
          <a:ln>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33" name="Straight Connector 32">
            <a:extLst>
              <a:ext uri="{FF2B5EF4-FFF2-40B4-BE49-F238E27FC236}">
                <a16:creationId xmlns:a16="http://schemas.microsoft.com/office/drawing/2014/main" id="{8A821D82-C5D5-167D-80A9-CE2FA1BF75B1}"/>
              </a:ext>
            </a:extLst>
          </p:cNvPr>
          <p:cNvCxnSpPr>
            <a:cxnSpLocks/>
          </p:cNvCxnSpPr>
          <p:nvPr/>
        </p:nvCxnSpPr>
        <p:spPr bwMode="auto">
          <a:xfrm>
            <a:off x="1548817" y="3902892"/>
            <a:ext cx="1485900" cy="0"/>
          </a:xfrm>
          <a:prstGeom prst="line">
            <a:avLst/>
          </a:prstGeom>
          <a:ln>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34" name="Straight Connector 33">
            <a:extLst>
              <a:ext uri="{FF2B5EF4-FFF2-40B4-BE49-F238E27FC236}">
                <a16:creationId xmlns:a16="http://schemas.microsoft.com/office/drawing/2014/main" id="{BC80FA6D-4DA0-7E85-BCB4-9671DFD9EC79}"/>
              </a:ext>
            </a:extLst>
          </p:cNvPr>
          <p:cNvCxnSpPr>
            <a:cxnSpLocks/>
          </p:cNvCxnSpPr>
          <p:nvPr/>
        </p:nvCxnSpPr>
        <p:spPr bwMode="auto">
          <a:xfrm>
            <a:off x="3034717" y="3902892"/>
            <a:ext cx="1517124" cy="0"/>
          </a:xfrm>
          <a:prstGeom prst="line">
            <a:avLst/>
          </a:prstGeom>
          <a:ln>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35" name="Straight Connector 34">
            <a:extLst>
              <a:ext uri="{FF2B5EF4-FFF2-40B4-BE49-F238E27FC236}">
                <a16:creationId xmlns:a16="http://schemas.microsoft.com/office/drawing/2014/main" id="{1B7A5278-8512-9BB0-B924-1C672EA6DEFB}"/>
              </a:ext>
            </a:extLst>
          </p:cNvPr>
          <p:cNvCxnSpPr>
            <a:cxnSpLocks/>
          </p:cNvCxnSpPr>
          <p:nvPr/>
        </p:nvCxnSpPr>
        <p:spPr bwMode="auto">
          <a:xfrm>
            <a:off x="2492229" y="3465482"/>
            <a:ext cx="1034153" cy="699"/>
          </a:xfrm>
          <a:prstGeom prst="line">
            <a:avLst/>
          </a:prstGeom>
          <a:ln>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36" name="Straight Connector 35">
            <a:extLst>
              <a:ext uri="{FF2B5EF4-FFF2-40B4-BE49-F238E27FC236}">
                <a16:creationId xmlns:a16="http://schemas.microsoft.com/office/drawing/2014/main" id="{90602702-43E6-BBC6-D77B-A9522C75FC90}"/>
              </a:ext>
            </a:extLst>
          </p:cNvPr>
          <p:cNvCxnSpPr>
            <a:cxnSpLocks/>
          </p:cNvCxnSpPr>
          <p:nvPr/>
        </p:nvCxnSpPr>
        <p:spPr bwMode="auto">
          <a:xfrm>
            <a:off x="2501317" y="2643992"/>
            <a:ext cx="1034153" cy="699"/>
          </a:xfrm>
          <a:prstGeom prst="line">
            <a:avLst/>
          </a:prstGeom>
          <a:ln>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37" name="Straight Connector 36">
            <a:extLst>
              <a:ext uri="{FF2B5EF4-FFF2-40B4-BE49-F238E27FC236}">
                <a16:creationId xmlns:a16="http://schemas.microsoft.com/office/drawing/2014/main" id="{091E4C38-F72E-F81D-1F7E-338C7BA89085}"/>
              </a:ext>
            </a:extLst>
          </p:cNvPr>
          <p:cNvCxnSpPr>
            <a:cxnSpLocks/>
          </p:cNvCxnSpPr>
          <p:nvPr/>
        </p:nvCxnSpPr>
        <p:spPr bwMode="auto">
          <a:xfrm>
            <a:off x="1548817" y="3902892"/>
            <a:ext cx="0" cy="76200"/>
          </a:xfrm>
          <a:prstGeom prst="line">
            <a:avLst/>
          </a:prstGeom>
          <a:ln>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38" name="Straight Connector 37">
            <a:extLst>
              <a:ext uri="{FF2B5EF4-FFF2-40B4-BE49-F238E27FC236}">
                <a16:creationId xmlns:a16="http://schemas.microsoft.com/office/drawing/2014/main" id="{3B6899DB-ED58-B255-A561-7917FB042564}"/>
              </a:ext>
            </a:extLst>
          </p:cNvPr>
          <p:cNvCxnSpPr>
            <a:cxnSpLocks/>
          </p:cNvCxnSpPr>
          <p:nvPr/>
        </p:nvCxnSpPr>
        <p:spPr bwMode="auto">
          <a:xfrm>
            <a:off x="4558717" y="3902892"/>
            <a:ext cx="0" cy="76200"/>
          </a:xfrm>
          <a:prstGeom prst="line">
            <a:avLst/>
          </a:prstGeom>
          <a:ln>
            <a:headEnd type="none" w="med" len="med"/>
            <a:tailEnd type="none" w="med" len="med"/>
          </a:ln>
        </p:spPr>
        <p:style>
          <a:lnRef idx="1">
            <a:schemeClr val="dk1"/>
          </a:lnRef>
          <a:fillRef idx="0">
            <a:schemeClr val="dk1"/>
          </a:fillRef>
          <a:effectRef idx="0">
            <a:schemeClr val="dk1"/>
          </a:effectRef>
          <a:fontRef idx="minor">
            <a:schemeClr val="tx1"/>
          </a:fontRef>
        </p:style>
      </p:cxnSp>
      <p:sp>
        <p:nvSpPr>
          <p:cNvPr id="39" name="Rectangle 38">
            <a:extLst>
              <a:ext uri="{FF2B5EF4-FFF2-40B4-BE49-F238E27FC236}">
                <a16:creationId xmlns:a16="http://schemas.microsoft.com/office/drawing/2014/main" id="{80E7BD7A-CCAB-E170-653E-16F6FA46B5F7}"/>
              </a:ext>
            </a:extLst>
          </p:cNvPr>
          <p:cNvSpPr/>
          <p:nvPr/>
        </p:nvSpPr>
        <p:spPr bwMode="auto">
          <a:xfrm>
            <a:off x="596317" y="3977977"/>
            <a:ext cx="1905000" cy="763111"/>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dirty="0">
                <a:solidFill>
                  <a:schemeClr val="tx1"/>
                </a:solidFill>
              </a:rPr>
              <a:t>Ad-Hoc </a:t>
            </a:r>
            <a:r>
              <a:rPr lang="en-US" i="1" dirty="0">
                <a:solidFill>
                  <a:schemeClr val="tx1"/>
                </a:solidFill>
              </a:rPr>
              <a:t>1</a:t>
            </a:r>
            <a:r>
              <a:rPr lang="en-US" dirty="0">
                <a:solidFill>
                  <a:schemeClr val="tx1"/>
                </a:solidFill>
              </a:rPr>
              <a:t> </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2400" b="0" i="0" u="none" strike="noStrike" cap="none" normalizeH="0" baseline="0" dirty="0">
                <a:ln>
                  <a:noFill/>
                </a:ln>
                <a:solidFill>
                  <a:schemeClr val="tx1"/>
                </a:solidFill>
                <a:effectLst/>
              </a:rPr>
              <a:t>Chair(s)</a:t>
            </a:r>
          </a:p>
        </p:txBody>
      </p:sp>
      <p:sp>
        <p:nvSpPr>
          <p:cNvPr id="40" name="Rectangle 39">
            <a:extLst>
              <a:ext uri="{FF2B5EF4-FFF2-40B4-BE49-F238E27FC236}">
                <a16:creationId xmlns:a16="http://schemas.microsoft.com/office/drawing/2014/main" id="{70D9DA70-EDF6-2461-3828-F54206DD8F5A}"/>
              </a:ext>
            </a:extLst>
          </p:cNvPr>
          <p:cNvSpPr/>
          <p:nvPr/>
        </p:nvSpPr>
        <p:spPr bwMode="auto">
          <a:xfrm>
            <a:off x="3558860" y="3977977"/>
            <a:ext cx="2018438" cy="763105"/>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dirty="0">
                <a:solidFill>
                  <a:schemeClr val="tx1"/>
                </a:solidFill>
              </a:rPr>
              <a:t>Ad-Hoc </a:t>
            </a:r>
            <a:r>
              <a:rPr lang="en-US" i="1" dirty="0">
                <a:solidFill>
                  <a:schemeClr val="tx1"/>
                </a:solidFill>
              </a:rPr>
              <a:t>N</a:t>
            </a:r>
            <a:r>
              <a:rPr lang="en-US" dirty="0">
                <a:solidFill>
                  <a:schemeClr val="tx1"/>
                </a:solidFill>
              </a:rPr>
              <a:t> </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dirty="0">
                <a:solidFill>
                  <a:schemeClr val="tx1"/>
                </a:solidFill>
              </a:rPr>
              <a:t>Chair(s)</a:t>
            </a:r>
          </a:p>
        </p:txBody>
      </p:sp>
      <p:sp>
        <p:nvSpPr>
          <p:cNvPr id="41" name="TextBox 40">
            <a:extLst>
              <a:ext uri="{FF2B5EF4-FFF2-40B4-BE49-F238E27FC236}">
                <a16:creationId xmlns:a16="http://schemas.microsoft.com/office/drawing/2014/main" id="{D1AB0E8F-D130-F15E-78A3-253DA0FD6DE8}"/>
              </a:ext>
            </a:extLst>
          </p:cNvPr>
          <p:cNvSpPr txBox="1"/>
          <p:nvPr/>
        </p:nvSpPr>
        <p:spPr>
          <a:xfrm>
            <a:off x="2788495" y="4082455"/>
            <a:ext cx="492443" cy="461665"/>
          </a:xfrm>
          <a:prstGeom prst="rect">
            <a:avLst/>
          </a:prstGeom>
          <a:noFill/>
        </p:spPr>
        <p:txBody>
          <a:bodyPr wrap="none" rtlCol="0">
            <a:spAutoFit/>
          </a:bodyPr>
          <a:lstStyle/>
          <a:p>
            <a:r>
              <a:rPr lang="en-US" dirty="0">
                <a:solidFill>
                  <a:schemeClr val="tx1"/>
                </a:solidFill>
              </a:rPr>
              <a:t>…</a:t>
            </a:r>
          </a:p>
        </p:txBody>
      </p:sp>
      <p:sp>
        <p:nvSpPr>
          <p:cNvPr id="42" name="TextBox 41">
            <a:extLst>
              <a:ext uri="{FF2B5EF4-FFF2-40B4-BE49-F238E27FC236}">
                <a16:creationId xmlns:a16="http://schemas.microsoft.com/office/drawing/2014/main" id="{97465CAD-A08D-6D49-C0F3-BC6E639BF40F}"/>
              </a:ext>
            </a:extLst>
          </p:cNvPr>
          <p:cNvSpPr txBox="1"/>
          <p:nvPr/>
        </p:nvSpPr>
        <p:spPr>
          <a:xfrm>
            <a:off x="5656465" y="1651020"/>
            <a:ext cx="2071336" cy="523220"/>
          </a:xfrm>
          <a:prstGeom prst="rect">
            <a:avLst/>
          </a:prstGeom>
          <a:noFill/>
        </p:spPr>
        <p:txBody>
          <a:bodyPr wrap="none" rtlCol="0">
            <a:spAutoFit/>
          </a:bodyPr>
          <a:lstStyle/>
          <a:p>
            <a:r>
              <a:rPr lang="en-US" sz="1400" dirty="0">
                <a:solidFill>
                  <a:schemeClr val="tx1"/>
                </a:solidFill>
              </a:rPr>
              <a:t>Appointed: WG Chair </a:t>
            </a:r>
          </a:p>
          <a:p>
            <a:r>
              <a:rPr lang="en-US" sz="1400" dirty="0">
                <a:solidFill>
                  <a:schemeClr val="tx1"/>
                </a:solidFill>
              </a:rPr>
              <a:t>Confirmed: WG Majority</a:t>
            </a:r>
          </a:p>
        </p:txBody>
      </p:sp>
      <p:sp>
        <p:nvSpPr>
          <p:cNvPr id="43" name="TextBox 42">
            <a:extLst>
              <a:ext uri="{FF2B5EF4-FFF2-40B4-BE49-F238E27FC236}">
                <a16:creationId xmlns:a16="http://schemas.microsoft.com/office/drawing/2014/main" id="{EE251143-074F-73AE-DD32-8546830D6706}"/>
              </a:ext>
            </a:extLst>
          </p:cNvPr>
          <p:cNvSpPr txBox="1"/>
          <p:nvPr/>
        </p:nvSpPr>
        <p:spPr>
          <a:xfrm>
            <a:off x="5656465" y="2378892"/>
            <a:ext cx="2071336" cy="523220"/>
          </a:xfrm>
          <a:prstGeom prst="rect">
            <a:avLst/>
          </a:prstGeom>
          <a:noFill/>
        </p:spPr>
        <p:txBody>
          <a:bodyPr wrap="none" rtlCol="0">
            <a:spAutoFit/>
          </a:bodyPr>
          <a:lstStyle/>
          <a:p>
            <a:r>
              <a:rPr lang="en-US" sz="1400" dirty="0">
                <a:solidFill>
                  <a:schemeClr val="tx1"/>
                </a:solidFill>
              </a:rPr>
              <a:t>Elected:       TG Majority</a:t>
            </a:r>
          </a:p>
          <a:p>
            <a:r>
              <a:rPr lang="en-US" sz="1400" dirty="0">
                <a:solidFill>
                  <a:schemeClr val="tx1"/>
                </a:solidFill>
              </a:rPr>
              <a:t>Confirmed:  WG Majority</a:t>
            </a:r>
          </a:p>
        </p:txBody>
      </p:sp>
      <p:sp>
        <p:nvSpPr>
          <p:cNvPr id="44" name="TextBox 43">
            <a:extLst>
              <a:ext uri="{FF2B5EF4-FFF2-40B4-BE49-F238E27FC236}">
                <a16:creationId xmlns:a16="http://schemas.microsoft.com/office/drawing/2014/main" id="{54566CFA-0C3A-5FEF-1CED-C8BBF389DD84}"/>
              </a:ext>
            </a:extLst>
          </p:cNvPr>
          <p:cNvSpPr txBox="1"/>
          <p:nvPr/>
        </p:nvSpPr>
        <p:spPr>
          <a:xfrm>
            <a:off x="5656465" y="3171045"/>
            <a:ext cx="2010422" cy="523220"/>
          </a:xfrm>
          <a:prstGeom prst="rect">
            <a:avLst/>
          </a:prstGeom>
          <a:noFill/>
        </p:spPr>
        <p:txBody>
          <a:bodyPr wrap="none" rtlCol="0">
            <a:spAutoFit/>
          </a:bodyPr>
          <a:lstStyle/>
          <a:p>
            <a:r>
              <a:rPr lang="en-US" sz="1400" dirty="0">
                <a:solidFill>
                  <a:schemeClr val="tx1"/>
                </a:solidFill>
              </a:rPr>
              <a:t>Appointed: TG Chair</a:t>
            </a:r>
          </a:p>
          <a:p>
            <a:r>
              <a:rPr lang="en-US" sz="1400" dirty="0">
                <a:solidFill>
                  <a:schemeClr val="tx1"/>
                </a:solidFill>
              </a:rPr>
              <a:t>Confirmed: TG Majority</a:t>
            </a:r>
          </a:p>
        </p:txBody>
      </p:sp>
      <p:sp>
        <p:nvSpPr>
          <p:cNvPr id="45" name="TextBox 44">
            <a:extLst>
              <a:ext uri="{FF2B5EF4-FFF2-40B4-BE49-F238E27FC236}">
                <a16:creationId xmlns:a16="http://schemas.microsoft.com/office/drawing/2014/main" id="{D4431F83-3116-1D1F-FAC6-C14F94A4ED37}"/>
              </a:ext>
            </a:extLst>
          </p:cNvPr>
          <p:cNvSpPr txBox="1"/>
          <p:nvPr/>
        </p:nvSpPr>
        <p:spPr>
          <a:xfrm>
            <a:off x="5656465" y="4141672"/>
            <a:ext cx="2018438" cy="523220"/>
          </a:xfrm>
          <a:prstGeom prst="rect">
            <a:avLst/>
          </a:prstGeom>
          <a:noFill/>
        </p:spPr>
        <p:txBody>
          <a:bodyPr wrap="square" rtlCol="0">
            <a:spAutoFit/>
          </a:bodyPr>
          <a:lstStyle/>
          <a:p>
            <a:r>
              <a:rPr lang="en-US" sz="1400" dirty="0">
                <a:solidFill>
                  <a:schemeClr val="tx1"/>
                </a:solidFill>
              </a:rPr>
              <a:t>Decided:     TG Members</a:t>
            </a:r>
          </a:p>
          <a:p>
            <a:r>
              <a:rPr lang="en-US" sz="1400" dirty="0">
                <a:solidFill>
                  <a:schemeClr val="tx1"/>
                </a:solidFill>
              </a:rPr>
              <a:t>Confirmed: TG Majority</a:t>
            </a:r>
          </a:p>
        </p:txBody>
      </p:sp>
      <p:sp>
        <p:nvSpPr>
          <p:cNvPr id="46" name="TextBox 45">
            <a:extLst>
              <a:ext uri="{FF2B5EF4-FFF2-40B4-BE49-F238E27FC236}">
                <a16:creationId xmlns:a16="http://schemas.microsoft.com/office/drawing/2014/main" id="{D67EA743-2364-4D74-191A-0CF53044F85C}"/>
              </a:ext>
            </a:extLst>
          </p:cNvPr>
          <p:cNvSpPr txBox="1"/>
          <p:nvPr/>
        </p:nvSpPr>
        <p:spPr>
          <a:xfrm>
            <a:off x="2788495" y="2434746"/>
            <a:ext cx="492443" cy="461665"/>
          </a:xfrm>
          <a:prstGeom prst="rect">
            <a:avLst/>
          </a:prstGeom>
          <a:noFill/>
        </p:spPr>
        <p:txBody>
          <a:bodyPr wrap="none" rtlCol="0">
            <a:spAutoFit/>
          </a:bodyPr>
          <a:lstStyle/>
          <a:p>
            <a:r>
              <a:rPr lang="en-US" dirty="0">
                <a:solidFill>
                  <a:schemeClr val="tx1"/>
                </a:solidFill>
              </a:rPr>
              <a:t>…</a:t>
            </a:r>
          </a:p>
        </p:txBody>
      </p:sp>
    </p:spTree>
    <p:extLst>
      <p:ext uri="{BB962C8B-B14F-4D97-AF65-F5344CB8AC3E}">
        <p14:creationId xmlns:p14="http://schemas.microsoft.com/office/powerpoint/2010/main" val="3456116423"/>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B2AFF9-EE91-4495-AD19-D176D326A64A}"/>
              </a:ext>
            </a:extLst>
          </p:cNvPr>
          <p:cNvSpPr>
            <a:spLocks noGrp="1"/>
          </p:cNvSpPr>
          <p:nvPr>
            <p:ph type="title"/>
          </p:nvPr>
        </p:nvSpPr>
        <p:spPr/>
        <p:txBody>
          <a:bodyPr/>
          <a:lstStyle/>
          <a:p>
            <a:r>
              <a:rPr lang="en-US" dirty="0"/>
              <a:t>Confirm TGbn Secretary</a:t>
            </a:r>
          </a:p>
        </p:txBody>
      </p:sp>
      <p:sp>
        <p:nvSpPr>
          <p:cNvPr id="3" name="Content Placeholder 2">
            <a:extLst>
              <a:ext uri="{FF2B5EF4-FFF2-40B4-BE49-F238E27FC236}">
                <a16:creationId xmlns:a16="http://schemas.microsoft.com/office/drawing/2014/main" id="{378C09F9-EFB3-46BE-A578-7E95656B8281}"/>
              </a:ext>
            </a:extLst>
          </p:cNvPr>
          <p:cNvSpPr>
            <a:spLocks noGrp="1"/>
          </p:cNvSpPr>
          <p:nvPr>
            <p:ph idx="1"/>
          </p:nvPr>
        </p:nvSpPr>
        <p:spPr/>
        <p:txBody>
          <a:bodyPr/>
          <a:lstStyle/>
          <a:p>
            <a:pPr>
              <a:buFont typeface="Arial" panose="020B0604020202020204" pitchFamily="34" charset="0"/>
              <a:buChar char="•"/>
            </a:pPr>
            <a:r>
              <a:rPr lang="en-US" sz="2000" dirty="0"/>
              <a:t>Move to confirm Yusuke Asai as TGbn Secretary</a:t>
            </a:r>
          </a:p>
          <a:p>
            <a:pPr>
              <a:buFont typeface="Arial" panose="020B0604020202020204" pitchFamily="34" charset="0"/>
              <a:buChar char="•"/>
            </a:pPr>
            <a:endParaRPr lang="en-US" sz="2000" dirty="0"/>
          </a:p>
          <a:p>
            <a:pPr marL="0" indent="0"/>
            <a:r>
              <a:rPr lang="en-US" sz="2000" dirty="0"/>
              <a:t>Move: Tomoko Adachi					Second: Jay Yang</a:t>
            </a:r>
          </a:p>
          <a:p>
            <a:pPr>
              <a:buFont typeface="Arial" panose="020B0604020202020204" pitchFamily="34" charset="0"/>
              <a:buChar char="•"/>
            </a:pPr>
            <a:endParaRPr lang="en-US" sz="2000" dirty="0"/>
          </a:p>
          <a:p>
            <a:pPr marL="0" indent="0"/>
            <a:r>
              <a:rPr lang="en-US" sz="2000" dirty="0"/>
              <a:t>Result: </a:t>
            </a:r>
            <a:r>
              <a:rPr lang="en-US" sz="2000" dirty="0">
                <a:highlight>
                  <a:srgbClr val="00FF00"/>
                </a:highlight>
              </a:rPr>
              <a:t>Approved by acclamation. </a:t>
            </a:r>
          </a:p>
        </p:txBody>
      </p:sp>
      <p:sp>
        <p:nvSpPr>
          <p:cNvPr id="4" name="Slide Number Placeholder 3">
            <a:extLst>
              <a:ext uri="{FF2B5EF4-FFF2-40B4-BE49-F238E27FC236}">
                <a16:creationId xmlns:a16="http://schemas.microsoft.com/office/drawing/2014/main" id="{551285AD-1D63-44B0-AF84-40F0A887D037}"/>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3CDC9F1F-E447-4F7E-A137-E639AB77086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749B2D97-9126-488A-BF7F-FC356B5F806F}"/>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3154911852"/>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B2AFF9-EE91-4495-AD19-D176D326A64A}"/>
              </a:ext>
            </a:extLst>
          </p:cNvPr>
          <p:cNvSpPr>
            <a:spLocks noGrp="1"/>
          </p:cNvSpPr>
          <p:nvPr>
            <p:ph type="title"/>
          </p:nvPr>
        </p:nvSpPr>
        <p:spPr/>
        <p:txBody>
          <a:bodyPr/>
          <a:lstStyle/>
          <a:p>
            <a:r>
              <a:rPr lang="en-US" dirty="0"/>
              <a:t>Confirm TGbn Technical Editor</a:t>
            </a:r>
          </a:p>
        </p:txBody>
      </p:sp>
      <p:sp>
        <p:nvSpPr>
          <p:cNvPr id="3" name="Content Placeholder 2">
            <a:extLst>
              <a:ext uri="{FF2B5EF4-FFF2-40B4-BE49-F238E27FC236}">
                <a16:creationId xmlns:a16="http://schemas.microsoft.com/office/drawing/2014/main" id="{378C09F9-EFB3-46BE-A578-7E95656B8281}"/>
              </a:ext>
            </a:extLst>
          </p:cNvPr>
          <p:cNvSpPr>
            <a:spLocks noGrp="1"/>
          </p:cNvSpPr>
          <p:nvPr>
            <p:ph idx="1"/>
          </p:nvPr>
        </p:nvSpPr>
        <p:spPr/>
        <p:txBody>
          <a:bodyPr/>
          <a:lstStyle/>
          <a:p>
            <a:pPr>
              <a:buFont typeface="Arial" panose="020B0604020202020204" pitchFamily="34" charset="0"/>
              <a:buChar char="•"/>
            </a:pPr>
            <a:r>
              <a:rPr lang="en-US" sz="2000" dirty="0"/>
              <a:t>Move to confirm Ross Jian Yu as TGbn Technical Editor</a:t>
            </a:r>
          </a:p>
          <a:p>
            <a:pPr>
              <a:buFont typeface="Arial" panose="020B0604020202020204" pitchFamily="34" charset="0"/>
              <a:buChar char="•"/>
            </a:pPr>
            <a:endParaRPr lang="en-US" sz="2000" dirty="0"/>
          </a:p>
          <a:p>
            <a:pPr marL="0" indent="0"/>
            <a:r>
              <a:rPr lang="en-US" sz="2000" dirty="0"/>
              <a:t>Move: Stephen McCann				Second: Bo Sun</a:t>
            </a:r>
          </a:p>
          <a:p>
            <a:pPr>
              <a:buFont typeface="Arial" panose="020B0604020202020204" pitchFamily="34" charset="0"/>
              <a:buChar char="•"/>
            </a:pPr>
            <a:endParaRPr lang="en-US" sz="2000" dirty="0"/>
          </a:p>
          <a:p>
            <a:pPr marL="0" indent="0"/>
            <a:r>
              <a:rPr lang="en-US" sz="2000" dirty="0"/>
              <a:t>Result: </a:t>
            </a:r>
            <a:r>
              <a:rPr lang="en-US" sz="2000" dirty="0">
                <a:highlight>
                  <a:srgbClr val="00FF00"/>
                </a:highlight>
              </a:rPr>
              <a:t>Approved by acclamation.</a:t>
            </a:r>
          </a:p>
        </p:txBody>
      </p:sp>
      <p:sp>
        <p:nvSpPr>
          <p:cNvPr id="4" name="Slide Number Placeholder 3">
            <a:extLst>
              <a:ext uri="{FF2B5EF4-FFF2-40B4-BE49-F238E27FC236}">
                <a16:creationId xmlns:a16="http://schemas.microsoft.com/office/drawing/2014/main" id="{551285AD-1D63-44B0-AF84-40F0A887D037}"/>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3CDC9F1F-E447-4F7E-A137-E639AB77086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749B2D97-9126-488A-BF7F-FC356B5F806F}"/>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3139491951"/>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211976-0E93-4B96-A3B8-D81447BF9548}"/>
              </a:ext>
            </a:extLst>
          </p:cNvPr>
          <p:cNvSpPr>
            <a:spLocks noGrp="1"/>
          </p:cNvSpPr>
          <p:nvPr>
            <p:ph type="title"/>
          </p:nvPr>
        </p:nvSpPr>
        <p:spPr/>
        <p:txBody>
          <a:bodyPr/>
          <a:lstStyle/>
          <a:p>
            <a:r>
              <a:rPr lang="en-US" dirty="0">
                <a:solidFill>
                  <a:schemeClr val="tx1"/>
                </a:solidFill>
              </a:rPr>
              <a:t>Vice-Chairs Election Process</a:t>
            </a:r>
          </a:p>
        </p:txBody>
      </p:sp>
      <p:sp>
        <p:nvSpPr>
          <p:cNvPr id="3" name="Content Placeholder 2">
            <a:extLst>
              <a:ext uri="{FF2B5EF4-FFF2-40B4-BE49-F238E27FC236}">
                <a16:creationId xmlns:a16="http://schemas.microsoft.com/office/drawing/2014/main" id="{BA81CA66-36C1-4159-BDBE-897A4500503B}"/>
              </a:ext>
            </a:extLst>
          </p:cNvPr>
          <p:cNvSpPr>
            <a:spLocks noGrp="1"/>
          </p:cNvSpPr>
          <p:nvPr>
            <p:ph idx="1"/>
          </p:nvPr>
        </p:nvSpPr>
        <p:spPr>
          <a:xfrm>
            <a:off x="685800" y="2971800"/>
            <a:ext cx="7770813" cy="3495133"/>
          </a:xfrm>
        </p:spPr>
        <p:txBody>
          <a:bodyPr/>
          <a:lstStyle/>
          <a:p>
            <a:pPr>
              <a:buFont typeface="Arial" panose="020B0604020202020204" pitchFamily="34" charset="0"/>
              <a:buChar char="•"/>
            </a:pPr>
            <a:r>
              <a:rPr lang="en-US" sz="2000" dirty="0"/>
              <a:t>How many Vice Chairs?</a:t>
            </a:r>
          </a:p>
          <a:p>
            <a:pPr lvl="1">
              <a:buFont typeface="Arial" panose="020B0604020202020204" pitchFamily="34" charset="0"/>
              <a:buChar char="•"/>
            </a:pPr>
            <a:r>
              <a:rPr lang="en-US" sz="1800" dirty="0"/>
              <a:t>Traditionally TGs have Two Vice Chairs</a:t>
            </a:r>
          </a:p>
          <a:p>
            <a:pPr lvl="1">
              <a:buFont typeface="Arial" panose="020B0604020202020204" pitchFamily="34" charset="0"/>
              <a:buChar char="•"/>
            </a:pPr>
            <a:r>
              <a:rPr lang="en-US" sz="1800" dirty="0" err="1"/>
              <a:t>TGbn</a:t>
            </a:r>
            <a:r>
              <a:rPr lang="en-US" sz="1800" dirty="0"/>
              <a:t> will have 3 Vice Chairs</a:t>
            </a:r>
          </a:p>
          <a:p>
            <a:pPr>
              <a:buFont typeface="Arial" panose="020B0604020202020204" pitchFamily="34" charset="0"/>
              <a:buChar char="•"/>
            </a:pPr>
            <a:r>
              <a:rPr lang="en-US" sz="2000" dirty="0"/>
              <a:t>Proposed Election Process (if K &lt; M)</a:t>
            </a:r>
          </a:p>
          <a:p>
            <a:pPr marL="914400" lvl="1" indent="-457200">
              <a:buFont typeface="+mj-lt"/>
              <a:buAutoNum type="arabicPeriod"/>
            </a:pPr>
            <a:r>
              <a:rPr lang="en-US" sz="1800" b="1" dirty="0"/>
              <a:t>First Voting Round </a:t>
            </a:r>
            <a:r>
              <a:rPr lang="en-US" sz="1800" dirty="0"/>
              <a:t>– Members select K out of M candidates</a:t>
            </a:r>
          </a:p>
          <a:p>
            <a:pPr marL="1314450" lvl="2" indent="-457200">
              <a:buFont typeface="Arial" panose="020B0604020202020204" pitchFamily="34" charset="0"/>
              <a:buChar char="•"/>
            </a:pPr>
            <a:r>
              <a:rPr lang="en-US" sz="1600" dirty="0"/>
              <a:t>1</a:t>
            </a:r>
            <a:r>
              <a:rPr lang="en-US" sz="1600" baseline="30000" dirty="0"/>
              <a:t>st</a:t>
            </a:r>
            <a:r>
              <a:rPr lang="en-US" sz="1600" dirty="0"/>
              <a:t> Vice Chair: Candidate with highest number of votes</a:t>
            </a:r>
          </a:p>
          <a:p>
            <a:pPr marL="1314450" lvl="2" indent="-457200">
              <a:buFont typeface="Arial" panose="020B0604020202020204" pitchFamily="34" charset="0"/>
              <a:buChar char="•"/>
            </a:pPr>
            <a:r>
              <a:rPr lang="en-US" sz="1600" dirty="0"/>
              <a:t>K</a:t>
            </a:r>
            <a:r>
              <a:rPr lang="en-US" sz="1600" baseline="30000" dirty="0"/>
              <a:t>th</a:t>
            </a:r>
            <a:r>
              <a:rPr lang="en-US" sz="1600" dirty="0"/>
              <a:t> Vice Chair: Candidate with K</a:t>
            </a:r>
            <a:r>
              <a:rPr lang="en-US" sz="1600" baseline="30000" dirty="0"/>
              <a:t>th</a:t>
            </a:r>
            <a:r>
              <a:rPr lang="en-US" sz="1600" dirty="0"/>
              <a:t> highest number of votes</a:t>
            </a:r>
          </a:p>
          <a:p>
            <a:pPr marL="914400" lvl="1" indent="-457200">
              <a:buFont typeface="+mj-lt"/>
              <a:buAutoNum type="arabicPeriod"/>
            </a:pPr>
            <a:r>
              <a:rPr lang="en-US" sz="1800" b="1" dirty="0"/>
              <a:t>Draw Round (optional) </a:t>
            </a:r>
            <a:r>
              <a:rPr lang="en-US" sz="1800" dirty="0"/>
              <a:t>– If &gt;1 candidates get same # of votes</a:t>
            </a:r>
          </a:p>
          <a:p>
            <a:pPr marL="1314450" lvl="2" indent="-457200">
              <a:buFont typeface="Arial" panose="020B0604020202020204" pitchFamily="34" charset="0"/>
              <a:buChar char="•"/>
            </a:pPr>
            <a:r>
              <a:rPr lang="en-US" sz="1600" dirty="0"/>
              <a:t>Members select one out of the X candidates</a:t>
            </a:r>
          </a:p>
          <a:p>
            <a:pPr marL="914400" lvl="1" indent="-457200">
              <a:buFont typeface="+mj-lt"/>
              <a:buAutoNum type="arabicPeriod"/>
            </a:pPr>
            <a:r>
              <a:rPr lang="en-US" sz="1800" b="1" dirty="0"/>
              <a:t>Final Round</a:t>
            </a:r>
            <a:r>
              <a:rPr lang="en-US" sz="1800" dirty="0"/>
              <a:t> – Approve selected Vice Chairs with TG majority</a:t>
            </a:r>
          </a:p>
          <a:p>
            <a:pPr marL="1314450" lvl="2" indent="-457200">
              <a:buFont typeface="Arial" panose="020B0604020202020204" pitchFamily="34" charset="0"/>
              <a:buChar char="•"/>
            </a:pPr>
            <a:r>
              <a:rPr lang="en-US" sz="1600" dirty="0"/>
              <a:t>See next slide</a:t>
            </a:r>
          </a:p>
          <a:p>
            <a:pPr marL="1314450" lvl="2" indent="-457200">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F71B57A3-3F86-4486-8E0C-DCE1A8196601}"/>
              </a:ext>
            </a:extLst>
          </p:cNvPr>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90985E17-6660-42FA-AE10-CC449CE2A11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4F6BFB3-F3CC-4290-AD44-409A0CB3DC2A}"/>
              </a:ext>
            </a:extLst>
          </p:cNvPr>
          <p:cNvSpPr>
            <a:spLocks noGrp="1"/>
          </p:cNvSpPr>
          <p:nvPr>
            <p:ph type="dt" idx="15"/>
          </p:nvPr>
        </p:nvSpPr>
        <p:spPr/>
        <p:txBody>
          <a:bodyPr/>
          <a:lstStyle/>
          <a:p>
            <a:r>
              <a:rPr lang="en-US" dirty="0"/>
              <a:t>November 2023</a:t>
            </a:r>
            <a:endParaRPr lang="en-GB" dirty="0"/>
          </a:p>
        </p:txBody>
      </p:sp>
      <p:sp>
        <p:nvSpPr>
          <p:cNvPr id="7" name="Rectangle 6">
            <a:extLst>
              <a:ext uri="{FF2B5EF4-FFF2-40B4-BE49-F238E27FC236}">
                <a16:creationId xmlns:a16="http://schemas.microsoft.com/office/drawing/2014/main" id="{9F4C402B-74E5-41C2-882B-EC6665999EB9}"/>
              </a:ext>
            </a:extLst>
          </p:cNvPr>
          <p:cNvSpPr/>
          <p:nvPr/>
        </p:nvSpPr>
        <p:spPr bwMode="auto">
          <a:xfrm>
            <a:off x="3581400" y="1828800"/>
            <a:ext cx="1600200" cy="457200"/>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dirty="0"/>
              <a:t>Election</a:t>
            </a:r>
            <a:endParaRPr kumimoji="0" lang="en-US" sz="2400" b="0" i="0" u="none" strike="noStrike" cap="none" normalizeH="0" baseline="0" dirty="0">
              <a:ln>
                <a:noFill/>
              </a:ln>
              <a:solidFill>
                <a:schemeClr val="bg1"/>
              </a:solidFill>
              <a:effectLst/>
              <a:latin typeface="Times New Roman" pitchFamily="16" charset="0"/>
              <a:ea typeface="MS Gothic" charset="-128"/>
            </a:endParaRPr>
          </a:p>
        </p:txBody>
      </p:sp>
      <p:sp>
        <p:nvSpPr>
          <p:cNvPr id="8" name="TextBox 7">
            <a:extLst>
              <a:ext uri="{FF2B5EF4-FFF2-40B4-BE49-F238E27FC236}">
                <a16:creationId xmlns:a16="http://schemas.microsoft.com/office/drawing/2014/main" id="{429C9BA3-3C86-43CE-B239-85DCA47D38B7}"/>
              </a:ext>
            </a:extLst>
          </p:cNvPr>
          <p:cNvSpPr txBox="1"/>
          <p:nvPr/>
        </p:nvSpPr>
        <p:spPr>
          <a:xfrm>
            <a:off x="1605661" y="1545760"/>
            <a:ext cx="1241045" cy="1077218"/>
          </a:xfrm>
          <a:prstGeom prst="rect">
            <a:avLst/>
          </a:prstGeom>
          <a:noFill/>
        </p:spPr>
        <p:txBody>
          <a:bodyPr wrap="none" rtlCol="0">
            <a:spAutoFit/>
          </a:bodyPr>
          <a:lstStyle/>
          <a:p>
            <a:r>
              <a:rPr lang="en-US" sz="1600" dirty="0">
                <a:solidFill>
                  <a:schemeClr val="tx1"/>
                </a:solidFill>
              </a:rPr>
              <a:t>Candidate 1</a:t>
            </a:r>
          </a:p>
          <a:p>
            <a:r>
              <a:rPr lang="en-US" sz="1600" dirty="0">
                <a:solidFill>
                  <a:schemeClr val="tx1"/>
                </a:solidFill>
              </a:rPr>
              <a:t>Candidate 2,</a:t>
            </a:r>
          </a:p>
          <a:p>
            <a:r>
              <a:rPr lang="en-US" sz="1600" dirty="0">
                <a:solidFill>
                  <a:schemeClr val="tx1"/>
                </a:solidFill>
              </a:rPr>
              <a:t>       …</a:t>
            </a:r>
          </a:p>
          <a:p>
            <a:r>
              <a:rPr lang="en-US" sz="1600" dirty="0">
                <a:solidFill>
                  <a:schemeClr val="tx1"/>
                </a:solidFill>
              </a:rPr>
              <a:t>Candidate </a:t>
            </a:r>
            <a:r>
              <a:rPr lang="en-US" sz="1600" i="1" dirty="0">
                <a:solidFill>
                  <a:schemeClr val="tx1"/>
                </a:solidFill>
              </a:rPr>
              <a:t>M</a:t>
            </a:r>
          </a:p>
        </p:txBody>
      </p:sp>
      <p:cxnSp>
        <p:nvCxnSpPr>
          <p:cNvPr id="10" name="Straight Arrow Connector 9">
            <a:extLst>
              <a:ext uri="{FF2B5EF4-FFF2-40B4-BE49-F238E27FC236}">
                <a16:creationId xmlns:a16="http://schemas.microsoft.com/office/drawing/2014/main" id="{04EB6131-348E-4C18-8E67-4DBC0B5ED133}"/>
              </a:ext>
            </a:extLst>
          </p:cNvPr>
          <p:cNvCxnSpPr>
            <a:cxnSpLocks/>
          </p:cNvCxnSpPr>
          <p:nvPr/>
        </p:nvCxnSpPr>
        <p:spPr bwMode="auto">
          <a:xfrm>
            <a:off x="2819400" y="1713707"/>
            <a:ext cx="762000" cy="191293"/>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12" name="Straight Arrow Connector 11">
            <a:extLst>
              <a:ext uri="{FF2B5EF4-FFF2-40B4-BE49-F238E27FC236}">
                <a16:creationId xmlns:a16="http://schemas.microsoft.com/office/drawing/2014/main" id="{17C40E9A-EBFD-4DE5-85D1-DD5B14C40C82}"/>
              </a:ext>
            </a:extLst>
          </p:cNvPr>
          <p:cNvCxnSpPr>
            <a:cxnSpLocks/>
            <a:stCxn id="8" idx="3"/>
            <a:endCxn id="7" idx="1"/>
          </p:cNvCxnSpPr>
          <p:nvPr/>
        </p:nvCxnSpPr>
        <p:spPr bwMode="auto">
          <a:xfrm flipV="1">
            <a:off x="2846706" y="2057400"/>
            <a:ext cx="734694" cy="26969"/>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14" name="Straight Arrow Connector 13">
            <a:extLst>
              <a:ext uri="{FF2B5EF4-FFF2-40B4-BE49-F238E27FC236}">
                <a16:creationId xmlns:a16="http://schemas.microsoft.com/office/drawing/2014/main" id="{85DB6F37-18BB-4C62-A09C-9CD229DF9D79}"/>
              </a:ext>
            </a:extLst>
          </p:cNvPr>
          <p:cNvCxnSpPr>
            <a:cxnSpLocks/>
          </p:cNvCxnSpPr>
          <p:nvPr/>
        </p:nvCxnSpPr>
        <p:spPr bwMode="auto">
          <a:xfrm flipV="1">
            <a:off x="2819400" y="2209800"/>
            <a:ext cx="762000" cy="267606"/>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18" name="Straight Arrow Connector 17">
            <a:extLst>
              <a:ext uri="{FF2B5EF4-FFF2-40B4-BE49-F238E27FC236}">
                <a16:creationId xmlns:a16="http://schemas.microsoft.com/office/drawing/2014/main" id="{0CCE06A2-EC98-48B7-B058-D75774F2CE35}"/>
              </a:ext>
            </a:extLst>
          </p:cNvPr>
          <p:cNvCxnSpPr>
            <a:cxnSpLocks/>
            <a:endCxn id="19" idx="1"/>
          </p:cNvCxnSpPr>
          <p:nvPr/>
        </p:nvCxnSpPr>
        <p:spPr bwMode="auto">
          <a:xfrm flipV="1">
            <a:off x="5181600" y="1843516"/>
            <a:ext cx="570706" cy="96425"/>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19" name="TextBox 18">
            <a:extLst>
              <a:ext uri="{FF2B5EF4-FFF2-40B4-BE49-F238E27FC236}">
                <a16:creationId xmlns:a16="http://schemas.microsoft.com/office/drawing/2014/main" id="{1C33C7F0-11A2-4C85-95B6-09A7734B464D}"/>
              </a:ext>
            </a:extLst>
          </p:cNvPr>
          <p:cNvSpPr txBox="1"/>
          <p:nvPr/>
        </p:nvSpPr>
        <p:spPr>
          <a:xfrm>
            <a:off x="5752306" y="1643461"/>
            <a:ext cx="1589731" cy="400110"/>
          </a:xfrm>
          <a:prstGeom prst="rect">
            <a:avLst/>
          </a:prstGeom>
          <a:noFill/>
        </p:spPr>
        <p:txBody>
          <a:bodyPr wrap="none" rtlCol="0">
            <a:spAutoFit/>
          </a:bodyPr>
          <a:lstStyle/>
          <a:p>
            <a:r>
              <a:rPr lang="en-US" sz="2000" dirty="0">
                <a:solidFill>
                  <a:schemeClr val="tx1"/>
                </a:solidFill>
              </a:rPr>
              <a:t>1</a:t>
            </a:r>
            <a:r>
              <a:rPr lang="en-US" sz="2000" baseline="30000" dirty="0">
                <a:solidFill>
                  <a:schemeClr val="tx1"/>
                </a:solidFill>
              </a:rPr>
              <a:t>st</a:t>
            </a:r>
            <a:r>
              <a:rPr lang="en-US" sz="2000" dirty="0">
                <a:solidFill>
                  <a:schemeClr val="tx1"/>
                </a:solidFill>
              </a:rPr>
              <a:t> Vice Chair</a:t>
            </a:r>
          </a:p>
        </p:txBody>
      </p:sp>
      <p:sp>
        <p:nvSpPr>
          <p:cNvPr id="20" name="TextBox 19">
            <a:extLst>
              <a:ext uri="{FF2B5EF4-FFF2-40B4-BE49-F238E27FC236}">
                <a16:creationId xmlns:a16="http://schemas.microsoft.com/office/drawing/2014/main" id="{54A334F1-B2BC-434D-9A70-B11D2D947D49}"/>
              </a:ext>
            </a:extLst>
          </p:cNvPr>
          <p:cNvSpPr txBox="1"/>
          <p:nvPr/>
        </p:nvSpPr>
        <p:spPr>
          <a:xfrm>
            <a:off x="5752306" y="2085776"/>
            <a:ext cx="1665071" cy="400110"/>
          </a:xfrm>
          <a:prstGeom prst="rect">
            <a:avLst/>
          </a:prstGeom>
          <a:noFill/>
        </p:spPr>
        <p:txBody>
          <a:bodyPr wrap="none" rtlCol="0">
            <a:spAutoFit/>
          </a:bodyPr>
          <a:lstStyle/>
          <a:p>
            <a:r>
              <a:rPr lang="en-US" sz="2000" dirty="0">
                <a:solidFill>
                  <a:schemeClr val="tx1"/>
                </a:solidFill>
              </a:rPr>
              <a:t>K</a:t>
            </a:r>
            <a:r>
              <a:rPr lang="en-US" sz="2000" baseline="30000" dirty="0">
                <a:solidFill>
                  <a:schemeClr val="tx1"/>
                </a:solidFill>
              </a:rPr>
              <a:t>th</a:t>
            </a:r>
            <a:r>
              <a:rPr lang="en-US" sz="2000" dirty="0">
                <a:solidFill>
                  <a:schemeClr val="tx1"/>
                </a:solidFill>
              </a:rPr>
              <a:t> Vice Chair</a:t>
            </a:r>
          </a:p>
        </p:txBody>
      </p:sp>
      <p:cxnSp>
        <p:nvCxnSpPr>
          <p:cNvPr id="21" name="Straight Arrow Connector 20">
            <a:extLst>
              <a:ext uri="{FF2B5EF4-FFF2-40B4-BE49-F238E27FC236}">
                <a16:creationId xmlns:a16="http://schemas.microsoft.com/office/drawing/2014/main" id="{788A6050-8573-476E-9E1A-0E657EC2D7A6}"/>
              </a:ext>
            </a:extLst>
          </p:cNvPr>
          <p:cNvCxnSpPr>
            <a:cxnSpLocks/>
            <a:endCxn id="20" idx="1"/>
          </p:cNvCxnSpPr>
          <p:nvPr/>
        </p:nvCxnSpPr>
        <p:spPr bwMode="auto">
          <a:xfrm>
            <a:off x="5181600" y="2168625"/>
            <a:ext cx="570706" cy="117206"/>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Tree>
    <p:extLst>
      <p:ext uri="{BB962C8B-B14F-4D97-AF65-F5344CB8AC3E}">
        <p14:creationId xmlns:p14="http://schemas.microsoft.com/office/powerpoint/2010/main" val="2797489138"/>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298B84-17EB-45AB-BE96-4B7F93A6C49E}"/>
              </a:ext>
            </a:extLst>
          </p:cNvPr>
          <p:cNvSpPr>
            <a:spLocks noGrp="1"/>
          </p:cNvSpPr>
          <p:nvPr>
            <p:ph type="title"/>
          </p:nvPr>
        </p:nvSpPr>
        <p:spPr/>
        <p:txBody>
          <a:bodyPr/>
          <a:lstStyle/>
          <a:p>
            <a:r>
              <a:rPr lang="en-US" dirty="0"/>
              <a:t>Straw Poll</a:t>
            </a:r>
          </a:p>
        </p:txBody>
      </p:sp>
      <p:sp>
        <p:nvSpPr>
          <p:cNvPr id="3" name="Content Placeholder 2">
            <a:extLst>
              <a:ext uri="{FF2B5EF4-FFF2-40B4-BE49-F238E27FC236}">
                <a16:creationId xmlns:a16="http://schemas.microsoft.com/office/drawing/2014/main" id="{51071C49-1A0A-4042-AC24-650B6E8F8906}"/>
              </a:ext>
            </a:extLst>
          </p:cNvPr>
          <p:cNvSpPr>
            <a:spLocks noGrp="1"/>
          </p:cNvSpPr>
          <p:nvPr>
            <p:ph idx="1"/>
          </p:nvPr>
        </p:nvSpPr>
        <p:spPr/>
        <p:txBody>
          <a:bodyPr/>
          <a:lstStyle/>
          <a:p>
            <a:pPr>
              <a:buFont typeface="Arial" panose="020B0604020202020204" pitchFamily="34" charset="0"/>
              <a:buChar char="•"/>
            </a:pPr>
            <a:r>
              <a:rPr lang="en-US" dirty="0"/>
              <a:t>How many Vice Chairs do you prefer for TGbn?</a:t>
            </a:r>
          </a:p>
          <a:p>
            <a:pPr lvl="1">
              <a:buFont typeface="Arial" panose="020B0604020202020204" pitchFamily="34" charset="0"/>
              <a:buChar char="•"/>
            </a:pPr>
            <a:r>
              <a:rPr lang="en-US" dirty="0"/>
              <a:t>Option 1: One: 				4</a:t>
            </a:r>
          </a:p>
          <a:p>
            <a:pPr lvl="1">
              <a:buFont typeface="Arial" panose="020B0604020202020204" pitchFamily="34" charset="0"/>
              <a:buChar char="•"/>
            </a:pPr>
            <a:r>
              <a:rPr lang="en-US" dirty="0"/>
              <a:t>Option 2: Two (+1)			92</a:t>
            </a:r>
          </a:p>
          <a:p>
            <a:pPr lvl="1">
              <a:buFont typeface="Arial" panose="020B0604020202020204" pitchFamily="34" charset="0"/>
              <a:buChar char="•"/>
            </a:pPr>
            <a:r>
              <a:rPr lang="en-US" dirty="0"/>
              <a:t>Option 3: Three (+6)			171</a:t>
            </a:r>
          </a:p>
          <a:p>
            <a:pPr marL="457200" lvl="1" indent="0"/>
            <a:endParaRPr lang="en-US" dirty="0"/>
          </a:p>
        </p:txBody>
      </p:sp>
      <p:sp>
        <p:nvSpPr>
          <p:cNvPr id="4" name="Slide Number Placeholder 3">
            <a:extLst>
              <a:ext uri="{FF2B5EF4-FFF2-40B4-BE49-F238E27FC236}">
                <a16:creationId xmlns:a16="http://schemas.microsoft.com/office/drawing/2014/main" id="{60B4725F-A4F9-4B24-AA50-9DF3F0A59A15}"/>
              </a:ext>
            </a:extLst>
          </p:cNvPr>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77F67370-5A68-4850-AEAA-14215FEFF1A5}"/>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E58CE14-50D0-4B4F-BDFA-A47EE0858BBD}"/>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124678335"/>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525AF4-37DB-4E29-AD72-7631882AA2E6}"/>
              </a:ext>
            </a:extLst>
          </p:cNvPr>
          <p:cNvSpPr>
            <a:spLocks noGrp="1"/>
          </p:cNvSpPr>
          <p:nvPr>
            <p:ph type="title"/>
          </p:nvPr>
        </p:nvSpPr>
        <p:spPr>
          <a:xfrm>
            <a:off x="685800" y="685800"/>
            <a:ext cx="7770813" cy="1065213"/>
          </a:xfrm>
        </p:spPr>
        <p:txBody>
          <a:bodyPr/>
          <a:lstStyle/>
          <a:p>
            <a:r>
              <a:rPr lang="en-US" dirty="0"/>
              <a:t>Candidates for Vice Chair(s)</a:t>
            </a:r>
          </a:p>
        </p:txBody>
      </p:sp>
      <p:sp>
        <p:nvSpPr>
          <p:cNvPr id="3" name="Content Placeholder 2">
            <a:extLst>
              <a:ext uri="{FF2B5EF4-FFF2-40B4-BE49-F238E27FC236}">
                <a16:creationId xmlns:a16="http://schemas.microsoft.com/office/drawing/2014/main" id="{6AF5FB04-E4D8-4FCF-BED4-5561E8929E9D}"/>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sz="2000" dirty="0"/>
              <a:t>Jianhan Liu</a:t>
            </a:r>
          </a:p>
          <a:p>
            <a:pPr>
              <a:buFont typeface="Arial" panose="020B0604020202020204" pitchFamily="34" charset="0"/>
              <a:buChar char="•"/>
            </a:pPr>
            <a:r>
              <a:rPr lang="en-US" sz="2000" dirty="0"/>
              <a:t>Laurent Cariou</a:t>
            </a:r>
          </a:p>
          <a:p>
            <a:pPr>
              <a:buFont typeface="Arial" panose="020B0604020202020204" pitchFamily="34" charset="0"/>
              <a:buChar char="•"/>
            </a:pPr>
            <a:r>
              <a:rPr lang="en-US" sz="2000" dirty="0"/>
              <a:t>Kiseon Ryu</a:t>
            </a:r>
          </a:p>
          <a:p>
            <a:pPr>
              <a:buFont typeface="Arial" panose="020B0604020202020204" pitchFamily="34" charset="0"/>
              <a:buChar char="•"/>
            </a:pPr>
            <a:r>
              <a:rPr lang="en-US" sz="2000" dirty="0"/>
              <a:t>Rubayet Shafin</a:t>
            </a:r>
          </a:p>
          <a:p>
            <a:pPr>
              <a:buFont typeface="Arial" panose="020B0604020202020204" pitchFamily="34" charset="0"/>
              <a:buChar char="•"/>
            </a:pPr>
            <a:r>
              <a:rPr lang="en-US" sz="2000" dirty="0"/>
              <a:t>Matthew Fischer</a:t>
            </a:r>
          </a:p>
        </p:txBody>
      </p:sp>
      <p:sp>
        <p:nvSpPr>
          <p:cNvPr id="4" name="Slide Number Placeholder 3">
            <a:extLst>
              <a:ext uri="{FF2B5EF4-FFF2-40B4-BE49-F238E27FC236}">
                <a16:creationId xmlns:a16="http://schemas.microsoft.com/office/drawing/2014/main" id="{0477C608-959A-4343-A862-7F0AE3E7DC50}"/>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49</a:t>
            </a:fld>
            <a:endParaRPr lang="en-GB" dirty="0"/>
          </a:p>
        </p:txBody>
      </p:sp>
      <p:sp>
        <p:nvSpPr>
          <p:cNvPr id="5" name="Footer Placeholder 4">
            <a:extLst>
              <a:ext uri="{FF2B5EF4-FFF2-40B4-BE49-F238E27FC236}">
                <a16:creationId xmlns:a16="http://schemas.microsoft.com/office/drawing/2014/main" id="{85245317-723B-42B2-A794-968C592B5BBB}"/>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71FA71E5-6162-469C-B001-42737D5D1DD6}"/>
              </a:ext>
            </a:extLst>
          </p:cNvPr>
          <p:cNvSpPr>
            <a:spLocks noGrp="1"/>
          </p:cNvSpPr>
          <p:nvPr>
            <p:ph type="dt" idx="15"/>
          </p:nvPr>
        </p:nvSpPr>
        <p:spPr>
          <a:xfrm>
            <a:off x="696912" y="333375"/>
            <a:ext cx="1874823" cy="273050"/>
          </a:xfrm>
        </p:spPr>
        <p:txBody>
          <a:bodyPr/>
          <a:lstStyle/>
          <a:p>
            <a:r>
              <a:rPr lang="en-US" dirty="0"/>
              <a:t>November 2023</a:t>
            </a:r>
            <a:endParaRPr lang="en-GB" dirty="0"/>
          </a:p>
        </p:txBody>
      </p:sp>
    </p:spTree>
    <p:extLst>
      <p:ext uri="{BB962C8B-B14F-4D97-AF65-F5344CB8AC3E}">
        <p14:creationId xmlns:p14="http://schemas.microsoft.com/office/powerpoint/2010/main" val="14686410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E0E36B-9876-4793-A1AC-FCEC4B9BD81A}"/>
              </a:ext>
            </a:extLst>
          </p:cNvPr>
          <p:cNvSpPr>
            <a:spLocks noGrp="1"/>
          </p:cNvSpPr>
          <p:nvPr>
            <p:ph type="title"/>
          </p:nvPr>
        </p:nvSpPr>
        <p:spPr/>
        <p:txBody>
          <a:bodyPr/>
          <a:lstStyle/>
          <a:p>
            <a:r>
              <a:rPr lang="en-GB" dirty="0"/>
              <a:t>Meeting Decorum</a:t>
            </a:r>
            <a:endParaRPr lang="en-US" dirty="0"/>
          </a:p>
        </p:txBody>
      </p:sp>
      <p:sp>
        <p:nvSpPr>
          <p:cNvPr id="3" name="Content Placeholder 2">
            <a:extLst>
              <a:ext uri="{FF2B5EF4-FFF2-40B4-BE49-F238E27FC236}">
                <a16:creationId xmlns:a16="http://schemas.microsoft.com/office/drawing/2014/main" id="{A9E37B08-08B3-422C-984D-09D98FCD646B}"/>
              </a:ext>
            </a:extLst>
          </p:cNvPr>
          <p:cNvSpPr>
            <a:spLocks noGrp="1"/>
          </p:cNvSpPr>
          <p:nvPr>
            <p:ph idx="1"/>
          </p:nvPr>
        </p:nvSpPr>
        <p:spPr>
          <a:xfrm>
            <a:off x="685800" y="3277053"/>
            <a:ext cx="7770813" cy="2817360"/>
          </a:xfrm>
        </p:spPr>
        <p:txBody>
          <a:bodyPr/>
          <a:lstStyle/>
          <a:p>
            <a:pPr lvl="0">
              <a:buFont typeface="Arial" panose="020B0604020202020204" pitchFamily="34" charset="0"/>
              <a:buChar char="•"/>
            </a:pPr>
            <a:r>
              <a:rPr lang="en-GB" sz="1600" dirty="0"/>
              <a:t>Please observe proper decorum in meetings; No Photography or recording </a:t>
            </a:r>
          </a:p>
          <a:p>
            <a:pPr lvl="0">
              <a:buFont typeface="Arial" panose="020B0604020202020204" pitchFamily="34" charset="0"/>
              <a:buChar char="•"/>
            </a:pPr>
            <a:r>
              <a:rPr lang="en-GB" sz="1600" dirty="0"/>
              <a:t>Press (i.e., anyone reporting publicly on this meeting) are to announce their presence (Jan 2019 IEEE-SA Standards Board Ops Manual 5.3.3.2)</a:t>
            </a:r>
            <a:endParaRPr lang="en-GB" sz="1050" dirty="0"/>
          </a:p>
          <a:p>
            <a:pPr lvl="0">
              <a:buFont typeface="Arial" panose="020B0604020202020204" pitchFamily="34" charset="0"/>
              <a:buChar char="•"/>
            </a:pPr>
            <a:r>
              <a:rPr lang="en-GB" sz="1600" dirty="0"/>
              <a:t>Laptop speakers, cell phone / tablet ringers off</a:t>
            </a:r>
          </a:p>
          <a:p>
            <a:pPr lvl="0">
              <a:buFont typeface="Arial" panose="020B0604020202020204" pitchFamily="34" charset="0"/>
              <a:buChar char="•"/>
            </a:pPr>
            <a:r>
              <a:rPr lang="en-GB" sz="1600" dirty="0"/>
              <a:t>Mute when not speaking (teleconference)</a:t>
            </a:r>
          </a:p>
          <a:p>
            <a:pPr>
              <a:buFont typeface="Arial" panose="020B0604020202020204" pitchFamily="34" charset="0"/>
              <a:buChar char="•"/>
            </a:pPr>
            <a:r>
              <a:rPr lang="en-US" sz="1600" dirty="0"/>
              <a:t>Use chat window to enter the queue </a:t>
            </a:r>
            <a:r>
              <a:rPr lang="en-GB" sz="1600" dirty="0"/>
              <a:t>(teleconference)</a:t>
            </a:r>
          </a:p>
          <a:p>
            <a:pPr lvl="0">
              <a:buFont typeface="Arial" panose="020B0604020202020204" pitchFamily="34" charset="0"/>
              <a:buChar char="•"/>
            </a:pPr>
            <a:r>
              <a:rPr lang="en-GB" sz="1600" dirty="0"/>
              <a:t>Wear badges at all times in meeting areas (face to face meetings)</a:t>
            </a:r>
            <a:endParaRPr lang="en-GB" sz="1050" dirty="0"/>
          </a:p>
          <a:p>
            <a:pPr lvl="1">
              <a:buFont typeface="Arial" panose="020B0604020202020204" pitchFamily="34" charset="0"/>
              <a:buChar char="•"/>
            </a:pPr>
            <a:r>
              <a:rPr lang="en-GB" sz="1400" dirty="0"/>
              <a:t>Help the hotel security staff improve the general security of the meeting rooms</a:t>
            </a:r>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80AC7088-49BD-4CA9-8328-CF9B0A7DC430}"/>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8A364289-E041-4B41-9D21-CA52958B93A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C264D22-EE96-4B0F-90AA-B4358FF19246}"/>
              </a:ext>
            </a:extLst>
          </p:cNvPr>
          <p:cNvSpPr>
            <a:spLocks noGrp="1"/>
          </p:cNvSpPr>
          <p:nvPr>
            <p:ph type="dt" idx="15"/>
          </p:nvPr>
        </p:nvSpPr>
        <p:spPr/>
        <p:txBody>
          <a:bodyPr/>
          <a:lstStyle/>
          <a:p>
            <a:r>
              <a:rPr lang="en-US" dirty="0"/>
              <a:t>November 2023</a:t>
            </a:r>
            <a:endParaRPr lang="en-GB" dirty="0"/>
          </a:p>
        </p:txBody>
      </p:sp>
      <p:grpSp>
        <p:nvGrpSpPr>
          <p:cNvPr id="139" name="Group 138">
            <a:extLst>
              <a:ext uri="{FF2B5EF4-FFF2-40B4-BE49-F238E27FC236}">
                <a16:creationId xmlns:a16="http://schemas.microsoft.com/office/drawing/2014/main" id="{9B28E7B4-577B-43F3-9AF2-0ED0F2BE51AF}"/>
              </a:ext>
            </a:extLst>
          </p:cNvPr>
          <p:cNvGrpSpPr/>
          <p:nvPr/>
        </p:nvGrpSpPr>
        <p:grpSpPr>
          <a:xfrm>
            <a:off x="715677" y="1728614"/>
            <a:ext cx="3712116" cy="1217613"/>
            <a:chOff x="0" y="0"/>
            <a:chExt cx="8354569" cy="2740219"/>
          </a:xfrm>
        </p:grpSpPr>
        <p:sp>
          <p:nvSpPr>
            <p:cNvPr id="140" name="Shape 14">
              <a:extLst>
                <a:ext uri="{FF2B5EF4-FFF2-40B4-BE49-F238E27FC236}">
                  <a16:creationId xmlns:a16="http://schemas.microsoft.com/office/drawing/2014/main" id="{759F9D4A-8D05-42C4-AE39-6137EFBF1E6F}"/>
                </a:ext>
              </a:extLst>
            </p:cNvPr>
            <p:cNvSpPr/>
            <p:nvPr/>
          </p:nvSpPr>
          <p:spPr>
            <a:xfrm>
              <a:off x="0" y="0"/>
              <a:ext cx="8354569" cy="0"/>
            </a:xfrm>
            <a:custGeom>
              <a:avLst/>
              <a:gdLst/>
              <a:ahLst/>
              <a:cxnLst/>
              <a:rect l="0" t="0" r="0" b="0"/>
              <a:pathLst>
                <a:path w="8354569">
                  <a:moveTo>
                    <a:pt x="0" y="0"/>
                  </a:moveTo>
                  <a:lnTo>
                    <a:pt x="8354569" y="0"/>
                  </a:lnTo>
                </a:path>
              </a:pathLst>
            </a:custGeom>
            <a:ln w="9144" cap="flat">
              <a:round/>
            </a:ln>
          </p:spPr>
          <p:style>
            <a:lnRef idx="1">
              <a:srgbClr val="2EACDF"/>
            </a:lnRef>
            <a:fillRef idx="0">
              <a:srgbClr val="000000">
                <a:alpha val="0"/>
              </a:srgbClr>
            </a:fillRef>
            <a:effectRef idx="0">
              <a:scrgbClr r="0" g="0" b="0"/>
            </a:effectRef>
            <a:fontRef idx="none"/>
          </p:style>
          <p:txBody>
            <a:bodyPr/>
            <a:lstStyle/>
            <a:p>
              <a:endParaRPr lang="en-GB"/>
            </a:p>
          </p:txBody>
        </p:sp>
        <p:sp>
          <p:nvSpPr>
            <p:cNvPr id="141" name="Shape 36">
              <a:extLst>
                <a:ext uri="{FF2B5EF4-FFF2-40B4-BE49-F238E27FC236}">
                  <a16:creationId xmlns:a16="http://schemas.microsoft.com/office/drawing/2014/main" id="{AA810F84-3620-4B80-B1C6-E00148364CCB}"/>
                </a:ext>
              </a:extLst>
            </p:cNvPr>
            <p:cNvSpPr/>
            <p:nvPr/>
          </p:nvSpPr>
          <p:spPr>
            <a:xfrm>
              <a:off x="7042910" y="561434"/>
              <a:ext cx="637859" cy="617905"/>
            </a:xfrm>
            <a:custGeom>
              <a:avLst/>
              <a:gdLst/>
              <a:ahLst/>
              <a:cxnLst/>
              <a:rect l="0" t="0" r="0" b="0"/>
              <a:pathLst>
                <a:path w="637859" h="617905">
                  <a:moveTo>
                    <a:pt x="306112" y="0"/>
                  </a:moveTo>
                  <a:lnTo>
                    <a:pt x="315160" y="0"/>
                  </a:lnTo>
                  <a:lnTo>
                    <a:pt x="322700" y="0"/>
                  </a:lnTo>
                  <a:lnTo>
                    <a:pt x="331748" y="0"/>
                  </a:lnTo>
                  <a:lnTo>
                    <a:pt x="339286" y="0"/>
                  </a:lnTo>
                  <a:lnTo>
                    <a:pt x="346827" y="0"/>
                  </a:lnTo>
                  <a:lnTo>
                    <a:pt x="355874" y="1509"/>
                  </a:lnTo>
                  <a:lnTo>
                    <a:pt x="364923" y="3020"/>
                  </a:lnTo>
                  <a:lnTo>
                    <a:pt x="373970" y="3020"/>
                  </a:lnTo>
                  <a:lnTo>
                    <a:pt x="381509" y="6041"/>
                  </a:lnTo>
                  <a:lnTo>
                    <a:pt x="389049" y="7552"/>
                  </a:lnTo>
                  <a:lnTo>
                    <a:pt x="396589" y="7552"/>
                  </a:lnTo>
                  <a:lnTo>
                    <a:pt x="404129" y="10574"/>
                  </a:lnTo>
                  <a:lnTo>
                    <a:pt x="411669" y="12085"/>
                  </a:lnTo>
                  <a:lnTo>
                    <a:pt x="420715" y="15106"/>
                  </a:lnTo>
                  <a:lnTo>
                    <a:pt x="428256" y="18128"/>
                  </a:lnTo>
                  <a:lnTo>
                    <a:pt x="435794" y="21149"/>
                  </a:lnTo>
                  <a:lnTo>
                    <a:pt x="443336" y="24171"/>
                  </a:lnTo>
                  <a:lnTo>
                    <a:pt x="449366" y="27194"/>
                  </a:lnTo>
                  <a:lnTo>
                    <a:pt x="458415" y="30214"/>
                  </a:lnTo>
                  <a:lnTo>
                    <a:pt x="464447" y="33235"/>
                  </a:lnTo>
                  <a:lnTo>
                    <a:pt x="473494" y="37768"/>
                  </a:lnTo>
                  <a:lnTo>
                    <a:pt x="481034" y="40791"/>
                  </a:lnTo>
                  <a:lnTo>
                    <a:pt x="487066" y="45322"/>
                  </a:lnTo>
                  <a:lnTo>
                    <a:pt x="494605" y="49854"/>
                  </a:lnTo>
                  <a:lnTo>
                    <a:pt x="500638" y="54388"/>
                  </a:lnTo>
                  <a:lnTo>
                    <a:pt x="506669" y="58918"/>
                  </a:lnTo>
                  <a:lnTo>
                    <a:pt x="514209" y="63451"/>
                  </a:lnTo>
                  <a:lnTo>
                    <a:pt x="518733" y="67985"/>
                  </a:lnTo>
                  <a:lnTo>
                    <a:pt x="524765" y="72516"/>
                  </a:lnTo>
                  <a:lnTo>
                    <a:pt x="532304" y="78559"/>
                  </a:lnTo>
                  <a:lnTo>
                    <a:pt x="538336" y="83091"/>
                  </a:lnTo>
                  <a:lnTo>
                    <a:pt x="544368" y="87623"/>
                  </a:lnTo>
                  <a:lnTo>
                    <a:pt x="550400" y="93668"/>
                  </a:lnTo>
                  <a:lnTo>
                    <a:pt x="554924" y="99709"/>
                  </a:lnTo>
                  <a:lnTo>
                    <a:pt x="560955" y="105752"/>
                  </a:lnTo>
                  <a:lnTo>
                    <a:pt x="565479" y="111796"/>
                  </a:lnTo>
                  <a:lnTo>
                    <a:pt x="571511" y="117839"/>
                  </a:lnTo>
                  <a:lnTo>
                    <a:pt x="576035" y="123882"/>
                  </a:lnTo>
                  <a:lnTo>
                    <a:pt x="580558" y="128414"/>
                  </a:lnTo>
                  <a:lnTo>
                    <a:pt x="585082" y="135969"/>
                  </a:lnTo>
                  <a:lnTo>
                    <a:pt x="591114" y="142011"/>
                  </a:lnTo>
                  <a:lnTo>
                    <a:pt x="594130" y="148056"/>
                  </a:lnTo>
                  <a:lnTo>
                    <a:pt x="598654" y="154097"/>
                  </a:lnTo>
                  <a:lnTo>
                    <a:pt x="601670" y="163163"/>
                  </a:lnTo>
                  <a:lnTo>
                    <a:pt x="606193" y="169205"/>
                  </a:lnTo>
                  <a:lnTo>
                    <a:pt x="609209" y="175250"/>
                  </a:lnTo>
                  <a:lnTo>
                    <a:pt x="613733" y="182802"/>
                  </a:lnTo>
                  <a:lnTo>
                    <a:pt x="615242" y="190357"/>
                  </a:lnTo>
                  <a:lnTo>
                    <a:pt x="619765" y="196399"/>
                  </a:lnTo>
                  <a:lnTo>
                    <a:pt x="621273" y="203954"/>
                  </a:lnTo>
                  <a:lnTo>
                    <a:pt x="624288" y="211507"/>
                  </a:lnTo>
                  <a:lnTo>
                    <a:pt x="625797" y="217551"/>
                  </a:lnTo>
                  <a:lnTo>
                    <a:pt x="628813" y="225104"/>
                  </a:lnTo>
                  <a:lnTo>
                    <a:pt x="630320" y="232658"/>
                  </a:lnTo>
                  <a:lnTo>
                    <a:pt x="631829" y="240211"/>
                  </a:lnTo>
                  <a:lnTo>
                    <a:pt x="633337" y="246254"/>
                  </a:lnTo>
                  <a:lnTo>
                    <a:pt x="634844" y="255319"/>
                  </a:lnTo>
                  <a:lnTo>
                    <a:pt x="634844" y="261362"/>
                  </a:lnTo>
                  <a:lnTo>
                    <a:pt x="636353" y="268916"/>
                  </a:lnTo>
                  <a:lnTo>
                    <a:pt x="636353" y="277981"/>
                  </a:lnTo>
                  <a:lnTo>
                    <a:pt x="637859" y="284025"/>
                  </a:lnTo>
                  <a:lnTo>
                    <a:pt x="637859" y="291578"/>
                  </a:lnTo>
                  <a:lnTo>
                    <a:pt x="637859" y="297622"/>
                  </a:lnTo>
                  <a:lnTo>
                    <a:pt x="637859" y="306685"/>
                  </a:lnTo>
                  <a:lnTo>
                    <a:pt x="637859" y="312728"/>
                  </a:lnTo>
                  <a:lnTo>
                    <a:pt x="636353" y="320282"/>
                  </a:lnTo>
                  <a:lnTo>
                    <a:pt x="636353" y="327836"/>
                  </a:lnTo>
                  <a:lnTo>
                    <a:pt x="634844" y="335390"/>
                  </a:lnTo>
                  <a:lnTo>
                    <a:pt x="634844" y="342944"/>
                  </a:lnTo>
                  <a:lnTo>
                    <a:pt x="634844" y="348987"/>
                  </a:lnTo>
                  <a:lnTo>
                    <a:pt x="633337" y="356541"/>
                  </a:lnTo>
                  <a:lnTo>
                    <a:pt x="630320" y="364095"/>
                  </a:lnTo>
                  <a:lnTo>
                    <a:pt x="628813" y="371649"/>
                  </a:lnTo>
                  <a:lnTo>
                    <a:pt x="627305" y="379204"/>
                  </a:lnTo>
                  <a:lnTo>
                    <a:pt x="625797" y="385245"/>
                  </a:lnTo>
                  <a:lnTo>
                    <a:pt x="622781" y="394310"/>
                  </a:lnTo>
                  <a:lnTo>
                    <a:pt x="621273" y="400353"/>
                  </a:lnTo>
                  <a:lnTo>
                    <a:pt x="618257" y="407907"/>
                  </a:lnTo>
                  <a:lnTo>
                    <a:pt x="615242" y="413950"/>
                  </a:lnTo>
                  <a:lnTo>
                    <a:pt x="612225" y="421504"/>
                  </a:lnTo>
                  <a:lnTo>
                    <a:pt x="609209" y="427547"/>
                  </a:lnTo>
                  <a:lnTo>
                    <a:pt x="606193" y="435101"/>
                  </a:lnTo>
                  <a:lnTo>
                    <a:pt x="601670" y="441144"/>
                  </a:lnTo>
                  <a:lnTo>
                    <a:pt x="600162" y="447189"/>
                  </a:lnTo>
                  <a:lnTo>
                    <a:pt x="595638" y="454741"/>
                  </a:lnTo>
                  <a:lnTo>
                    <a:pt x="592622" y="460786"/>
                  </a:lnTo>
                  <a:lnTo>
                    <a:pt x="588098" y="466827"/>
                  </a:lnTo>
                  <a:lnTo>
                    <a:pt x="583573" y="472870"/>
                  </a:lnTo>
                  <a:lnTo>
                    <a:pt x="579051" y="478913"/>
                  </a:lnTo>
                  <a:lnTo>
                    <a:pt x="574527" y="486467"/>
                  </a:lnTo>
                  <a:lnTo>
                    <a:pt x="570002" y="492510"/>
                  </a:lnTo>
                  <a:lnTo>
                    <a:pt x="565479" y="497043"/>
                  </a:lnTo>
                  <a:lnTo>
                    <a:pt x="560955" y="501577"/>
                  </a:lnTo>
                  <a:lnTo>
                    <a:pt x="554924" y="509129"/>
                  </a:lnTo>
                  <a:lnTo>
                    <a:pt x="550400" y="515173"/>
                  </a:lnTo>
                  <a:lnTo>
                    <a:pt x="544368" y="519704"/>
                  </a:lnTo>
                  <a:lnTo>
                    <a:pt x="538336" y="525747"/>
                  </a:lnTo>
                  <a:lnTo>
                    <a:pt x="533812" y="530280"/>
                  </a:lnTo>
                  <a:lnTo>
                    <a:pt x="527780" y="534812"/>
                  </a:lnTo>
                  <a:lnTo>
                    <a:pt x="521749" y="540855"/>
                  </a:lnTo>
                  <a:lnTo>
                    <a:pt x="515715" y="545387"/>
                  </a:lnTo>
                  <a:lnTo>
                    <a:pt x="509685" y="549920"/>
                  </a:lnTo>
                  <a:lnTo>
                    <a:pt x="503651" y="554452"/>
                  </a:lnTo>
                  <a:lnTo>
                    <a:pt x="496114" y="558985"/>
                  </a:lnTo>
                  <a:lnTo>
                    <a:pt x="490080" y="563517"/>
                  </a:lnTo>
                  <a:lnTo>
                    <a:pt x="482542" y="569561"/>
                  </a:lnTo>
                  <a:lnTo>
                    <a:pt x="476509" y="572581"/>
                  </a:lnTo>
                  <a:lnTo>
                    <a:pt x="468971" y="575603"/>
                  </a:lnTo>
                  <a:lnTo>
                    <a:pt x="462938" y="580135"/>
                  </a:lnTo>
                  <a:lnTo>
                    <a:pt x="453891" y="584668"/>
                  </a:lnTo>
                  <a:lnTo>
                    <a:pt x="447858" y="586178"/>
                  </a:lnTo>
                  <a:lnTo>
                    <a:pt x="440320" y="590711"/>
                  </a:lnTo>
                  <a:lnTo>
                    <a:pt x="432780" y="593732"/>
                  </a:lnTo>
                  <a:lnTo>
                    <a:pt x="425240" y="598264"/>
                  </a:lnTo>
                  <a:lnTo>
                    <a:pt x="417700" y="599775"/>
                  </a:lnTo>
                  <a:lnTo>
                    <a:pt x="408651" y="602797"/>
                  </a:lnTo>
                  <a:lnTo>
                    <a:pt x="402621" y="604308"/>
                  </a:lnTo>
                  <a:lnTo>
                    <a:pt x="393572" y="605818"/>
                  </a:lnTo>
                  <a:lnTo>
                    <a:pt x="387541" y="607329"/>
                  </a:lnTo>
                  <a:lnTo>
                    <a:pt x="378494" y="608840"/>
                  </a:lnTo>
                  <a:lnTo>
                    <a:pt x="372462" y="610352"/>
                  </a:lnTo>
                  <a:lnTo>
                    <a:pt x="363414" y="613372"/>
                  </a:lnTo>
                  <a:lnTo>
                    <a:pt x="355874" y="613372"/>
                  </a:lnTo>
                  <a:lnTo>
                    <a:pt x="346827" y="613372"/>
                  </a:lnTo>
                  <a:lnTo>
                    <a:pt x="340794" y="614883"/>
                  </a:lnTo>
                  <a:lnTo>
                    <a:pt x="333256" y="616394"/>
                  </a:lnTo>
                  <a:lnTo>
                    <a:pt x="324208" y="616394"/>
                  </a:lnTo>
                  <a:lnTo>
                    <a:pt x="318176" y="616394"/>
                  </a:lnTo>
                  <a:lnTo>
                    <a:pt x="309128" y="616394"/>
                  </a:lnTo>
                  <a:lnTo>
                    <a:pt x="301589" y="617905"/>
                  </a:lnTo>
                  <a:lnTo>
                    <a:pt x="294049" y="616394"/>
                  </a:lnTo>
                  <a:lnTo>
                    <a:pt x="286508" y="616394"/>
                  </a:lnTo>
                  <a:lnTo>
                    <a:pt x="278970" y="614883"/>
                  </a:lnTo>
                  <a:lnTo>
                    <a:pt x="271430" y="613372"/>
                  </a:lnTo>
                  <a:lnTo>
                    <a:pt x="263890" y="613372"/>
                  </a:lnTo>
                  <a:lnTo>
                    <a:pt x="256350" y="611862"/>
                  </a:lnTo>
                  <a:lnTo>
                    <a:pt x="248810" y="610352"/>
                  </a:lnTo>
                  <a:lnTo>
                    <a:pt x="241271" y="608840"/>
                  </a:lnTo>
                  <a:lnTo>
                    <a:pt x="233731" y="607329"/>
                  </a:lnTo>
                  <a:lnTo>
                    <a:pt x="226192" y="605818"/>
                  </a:lnTo>
                  <a:lnTo>
                    <a:pt x="220159" y="604308"/>
                  </a:lnTo>
                  <a:lnTo>
                    <a:pt x="212620" y="602797"/>
                  </a:lnTo>
                  <a:lnTo>
                    <a:pt x="206588" y="599775"/>
                  </a:lnTo>
                  <a:lnTo>
                    <a:pt x="199048" y="598264"/>
                  </a:lnTo>
                  <a:lnTo>
                    <a:pt x="193017" y="595243"/>
                  </a:lnTo>
                  <a:lnTo>
                    <a:pt x="183969" y="593732"/>
                  </a:lnTo>
                  <a:lnTo>
                    <a:pt x="177936" y="589200"/>
                  </a:lnTo>
                  <a:lnTo>
                    <a:pt x="170397" y="586178"/>
                  </a:lnTo>
                  <a:lnTo>
                    <a:pt x="165874" y="584668"/>
                  </a:lnTo>
                  <a:lnTo>
                    <a:pt x="158334" y="580135"/>
                  </a:lnTo>
                  <a:lnTo>
                    <a:pt x="152302" y="577114"/>
                  </a:lnTo>
                  <a:lnTo>
                    <a:pt x="146270" y="572581"/>
                  </a:lnTo>
                  <a:lnTo>
                    <a:pt x="140239" y="569561"/>
                  </a:lnTo>
                  <a:lnTo>
                    <a:pt x="132699" y="565028"/>
                  </a:lnTo>
                  <a:lnTo>
                    <a:pt x="128175" y="562006"/>
                  </a:lnTo>
                  <a:lnTo>
                    <a:pt x="120635" y="557474"/>
                  </a:lnTo>
                  <a:lnTo>
                    <a:pt x="114604" y="552941"/>
                  </a:lnTo>
                  <a:lnTo>
                    <a:pt x="110079" y="548409"/>
                  </a:lnTo>
                  <a:lnTo>
                    <a:pt x="105556" y="543877"/>
                  </a:lnTo>
                  <a:lnTo>
                    <a:pt x="99524" y="539344"/>
                  </a:lnTo>
                  <a:lnTo>
                    <a:pt x="93492" y="534812"/>
                  </a:lnTo>
                  <a:lnTo>
                    <a:pt x="87461" y="530280"/>
                  </a:lnTo>
                  <a:lnTo>
                    <a:pt x="84444" y="524237"/>
                  </a:lnTo>
                  <a:lnTo>
                    <a:pt x="78413" y="519704"/>
                  </a:lnTo>
                  <a:lnTo>
                    <a:pt x="73889" y="515173"/>
                  </a:lnTo>
                  <a:lnTo>
                    <a:pt x="69364" y="510640"/>
                  </a:lnTo>
                  <a:lnTo>
                    <a:pt x="63333" y="503086"/>
                  </a:lnTo>
                  <a:lnTo>
                    <a:pt x="58810" y="497043"/>
                  </a:lnTo>
                  <a:lnTo>
                    <a:pt x="55792" y="492510"/>
                  </a:lnTo>
                  <a:lnTo>
                    <a:pt x="51270" y="486467"/>
                  </a:lnTo>
                  <a:lnTo>
                    <a:pt x="48254" y="480424"/>
                  </a:lnTo>
                  <a:lnTo>
                    <a:pt x="45238" y="472870"/>
                  </a:lnTo>
                  <a:lnTo>
                    <a:pt x="40715" y="468338"/>
                  </a:lnTo>
                  <a:lnTo>
                    <a:pt x="36191" y="462295"/>
                  </a:lnTo>
                  <a:lnTo>
                    <a:pt x="34682" y="454741"/>
                  </a:lnTo>
                  <a:lnTo>
                    <a:pt x="30159" y="448698"/>
                  </a:lnTo>
                  <a:lnTo>
                    <a:pt x="27143" y="441144"/>
                  </a:lnTo>
                  <a:lnTo>
                    <a:pt x="24127" y="435101"/>
                  </a:lnTo>
                  <a:lnTo>
                    <a:pt x="22619" y="427547"/>
                  </a:lnTo>
                  <a:lnTo>
                    <a:pt x="21111" y="421504"/>
                  </a:lnTo>
                  <a:lnTo>
                    <a:pt x="18095" y="413950"/>
                  </a:lnTo>
                  <a:lnTo>
                    <a:pt x="16587" y="407907"/>
                  </a:lnTo>
                  <a:lnTo>
                    <a:pt x="13571" y="400353"/>
                  </a:lnTo>
                  <a:lnTo>
                    <a:pt x="12064" y="394310"/>
                  </a:lnTo>
                  <a:lnTo>
                    <a:pt x="10555" y="385245"/>
                  </a:lnTo>
                  <a:lnTo>
                    <a:pt x="7540" y="379204"/>
                  </a:lnTo>
                  <a:lnTo>
                    <a:pt x="7540" y="371649"/>
                  </a:lnTo>
                  <a:lnTo>
                    <a:pt x="6031" y="364095"/>
                  </a:lnTo>
                  <a:lnTo>
                    <a:pt x="4524" y="356541"/>
                  </a:lnTo>
                  <a:lnTo>
                    <a:pt x="3015" y="352010"/>
                  </a:lnTo>
                  <a:lnTo>
                    <a:pt x="3015" y="342944"/>
                  </a:lnTo>
                  <a:lnTo>
                    <a:pt x="1506" y="336901"/>
                  </a:lnTo>
                  <a:lnTo>
                    <a:pt x="1506" y="329347"/>
                  </a:lnTo>
                  <a:lnTo>
                    <a:pt x="0" y="323304"/>
                  </a:lnTo>
                  <a:lnTo>
                    <a:pt x="1506" y="315750"/>
                  </a:lnTo>
                  <a:lnTo>
                    <a:pt x="1506" y="308196"/>
                  </a:lnTo>
                  <a:lnTo>
                    <a:pt x="1506" y="300642"/>
                  </a:lnTo>
                  <a:lnTo>
                    <a:pt x="1506" y="294599"/>
                  </a:lnTo>
                  <a:lnTo>
                    <a:pt x="1506" y="287045"/>
                  </a:lnTo>
                  <a:lnTo>
                    <a:pt x="3015" y="281002"/>
                  </a:lnTo>
                  <a:lnTo>
                    <a:pt x="3015" y="271939"/>
                  </a:lnTo>
                  <a:lnTo>
                    <a:pt x="3015" y="265894"/>
                  </a:lnTo>
                  <a:lnTo>
                    <a:pt x="4524" y="258342"/>
                  </a:lnTo>
                  <a:lnTo>
                    <a:pt x="6031" y="252297"/>
                  </a:lnTo>
                  <a:lnTo>
                    <a:pt x="9048" y="244745"/>
                  </a:lnTo>
                  <a:lnTo>
                    <a:pt x="10555" y="240211"/>
                  </a:lnTo>
                  <a:lnTo>
                    <a:pt x="12064" y="232658"/>
                  </a:lnTo>
                  <a:lnTo>
                    <a:pt x="13571" y="226614"/>
                  </a:lnTo>
                  <a:lnTo>
                    <a:pt x="16587" y="219060"/>
                  </a:lnTo>
                  <a:lnTo>
                    <a:pt x="16587" y="213017"/>
                  </a:lnTo>
                  <a:lnTo>
                    <a:pt x="21111" y="203954"/>
                  </a:lnTo>
                  <a:lnTo>
                    <a:pt x="24127" y="199420"/>
                  </a:lnTo>
                  <a:lnTo>
                    <a:pt x="27143" y="191867"/>
                  </a:lnTo>
                  <a:lnTo>
                    <a:pt x="30159" y="184313"/>
                  </a:lnTo>
                  <a:lnTo>
                    <a:pt x="31666" y="178270"/>
                  </a:lnTo>
                  <a:lnTo>
                    <a:pt x="34682" y="172227"/>
                  </a:lnTo>
                  <a:lnTo>
                    <a:pt x="39206" y="166183"/>
                  </a:lnTo>
                  <a:lnTo>
                    <a:pt x="42221" y="158629"/>
                  </a:lnTo>
                  <a:lnTo>
                    <a:pt x="46746" y="152586"/>
                  </a:lnTo>
                  <a:lnTo>
                    <a:pt x="49762" y="146543"/>
                  </a:lnTo>
                  <a:lnTo>
                    <a:pt x="54286" y="140500"/>
                  </a:lnTo>
                  <a:lnTo>
                    <a:pt x="58810" y="134459"/>
                  </a:lnTo>
                  <a:lnTo>
                    <a:pt x="63333" y="128414"/>
                  </a:lnTo>
                  <a:lnTo>
                    <a:pt x="69364" y="123882"/>
                  </a:lnTo>
                  <a:lnTo>
                    <a:pt x="73889" y="117839"/>
                  </a:lnTo>
                  <a:lnTo>
                    <a:pt x="78413" y="111796"/>
                  </a:lnTo>
                  <a:lnTo>
                    <a:pt x="85953" y="105752"/>
                  </a:lnTo>
                  <a:lnTo>
                    <a:pt x="90477" y="101220"/>
                  </a:lnTo>
                  <a:lnTo>
                    <a:pt x="96507" y="95179"/>
                  </a:lnTo>
                  <a:lnTo>
                    <a:pt x="101032" y="89134"/>
                  </a:lnTo>
                  <a:lnTo>
                    <a:pt x="108572" y="83091"/>
                  </a:lnTo>
                  <a:lnTo>
                    <a:pt x="114604" y="78559"/>
                  </a:lnTo>
                  <a:lnTo>
                    <a:pt x="120635" y="74026"/>
                  </a:lnTo>
                  <a:lnTo>
                    <a:pt x="128175" y="67985"/>
                  </a:lnTo>
                  <a:lnTo>
                    <a:pt x="135715" y="63451"/>
                  </a:lnTo>
                  <a:lnTo>
                    <a:pt x="141746" y="58918"/>
                  </a:lnTo>
                  <a:lnTo>
                    <a:pt x="149286" y="54388"/>
                  </a:lnTo>
                  <a:lnTo>
                    <a:pt x="156826" y="49854"/>
                  </a:lnTo>
                  <a:lnTo>
                    <a:pt x="164364" y="45322"/>
                  </a:lnTo>
                  <a:lnTo>
                    <a:pt x="170397" y="40791"/>
                  </a:lnTo>
                  <a:lnTo>
                    <a:pt x="179445" y="36257"/>
                  </a:lnTo>
                  <a:lnTo>
                    <a:pt x="188493" y="31725"/>
                  </a:lnTo>
                  <a:lnTo>
                    <a:pt x="197541" y="27194"/>
                  </a:lnTo>
                  <a:lnTo>
                    <a:pt x="205079" y="24171"/>
                  </a:lnTo>
                  <a:lnTo>
                    <a:pt x="212620" y="21149"/>
                  </a:lnTo>
                  <a:lnTo>
                    <a:pt x="221668" y="18128"/>
                  </a:lnTo>
                  <a:lnTo>
                    <a:pt x="230715" y="13597"/>
                  </a:lnTo>
                  <a:lnTo>
                    <a:pt x="238255" y="12085"/>
                  </a:lnTo>
                  <a:lnTo>
                    <a:pt x="248810" y="10574"/>
                  </a:lnTo>
                  <a:lnTo>
                    <a:pt x="254843" y="7552"/>
                  </a:lnTo>
                  <a:lnTo>
                    <a:pt x="263890" y="6041"/>
                  </a:lnTo>
                  <a:lnTo>
                    <a:pt x="272936" y="4531"/>
                  </a:lnTo>
                  <a:lnTo>
                    <a:pt x="281985" y="3020"/>
                  </a:lnTo>
                  <a:lnTo>
                    <a:pt x="289525" y="3020"/>
                  </a:lnTo>
                  <a:lnTo>
                    <a:pt x="298571" y="1509"/>
                  </a:lnTo>
                  <a:lnTo>
                    <a:pt x="306112"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2" name="Shape 38">
              <a:extLst>
                <a:ext uri="{FF2B5EF4-FFF2-40B4-BE49-F238E27FC236}">
                  <a16:creationId xmlns:a16="http://schemas.microsoft.com/office/drawing/2014/main" id="{D71541D5-4C65-4F51-A1AF-917D14805CFF}"/>
                </a:ext>
              </a:extLst>
            </p:cNvPr>
            <p:cNvSpPr/>
            <p:nvPr/>
          </p:nvSpPr>
          <p:spPr>
            <a:xfrm>
              <a:off x="6340211" y="911932"/>
              <a:ext cx="784131" cy="551431"/>
            </a:xfrm>
            <a:custGeom>
              <a:avLst/>
              <a:gdLst/>
              <a:ahLst/>
              <a:cxnLst/>
              <a:rect l="0" t="0" r="0" b="0"/>
              <a:pathLst>
                <a:path w="784131" h="551431">
                  <a:moveTo>
                    <a:pt x="645400" y="0"/>
                  </a:moveTo>
                  <a:lnTo>
                    <a:pt x="649924" y="1509"/>
                  </a:lnTo>
                  <a:lnTo>
                    <a:pt x="654446" y="1509"/>
                  </a:lnTo>
                  <a:lnTo>
                    <a:pt x="658971" y="1509"/>
                  </a:lnTo>
                  <a:lnTo>
                    <a:pt x="661988" y="3020"/>
                  </a:lnTo>
                  <a:lnTo>
                    <a:pt x="663495" y="6042"/>
                  </a:lnTo>
                  <a:lnTo>
                    <a:pt x="665004" y="9063"/>
                  </a:lnTo>
                  <a:lnTo>
                    <a:pt x="668017" y="12085"/>
                  </a:lnTo>
                  <a:lnTo>
                    <a:pt x="668017" y="16617"/>
                  </a:lnTo>
                  <a:lnTo>
                    <a:pt x="668017" y="21149"/>
                  </a:lnTo>
                  <a:lnTo>
                    <a:pt x="669527" y="25683"/>
                  </a:lnTo>
                  <a:lnTo>
                    <a:pt x="669527" y="31725"/>
                  </a:lnTo>
                  <a:lnTo>
                    <a:pt x="671035" y="37768"/>
                  </a:lnTo>
                  <a:lnTo>
                    <a:pt x="671035" y="43811"/>
                  </a:lnTo>
                  <a:lnTo>
                    <a:pt x="671035" y="48343"/>
                  </a:lnTo>
                  <a:lnTo>
                    <a:pt x="671035" y="51365"/>
                  </a:lnTo>
                  <a:lnTo>
                    <a:pt x="671035" y="54388"/>
                  </a:lnTo>
                  <a:lnTo>
                    <a:pt x="671035" y="57408"/>
                  </a:lnTo>
                  <a:lnTo>
                    <a:pt x="672543" y="61940"/>
                  </a:lnTo>
                  <a:lnTo>
                    <a:pt x="672543" y="66474"/>
                  </a:lnTo>
                  <a:lnTo>
                    <a:pt x="672543" y="69494"/>
                  </a:lnTo>
                  <a:lnTo>
                    <a:pt x="672543" y="74026"/>
                  </a:lnTo>
                  <a:lnTo>
                    <a:pt x="674051" y="77048"/>
                  </a:lnTo>
                  <a:lnTo>
                    <a:pt x="674051" y="81582"/>
                  </a:lnTo>
                  <a:lnTo>
                    <a:pt x="675559" y="86113"/>
                  </a:lnTo>
                  <a:lnTo>
                    <a:pt x="675559" y="89134"/>
                  </a:lnTo>
                  <a:lnTo>
                    <a:pt x="677067" y="93668"/>
                  </a:lnTo>
                  <a:lnTo>
                    <a:pt x="677067" y="98199"/>
                  </a:lnTo>
                  <a:lnTo>
                    <a:pt x="678575" y="102731"/>
                  </a:lnTo>
                  <a:lnTo>
                    <a:pt x="680081" y="108776"/>
                  </a:lnTo>
                  <a:lnTo>
                    <a:pt x="681589" y="111796"/>
                  </a:lnTo>
                  <a:lnTo>
                    <a:pt x="683099" y="116328"/>
                  </a:lnTo>
                  <a:lnTo>
                    <a:pt x="684606" y="120862"/>
                  </a:lnTo>
                  <a:lnTo>
                    <a:pt x="686115" y="126903"/>
                  </a:lnTo>
                  <a:lnTo>
                    <a:pt x="687622" y="129925"/>
                  </a:lnTo>
                  <a:lnTo>
                    <a:pt x="689131" y="135970"/>
                  </a:lnTo>
                  <a:lnTo>
                    <a:pt x="692146" y="140501"/>
                  </a:lnTo>
                  <a:lnTo>
                    <a:pt x="693653" y="145033"/>
                  </a:lnTo>
                  <a:lnTo>
                    <a:pt x="696670" y="151076"/>
                  </a:lnTo>
                  <a:lnTo>
                    <a:pt x="701194" y="160140"/>
                  </a:lnTo>
                  <a:lnTo>
                    <a:pt x="705718" y="164673"/>
                  </a:lnTo>
                  <a:lnTo>
                    <a:pt x="710242" y="170716"/>
                  </a:lnTo>
                  <a:lnTo>
                    <a:pt x="714766" y="176761"/>
                  </a:lnTo>
                  <a:lnTo>
                    <a:pt x="719289" y="182802"/>
                  </a:lnTo>
                  <a:lnTo>
                    <a:pt x="723813" y="185824"/>
                  </a:lnTo>
                  <a:lnTo>
                    <a:pt x="726829" y="191867"/>
                  </a:lnTo>
                  <a:lnTo>
                    <a:pt x="731353" y="194888"/>
                  </a:lnTo>
                  <a:lnTo>
                    <a:pt x="734368" y="197910"/>
                  </a:lnTo>
                  <a:lnTo>
                    <a:pt x="738893" y="202444"/>
                  </a:lnTo>
                  <a:lnTo>
                    <a:pt x="743417" y="206974"/>
                  </a:lnTo>
                  <a:lnTo>
                    <a:pt x="747939" y="209996"/>
                  </a:lnTo>
                  <a:lnTo>
                    <a:pt x="750957" y="211507"/>
                  </a:lnTo>
                  <a:lnTo>
                    <a:pt x="753972" y="216041"/>
                  </a:lnTo>
                  <a:lnTo>
                    <a:pt x="756988" y="220571"/>
                  </a:lnTo>
                  <a:lnTo>
                    <a:pt x="761510" y="220571"/>
                  </a:lnTo>
                  <a:lnTo>
                    <a:pt x="766035" y="225104"/>
                  </a:lnTo>
                  <a:lnTo>
                    <a:pt x="767544" y="225104"/>
                  </a:lnTo>
                  <a:lnTo>
                    <a:pt x="770559" y="228125"/>
                  </a:lnTo>
                  <a:lnTo>
                    <a:pt x="776590" y="232658"/>
                  </a:lnTo>
                  <a:lnTo>
                    <a:pt x="779607" y="235679"/>
                  </a:lnTo>
                  <a:lnTo>
                    <a:pt x="782623" y="238701"/>
                  </a:lnTo>
                  <a:lnTo>
                    <a:pt x="784131" y="243235"/>
                  </a:lnTo>
                  <a:lnTo>
                    <a:pt x="784131" y="246255"/>
                  </a:lnTo>
                  <a:lnTo>
                    <a:pt x="782623" y="249276"/>
                  </a:lnTo>
                  <a:lnTo>
                    <a:pt x="779607" y="252298"/>
                  </a:lnTo>
                  <a:lnTo>
                    <a:pt x="775082" y="255319"/>
                  </a:lnTo>
                  <a:lnTo>
                    <a:pt x="772068" y="258342"/>
                  </a:lnTo>
                  <a:lnTo>
                    <a:pt x="766035" y="261362"/>
                  </a:lnTo>
                  <a:lnTo>
                    <a:pt x="761510" y="262873"/>
                  </a:lnTo>
                  <a:lnTo>
                    <a:pt x="756988" y="267405"/>
                  </a:lnTo>
                  <a:lnTo>
                    <a:pt x="750957" y="271939"/>
                  </a:lnTo>
                  <a:lnTo>
                    <a:pt x="743417" y="276470"/>
                  </a:lnTo>
                  <a:lnTo>
                    <a:pt x="737384" y="281002"/>
                  </a:lnTo>
                  <a:lnTo>
                    <a:pt x="728337" y="285536"/>
                  </a:lnTo>
                  <a:lnTo>
                    <a:pt x="720796" y="290067"/>
                  </a:lnTo>
                  <a:lnTo>
                    <a:pt x="711750" y="294599"/>
                  </a:lnTo>
                  <a:lnTo>
                    <a:pt x="701194" y="299133"/>
                  </a:lnTo>
                  <a:lnTo>
                    <a:pt x="692146" y="305175"/>
                  </a:lnTo>
                  <a:lnTo>
                    <a:pt x="683099" y="309707"/>
                  </a:lnTo>
                  <a:lnTo>
                    <a:pt x="672543" y="315750"/>
                  </a:lnTo>
                  <a:lnTo>
                    <a:pt x="661988" y="323304"/>
                  </a:lnTo>
                  <a:lnTo>
                    <a:pt x="649924" y="327836"/>
                  </a:lnTo>
                  <a:lnTo>
                    <a:pt x="639368" y="335390"/>
                  </a:lnTo>
                  <a:lnTo>
                    <a:pt x="627304" y="341433"/>
                  </a:lnTo>
                  <a:lnTo>
                    <a:pt x="616749" y="347476"/>
                  </a:lnTo>
                  <a:lnTo>
                    <a:pt x="603178" y="355030"/>
                  </a:lnTo>
                  <a:lnTo>
                    <a:pt x="589606" y="359563"/>
                  </a:lnTo>
                  <a:lnTo>
                    <a:pt x="577542" y="367118"/>
                  </a:lnTo>
                  <a:lnTo>
                    <a:pt x="563971" y="374670"/>
                  </a:lnTo>
                  <a:lnTo>
                    <a:pt x="551907" y="380715"/>
                  </a:lnTo>
                  <a:lnTo>
                    <a:pt x="538336" y="388267"/>
                  </a:lnTo>
                  <a:lnTo>
                    <a:pt x="524765" y="395821"/>
                  </a:lnTo>
                  <a:lnTo>
                    <a:pt x="511193" y="401864"/>
                  </a:lnTo>
                  <a:lnTo>
                    <a:pt x="496114" y="409418"/>
                  </a:lnTo>
                  <a:lnTo>
                    <a:pt x="482542" y="415461"/>
                  </a:lnTo>
                  <a:lnTo>
                    <a:pt x="468971" y="423015"/>
                  </a:lnTo>
                  <a:lnTo>
                    <a:pt x="455399" y="429058"/>
                  </a:lnTo>
                  <a:lnTo>
                    <a:pt x="440320" y="435101"/>
                  </a:lnTo>
                  <a:lnTo>
                    <a:pt x="428256" y="442655"/>
                  </a:lnTo>
                  <a:lnTo>
                    <a:pt x="413176" y="448698"/>
                  </a:lnTo>
                  <a:lnTo>
                    <a:pt x="399605" y="456252"/>
                  </a:lnTo>
                  <a:lnTo>
                    <a:pt x="384525" y="462295"/>
                  </a:lnTo>
                  <a:lnTo>
                    <a:pt x="372462" y="468338"/>
                  </a:lnTo>
                  <a:lnTo>
                    <a:pt x="357383" y="474383"/>
                  </a:lnTo>
                  <a:lnTo>
                    <a:pt x="345319" y="480424"/>
                  </a:lnTo>
                  <a:lnTo>
                    <a:pt x="331747" y="486467"/>
                  </a:lnTo>
                  <a:lnTo>
                    <a:pt x="318176" y="491000"/>
                  </a:lnTo>
                  <a:lnTo>
                    <a:pt x="304605" y="497043"/>
                  </a:lnTo>
                  <a:lnTo>
                    <a:pt x="292541" y="501577"/>
                  </a:lnTo>
                  <a:lnTo>
                    <a:pt x="278970" y="509129"/>
                  </a:lnTo>
                  <a:lnTo>
                    <a:pt x="266906" y="513661"/>
                  </a:lnTo>
                  <a:lnTo>
                    <a:pt x="254843" y="518194"/>
                  </a:lnTo>
                  <a:lnTo>
                    <a:pt x="242779" y="521215"/>
                  </a:lnTo>
                  <a:lnTo>
                    <a:pt x="232223" y="525748"/>
                  </a:lnTo>
                  <a:lnTo>
                    <a:pt x="221668" y="528771"/>
                  </a:lnTo>
                  <a:lnTo>
                    <a:pt x="209604" y="531791"/>
                  </a:lnTo>
                  <a:lnTo>
                    <a:pt x="199048" y="536323"/>
                  </a:lnTo>
                  <a:lnTo>
                    <a:pt x="188493" y="539345"/>
                  </a:lnTo>
                  <a:lnTo>
                    <a:pt x="179443" y="542368"/>
                  </a:lnTo>
                  <a:lnTo>
                    <a:pt x="170397" y="543877"/>
                  </a:lnTo>
                  <a:lnTo>
                    <a:pt x="162858" y="546898"/>
                  </a:lnTo>
                  <a:lnTo>
                    <a:pt x="152301" y="546898"/>
                  </a:lnTo>
                  <a:lnTo>
                    <a:pt x="146270" y="548409"/>
                  </a:lnTo>
                  <a:lnTo>
                    <a:pt x="138730" y="549920"/>
                  </a:lnTo>
                  <a:lnTo>
                    <a:pt x="132699" y="549920"/>
                  </a:lnTo>
                  <a:lnTo>
                    <a:pt x="125157" y="551431"/>
                  </a:lnTo>
                  <a:lnTo>
                    <a:pt x="119128" y="549920"/>
                  </a:lnTo>
                  <a:lnTo>
                    <a:pt x="113095" y="549920"/>
                  </a:lnTo>
                  <a:lnTo>
                    <a:pt x="108572" y="548409"/>
                  </a:lnTo>
                  <a:lnTo>
                    <a:pt x="102540" y="546898"/>
                  </a:lnTo>
                  <a:lnTo>
                    <a:pt x="98015" y="546898"/>
                  </a:lnTo>
                  <a:lnTo>
                    <a:pt x="91984" y="545388"/>
                  </a:lnTo>
                  <a:lnTo>
                    <a:pt x="87461" y="543877"/>
                  </a:lnTo>
                  <a:lnTo>
                    <a:pt x="82937" y="542368"/>
                  </a:lnTo>
                  <a:lnTo>
                    <a:pt x="78413" y="540855"/>
                  </a:lnTo>
                  <a:lnTo>
                    <a:pt x="75397" y="537834"/>
                  </a:lnTo>
                  <a:lnTo>
                    <a:pt x="69366" y="537834"/>
                  </a:lnTo>
                  <a:lnTo>
                    <a:pt x="64841" y="534812"/>
                  </a:lnTo>
                  <a:lnTo>
                    <a:pt x="61826" y="531791"/>
                  </a:lnTo>
                  <a:lnTo>
                    <a:pt x="57300" y="530280"/>
                  </a:lnTo>
                  <a:lnTo>
                    <a:pt x="54286" y="527258"/>
                  </a:lnTo>
                  <a:lnTo>
                    <a:pt x="49762" y="525748"/>
                  </a:lnTo>
                  <a:lnTo>
                    <a:pt x="43728" y="518194"/>
                  </a:lnTo>
                  <a:lnTo>
                    <a:pt x="37698" y="513661"/>
                  </a:lnTo>
                  <a:lnTo>
                    <a:pt x="34682" y="509129"/>
                  </a:lnTo>
                  <a:lnTo>
                    <a:pt x="31666" y="504597"/>
                  </a:lnTo>
                  <a:lnTo>
                    <a:pt x="28651" y="500064"/>
                  </a:lnTo>
                  <a:lnTo>
                    <a:pt x="27143" y="498554"/>
                  </a:lnTo>
                  <a:lnTo>
                    <a:pt x="24127" y="495532"/>
                  </a:lnTo>
                  <a:lnTo>
                    <a:pt x="22619" y="491000"/>
                  </a:lnTo>
                  <a:lnTo>
                    <a:pt x="19603" y="486467"/>
                  </a:lnTo>
                  <a:lnTo>
                    <a:pt x="18095" y="483446"/>
                  </a:lnTo>
                  <a:lnTo>
                    <a:pt x="13571" y="478914"/>
                  </a:lnTo>
                  <a:lnTo>
                    <a:pt x="13571" y="475892"/>
                  </a:lnTo>
                  <a:lnTo>
                    <a:pt x="10555" y="471360"/>
                  </a:lnTo>
                  <a:lnTo>
                    <a:pt x="9048" y="466827"/>
                  </a:lnTo>
                  <a:lnTo>
                    <a:pt x="9048" y="462295"/>
                  </a:lnTo>
                  <a:lnTo>
                    <a:pt x="6031" y="457763"/>
                  </a:lnTo>
                  <a:lnTo>
                    <a:pt x="6031" y="454741"/>
                  </a:lnTo>
                  <a:lnTo>
                    <a:pt x="4524" y="450209"/>
                  </a:lnTo>
                  <a:lnTo>
                    <a:pt x="4524" y="445677"/>
                  </a:lnTo>
                  <a:lnTo>
                    <a:pt x="3014" y="441144"/>
                  </a:lnTo>
                  <a:lnTo>
                    <a:pt x="1508" y="436612"/>
                  </a:lnTo>
                  <a:lnTo>
                    <a:pt x="0" y="433592"/>
                  </a:lnTo>
                  <a:lnTo>
                    <a:pt x="0" y="429058"/>
                  </a:lnTo>
                  <a:lnTo>
                    <a:pt x="0" y="424526"/>
                  </a:lnTo>
                  <a:lnTo>
                    <a:pt x="0" y="419995"/>
                  </a:lnTo>
                  <a:lnTo>
                    <a:pt x="0" y="415461"/>
                  </a:lnTo>
                  <a:lnTo>
                    <a:pt x="0" y="410929"/>
                  </a:lnTo>
                  <a:lnTo>
                    <a:pt x="0" y="406398"/>
                  </a:lnTo>
                  <a:lnTo>
                    <a:pt x="0" y="403375"/>
                  </a:lnTo>
                  <a:lnTo>
                    <a:pt x="0" y="400353"/>
                  </a:lnTo>
                  <a:lnTo>
                    <a:pt x="0" y="395821"/>
                  </a:lnTo>
                  <a:lnTo>
                    <a:pt x="0" y="391289"/>
                  </a:lnTo>
                  <a:lnTo>
                    <a:pt x="1508" y="386756"/>
                  </a:lnTo>
                  <a:lnTo>
                    <a:pt x="1508" y="382224"/>
                  </a:lnTo>
                  <a:lnTo>
                    <a:pt x="3014" y="379204"/>
                  </a:lnTo>
                  <a:lnTo>
                    <a:pt x="4524" y="374670"/>
                  </a:lnTo>
                  <a:lnTo>
                    <a:pt x="4524" y="371649"/>
                  </a:lnTo>
                  <a:lnTo>
                    <a:pt x="4524" y="368627"/>
                  </a:lnTo>
                  <a:lnTo>
                    <a:pt x="6031" y="365607"/>
                  </a:lnTo>
                  <a:lnTo>
                    <a:pt x="7540" y="359563"/>
                  </a:lnTo>
                  <a:lnTo>
                    <a:pt x="9048" y="358052"/>
                  </a:lnTo>
                  <a:lnTo>
                    <a:pt x="10555" y="355030"/>
                  </a:lnTo>
                  <a:lnTo>
                    <a:pt x="13571" y="348987"/>
                  </a:lnTo>
                  <a:lnTo>
                    <a:pt x="18095" y="342944"/>
                  </a:lnTo>
                  <a:lnTo>
                    <a:pt x="21111" y="336901"/>
                  </a:lnTo>
                  <a:lnTo>
                    <a:pt x="27143" y="329347"/>
                  </a:lnTo>
                  <a:lnTo>
                    <a:pt x="28651" y="327836"/>
                  </a:lnTo>
                  <a:lnTo>
                    <a:pt x="31666" y="323304"/>
                  </a:lnTo>
                  <a:lnTo>
                    <a:pt x="36190" y="320282"/>
                  </a:lnTo>
                  <a:lnTo>
                    <a:pt x="39206" y="317261"/>
                  </a:lnTo>
                  <a:lnTo>
                    <a:pt x="43728" y="314239"/>
                  </a:lnTo>
                  <a:lnTo>
                    <a:pt x="46746" y="309707"/>
                  </a:lnTo>
                  <a:lnTo>
                    <a:pt x="51270" y="305175"/>
                  </a:lnTo>
                  <a:lnTo>
                    <a:pt x="55793" y="303664"/>
                  </a:lnTo>
                  <a:lnTo>
                    <a:pt x="60317" y="299133"/>
                  </a:lnTo>
                  <a:lnTo>
                    <a:pt x="64841" y="294599"/>
                  </a:lnTo>
                  <a:lnTo>
                    <a:pt x="69366" y="291578"/>
                  </a:lnTo>
                  <a:lnTo>
                    <a:pt x="75397" y="288556"/>
                  </a:lnTo>
                  <a:lnTo>
                    <a:pt x="82937" y="284026"/>
                  </a:lnTo>
                  <a:lnTo>
                    <a:pt x="87461" y="281002"/>
                  </a:lnTo>
                  <a:lnTo>
                    <a:pt x="93492" y="276470"/>
                  </a:lnTo>
                  <a:lnTo>
                    <a:pt x="99524" y="270428"/>
                  </a:lnTo>
                  <a:lnTo>
                    <a:pt x="107064" y="267405"/>
                  </a:lnTo>
                  <a:lnTo>
                    <a:pt x="113095" y="262873"/>
                  </a:lnTo>
                  <a:lnTo>
                    <a:pt x="120635" y="258342"/>
                  </a:lnTo>
                  <a:lnTo>
                    <a:pt x="125157" y="253808"/>
                  </a:lnTo>
                  <a:lnTo>
                    <a:pt x="134207" y="249276"/>
                  </a:lnTo>
                  <a:lnTo>
                    <a:pt x="143255" y="243235"/>
                  </a:lnTo>
                  <a:lnTo>
                    <a:pt x="149286" y="238701"/>
                  </a:lnTo>
                  <a:lnTo>
                    <a:pt x="156826" y="234168"/>
                  </a:lnTo>
                  <a:lnTo>
                    <a:pt x="167381" y="229638"/>
                  </a:lnTo>
                  <a:lnTo>
                    <a:pt x="174921" y="225104"/>
                  </a:lnTo>
                  <a:lnTo>
                    <a:pt x="182461" y="220571"/>
                  </a:lnTo>
                  <a:lnTo>
                    <a:pt x="191508" y="214528"/>
                  </a:lnTo>
                  <a:lnTo>
                    <a:pt x="200557" y="209996"/>
                  </a:lnTo>
                  <a:lnTo>
                    <a:pt x="209604" y="203954"/>
                  </a:lnTo>
                  <a:lnTo>
                    <a:pt x="218652" y="197910"/>
                  </a:lnTo>
                  <a:lnTo>
                    <a:pt x="229208" y="193378"/>
                  </a:lnTo>
                  <a:lnTo>
                    <a:pt x="239763" y="188847"/>
                  </a:lnTo>
                  <a:lnTo>
                    <a:pt x="250319" y="182802"/>
                  </a:lnTo>
                  <a:lnTo>
                    <a:pt x="259366" y="178270"/>
                  </a:lnTo>
                  <a:lnTo>
                    <a:pt x="269922" y="172227"/>
                  </a:lnTo>
                  <a:lnTo>
                    <a:pt x="281985" y="166184"/>
                  </a:lnTo>
                  <a:lnTo>
                    <a:pt x="292541" y="160140"/>
                  </a:lnTo>
                  <a:lnTo>
                    <a:pt x="303097" y="154097"/>
                  </a:lnTo>
                  <a:lnTo>
                    <a:pt x="315159" y="148056"/>
                  </a:lnTo>
                  <a:lnTo>
                    <a:pt x="327223" y="142011"/>
                  </a:lnTo>
                  <a:lnTo>
                    <a:pt x="339287" y="137479"/>
                  </a:lnTo>
                  <a:lnTo>
                    <a:pt x="349843" y="131436"/>
                  </a:lnTo>
                  <a:lnTo>
                    <a:pt x="361907" y="125393"/>
                  </a:lnTo>
                  <a:lnTo>
                    <a:pt x="375478" y="117839"/>
                  </a:lnTo>
                  <a:lnTo>
                    <a:pt x="389049" y="113306"/>
                  </a:lnTo>
                  <a:lnTo>
                    <a:pt x="401113" y="105753"/>
                  </a:lnTo>
                  <a:lnTo>
                    <a:pt x="413176" y="99710"/>
                  </a:lnTo>
                  <a:lnTo>
                    <a:pt x="428256" y="92156"/>
                  </a:lnTo>
                  <a:lnTo>
                    <a:pt x="441827" y="86113"/>
                  </a:lnTo>
                  <a:lnTo>
                    <a:pt x="455399" y="80071"/>
                  </a:lnTo>
                  <a:lnTo>
                    <a:pt x="468971" y="74026"/>
                  </a:lnTo>
                  <a:lnTo>
                    <a:pt x="484050" y="66474"/>
                  </a:lnTo>
                  <a:lnTo>
                    <a:pt x="497622" y="60429"/>
                  </a:lnTo>
                  <a:lnTo>
                    <a:pt x="512701" y="52877"/>
                  </a:lnTo>
                  <a:lnTo>
                    <a:pt x="526273" y="48343"/>
                  </a:lnTo>
                  <a:lnTo>
                    <a:pt x="542860" y="39280"/>
                  </a:lnTo>
                  <a:lnTo>
                    <a:pt x="556431" y="33236"/>
                  </a:lnTo>
                  <a:lnTo>
                    <a:pt x="571511" y="25683"/>
                  </a:lnTo>
                  <a:lnTo>
                    <a:pt x="586589" y="19639"/>
                  </a:lnTo>
                  <a:lnTo>
                    <a:pt x="592622" y="16617"/>
                  </a:lnTo>
                  <a:lnTo>
                    <a:pt x="598653" y="13597"/>
                  </a:lnTo>
                  <a:lnTo>
                    <a:pt x="604686" y="10574"/>
                  </a:lnTo>
                  <a:lnTo>
                    <a:pt x="609209" y="10574"/>
                  </a:lnTo>
                  <a:lnTo>
                    <a:pt x="613732" y="7552"/>
                  </a:lnTo>
                  <a:lnTo>
                    <a:pt x="618257" y="6042"/>
                  </a:lnTo>
                  <a:lnTo>
                    <a:pt x="621273" y="4531"/>
                  </a:lnTo>
                  <a:lnTo>
                    <a:pt x="627304" y="4531"/>
                  </a:lnTo>
                  <a:lnTo>
                    <a:pt x="630320" y="1509"/>
                  </a:lnTo>
                  <a:lnTo>
                    <a:pt x="633337" y="1509"/>
                  </a:lnTo>
                  <a:lnTo>
                    <a:pt x="636353" y="1509"/>
                  </a:lnTo>
                  <a:lnTo>
                    <a:pt x="640875" y="1509"/>
                  </a:lnTo>
                  <a:lnTo>
                    <a:pt x="645400"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3" name="Shape 40">
              <a:extLst>
                <a:ext uri="{FF2B5EF4-FFF2-40B4-BE49-F238E27FC236}">
                  <a16:creationId xmlns:a16="http://schemas.microsoft.com/office/drawing/2014/main" id="{E853CC12-FD9E-4B68-9DF1-90C45CDB0102}"/>
                </a:ext>
              </a:extLst>
            </p:cNvPr>
            <p:cNvSpPr/>
            <p:nvPr/>
          </p:nvSpPr>
          <p:spPr>
            <a:xfrm>
              <a:off x="7478708" y="881714"/>
              <a:ext cx="69366" cy="66474"/>
            </a:xfrm>
            <a:custGeom>
              <a:avLst/>
              <a:gdLst/>
              <a:ahLst/>
              <a:cxnLst/>
              <a:rect l="0" t="0" r="0" b="0"/>
              <a:pathLst>
                <a:path w="69366" h="66474">
                  <a:moveTo>
                    <a:pt x="27143" y="0"/>
                  </a:moveTo>
                  <a:lnTo>
                    <a:pt x="34685" y="0"/>
                  </a:lnTo>
                  <a:lnTo>
                    <a:pt x="39207" y="0"/>
                  </a:lnTo>
                  <a:lnTo>
                    <a:pt x="42223" y="0"/>
                  </a:lnTo>
                  <a:lnTo>
                    <a:pt x="45240" y="0"/>
                  </a:lnTo>
                  <a:lnTo>
                    <a:pt x="48256" y="3022"/>
                  </a:lnTo>
                  <a:lnTo>
                    <a:pt x="54287" y="4532"/>
                  </a:lnTo>
                  <a:lnTo>
                    <a:pt x="58812" y="9066"/>
                  </a:lnTo>
                  <a:lnTo>
                    <a:pt x="63336" y="13597"/>
                  </a:lnTo>
                  <a:lnTo>
                    <a:pt x="66350" y="21152"/>
                  </a:lnTo>
                  <a:lnTo>
                    <a:pt x="67858" y="22663"/>
                  </a:lnTo>
                  <a:lnTo>
                    <a:pt x="69366" y="27194"/>
                  </a:lnTo>
                  <a:lnTo>
                    <a:pt x="69366" y="30215"/>
                  </a:lnTo>
                  <a:lnTo>
                    <a:pt x="69366" y="33238"/>
                  </a:lnTo>
                  <a:lnTo>
                    <a:pt x="69366" y="40791"/>
                  </a:lnTo>
                  <a:lnTo>
                    <a:pt x="66350" y="46836"/>
                  </a:lnTo>
                  <a:lnTo>
                    <a:pt x="63336" y="51368"/>
                  </a:lnTo>
                  <a:lnTo>
                    <a:pt x="58812" y="55899"/>
                  </a:lnTo>
                  <a:lnTo>
                    <a:pt x="54287" y="60433"/>
                  </a:lnTo>
                  <a:lnTo>
                    <a:pt x="48256" y="63454"/>
                  </a:lnTo>
                  <a:lnTo>
                    <a:pt x="45240" y="64965"/>
                  </a:lnTo>
                  <a:lnTo>
                    <a:pt x="42223" y="64965"/>
                  </a:lnTo>
                  <a:lnTo>
                    <a:pt x="39207" y="66474"/>
                  </a:lnTo>
                  <a:lnTo>
                    <a:pt x="34685" y="66474"/>
                  </a:lnTo>
                  <a:lnTo>
                    <a:pt x="27143" y="64965"/>
                  </a:lnTo>
                  <a:lnTo>
                    <a:pt x="22621" y="63454"/>
                  </a:lnTo>
                  <a:lnTo>
                    <a:pt x="16587" y="60433"/>
                  </a:lnTo>
                  <a:lnTo>
                    <a:pt x="10557" y="55899"/>
                  </a:lnTo>
                  <a:lnTo>
                    <a:pt x="7541" y="51368"/>
                  </a:lnTo>
                  <a:lnTo>
                    <a:pt x="3016" y="46836"/>
                  </a:lnTo>
                  <a:lnTo>
                    <a:pt x="1508" y="40791"/>
                  </a:lnTo>
                  <a:lnTo>
                    <a:pt x="0" y="33238"/>
                  </a:lnTo>
                  <a:lnTo>
                    <a:pt x="1508" y="30215"/>
                  </a:lnTo>
                  <a:lnTo>
                    <a:pt x="1508" y="27194"/>
                  </a:lnTo>
                  <a:lnTo>
                    <a:pt x="3016" y="22663"/>
                  </a:lnTo>
                  <a:lnTo>
                    <a:pt x="3016" y="21152"/>
                  </a:lnTo>
                  <a:lnTo>
                    <a:pt x="7541" y="13597"/>
                  </a:lnTo>
                  <a:lnTo>
                    <a:pt x="10557" y="9066"/>
                  </a:lnTo>
                  <a:lnTo>
                    <a:pt x="16587" y="4532"/>
                  </a:lnTo>
                  <a:lnTo>
                    <a:pt x="22621"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4" name="Shape 42">
              <a:extLst>
                <a:ext uri="{FF2B5EF4-FFF2-40B4-BE49-F238E27FC236}">
                  <a16:creationId xmlns:a16="http://schemas.microsoft.com/office/drawing/2014/main" id="{13F6BADD-8107-4A39-B004-A1FCAFF7FC24}"/>
                </a:ext>
              </a:extLst>
            </p:cNvPr>
            <p:cNvSpPr/>
            <p:nvPr/>
          </p:nvSpPr>
          <p:spPr>
            <a:xfrm>
              <a:off x="7536014" y="727616"/>
              <a:ext cx="67857" cy="67985"/>
            </a:xfrm>
            <a:custGeom>
              <a:avLst/>
              <a:gdLst/>
              <a:ahLst/>
              <a:cxnLst/>
              <a:rect l="0" t="0" r="0" b="0"/>
              <a:pathLst>
                <a:path w="67857" h="67985">
                  <a:moveTo>
                    <a:pt x="27143" y="0"/>
                  </a:moveTo>
                  <a:lnTo>
                    <a:pt x="33176" y="0"/>
                  </a:lnTo>
                  <a:lnTo>
                    <a:pt x="37700" y="0"/>
                  </a:lnTo>
                  <a:lnTo>
                    <a:pt x="42222" y="0"/>
                  </a:lnTo>
                  <a:lnTo>
                    <a:pt x="43731" y="1511"/>
                  </a:lnTo>
                  <a:lnTo>
                    <a:pt x="48256" y="3022"/>
                  </a:lnTo>
                  <a:lnTo>
                    <a:pt x="52780" y="6042"/>
                  </a:lnTo>
                  <a:lnTo>
                    <a:pt x="57302" y="9065"/>
                  </a:lnTo>
                  <a:lnTo>
                    <a:pt x="61827" y="13597"/>
                  </a:lnTo>
                  <a:lnTo>
                    <a:pt x="64843" y="19639"/>
                  </a:lnTo>
                  <a:lnTo>
                    <a:pt x="66351" y="24172"/>
                  </a:lnTo>
                  <a:lnTo>
                    <a:pt x="67857" y="27194"/>
                  </a:lnTo>
                  <a:lnTo>
                    <a:pt x="67857" y="30215"/>
                  </a:lnTo>
                  <a:lnTo>
                    <a:pt x="67857" y="33236"/>
                  </a:lnTo>
                  <a:lnTo>
                    <a:pt x="67857" y="40791"/>
                  </a:lnTo>
                  <a:lnTo>
                    <a:pt x="64843" y="46832"/>
                  </a:lnTo>
                  <a:lnTo>
                    <a:pt x="61827" y="51366"/>
                  </a:lnTo>
                  <a:lnTo>
                    <a:pt x="57302" y="57409"/>
                  </a:lnTo>
                  <a:lnTo>
                    <a:pt x="52780" y="61940"/>
                  </a:lnTo>
                  <a:lnTo>
                    <a:pt x="48256" y="64963"/>
                  </a:lnTo>
                  <a:lnTo>
                    <a:pt x="43731" y="64963"/>
                  </a:lnTo>
                  <a:lnTo>
                    <a:pt x="42222" y="66474"/>
                  </a:lnTo>
                  <a:lnTo>
                    <a:pt x="37700" y="67985"/>
                  </a:lnTo>
                  <a:lnTo>
                    <a:pt x="33176" y="67985"/>
                  </a:lnTo>
                  <a:lnTo>
                    <a:pt x="27143" y="66474"/>
                  </a:lnTo>
                  <a:lnTo>
                    <a:pt x="21113" y="64963"/>
                  </a:lnTo>
                  <a:lnTo>
                    <a:pt x="15080" y="61940"/>
                  </a:lnTo>
                  <a:lnTo>
                    <a:pt x="10557" y="57409"/>
                  </a:lnTo>
                  <a:lnTo>
                    <a:pt x="6033" y="51366"/>
                  </a:lnTo>
                  <a:lnTo>
                    <a:pt x="3016" y="46832"/>
                  </a:lnTo>
                  <a:lnTo>
                    <a:pt x="1508" y="40791"/>
                  </a:lnTo>
                  <a:lnTo>
                    <a:pt x="0" y="33236"/>
                  </a:lnTo>
                  <a:lnTo>
                    <a:pt x="1508" y="30215"/>
                  </a:lnTo>
                  <a:lnTo>
                    <a:pt x="1508" y="27194"/>
                  </a:lnTo>
                  <a:lnTo>
                    <a:pt x="1508" y="24172"/>
                  </a:lnTo>
                  <a:lnTo>
                    <a:pt x="3016" y="19639"/>
                  </a:lnTo>
                  <a:lnTo>
                    <a:pt x="6033" y="13597"/>
                  </a:lnTo>
                  <a:lnTo>
                    <a:pt x="10557" y="9065"/>
                  </a:lnTo>
                  <a:lnTo>
                    <a:pt x="15080" y="6042"/>
                  </a:lnTo>
                  <a:lnTo>
                    <a:pt x="21113"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5" name="Shape 44">
              <a:extLst>
                <a:ext uri="{FF2B5EF4-FFF2-40B4-BE49-F238E27FC236}">
                  <a16:creationId xmlns:a16="http://schemas.microsoft.com/office/drawing/2014/main" id="{9522413C-EFA9-4BF9-A6F9-068BA3F5456A}"/>
                </a:ext>
              </a:extLst>
            </p:cNvPr>
            <p:cNvSpPr/>
            <p:nvPr/>
          </p:nvSpPr>
          <p:spPr>
            <a:xfrm>
              <a:off x="7309825" y="624881"/>
              <a:ext cx="66349" cy="67985"/>
            </a:xfrm>
            <a:custGeom>
              <a:avLst/>
              <a:gdLst/>
              <a:ahLst/>
              <a:cxnLst/>
              <a:rect l="0" t="0" r="0" b="0"/>
              <a:pathLst>
                <a:path w="66349" h="67985">
                  <a:moveTo>
                    <a:pt x="27143" y="0"/>
                  </a:moveTo>
                  <a:lnTo>
                    <a:pt x="34684" y="0"/>
                  </a:lnTo>
                  <a:lnTo>
                    <a:pt x="37700" y="0"/>
                  </a:lnTo>
                  <a:lnTo>
                    <a:pt x="42222" y="0"/>
                  </a:lnTo>
                  <a:lnTo>
                    <a:pt x="45238" y="0"/>
                  </a:lnTo>
                  <a:lnTo>
                    <a:pt x="46748" y="3022"/>
                  </a:lnTo>
                  <a:lnTo>
                    <a:pt x="52778" y="4534"/>
                  </a:lnTo>
                  <a:lnTo>
                    <a:pt x="57302" y="10576"/>
                  </a:lnTo>
                  <a:lnTo>
                    <a:pt x="61827" y="15108"/>
                  </a:lnTo>
                  <a:lnTo>
                    <a:pt x="64843" y="19642"/>
                  </a:lnTo>
                  <a:lnTo>
                    <a:pt x="66349" y="24172"/>
                  </a:lnTo>
                  <a:lnTo>
                    <a:pt x="66349" y="25683"/>
                  </a:lnTo>
                  <a:lnTo>
                    <a:pt x="66349" y="30215"/>
                  </a:lnTo>
                  <a:lnTo>
                    <a:pt x="66349" y="33238"/>
                  </a:lnTo>
                  <a:lnTo>
                    <a:pt x="66349" y="40791"/>
                  </a:lnTo>
                  <a:lnTo>
                    <a:pt x="64843" y="46836"/>
                  </a:lnTo>
                  <a:lnTo>
                    <a:pt x="61827" y="51366"/>
                  </a:lnTo>
                  <a:lnTo>
                    <a:pt x="57302" y="57409"/>
                  </a:lnTo>
                  <a:lnTo>
                    <a:pt x="52778" y="60433"/>
                  </a:lnTo>
                  <a:lnTo>
                    <a:pt x="46748" y="64963"/>
                  </a:lnTo>
                  <a:lnTo>
                    <a:pt x="45238" y="64963"/>
                  </a:lnTo>
                  <a:lnTo>
                    <a:pt x="42222" y="66474"/>
                  </a:lnTo>
                  <a:lnTo>
                    <a:pt x="37700" y="66474"/>
                  </a:lnTo>
                  <a:lnTo>
                    <a:pt x="34684" y="67985"/>
                  </a:lnTo>
                  <a:lnTo>
                    <a:pt x="27143" y="66474"/>
                  </a:lnTo>
                  <a:lnTo>
                    <a:pt x="19605" y="64963"/>
                  </a:lnTo>
                  <a:lnTo>
                    <a:pt x="15080" y="60433"/>
                  </a:lnTo>
                  <a:lnTo>
                    <a:pt x="10557" y="57409"/>
                  </a:lnTo>
                  <a:lnTo>
                    <a:pt x="6033" y="51366"/>
                  </a:lnTo>
                  <a:lnTo>
                    <a:pt x="3016" y="46836"/>
                  </a:lnTo>
                  <a:lnTo>
                    <a:pt x="0" y="40791"/>
                  </a:lnTo>
                  <a:lnTo>
                    <a:pt x="0" y="33238"/>
                  </a:lnTo>
                  <a:lnTo>
                    <a:pt x="0" y="30215"/>
                  </a:lnTo>
                  <a:lnTo>
                    <a:pt x="0" y="25683"/>
                  </a:lnTo>
                  <a:lnTo>
                    <a:pt x="1508" y="24172"/>
                  </a:lnTo>
                  <a:lnTo>
                    <a:pt x="3016" y="19642"/>
                  </a:lnTo>
                  <a:lnTo>
                    <a:pt x="6033" y="15108"/>
                  </a:lnTo>
                  <a:lnTo>
                    <a:pt x="10557" y="10576"/>
                  </a:lnTo>
                  <a:lnTo>
                    <a:pt x="15080" y="4534"/>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6" name="Shape 46">
              <a:extLst>
                <a:ext uri="{FF2B5EF4-FFF2-40B4-BE49-F238E27FC236}">
                  <a16:creationId xmlns:a16="http://schemas.microsoft.com/office/drawing/2014/main" id="{CEB865B3-EAB3-4533-8804-8EABFB18742D}"/>
                </a:ext>
              </a:extLst>
            </p:cNvPr>
            <p:cNvSpPr/>
            <p:nvPr/>
          </p:nvSpPr>
          <p:spPr>
            <a:xfrm>
              <a:off x="7133397" y="895310"/>
              <a:ext cx="66349" cy="69496"/>
            </a:xfrm>
            <a:custGeom>
              <a:avLst/>
              <a:gdLst/>
              <a:ahLst/>
              <a:cxnLst/>
              <a:rect l="0" t="0" r="0" b="0"/>
              <a:pathLst>
                <a:path w="66349" h="69496">
                  <a:moveTo>
                    <a:pt x="27143" y="0"/>
                  </a:moveTo>
                  <a:lnTo>
                    <a:pt x="33176" y="0"/>
                  </a:lnTo>
                  <a:lnTo>
                    <a:pt x="37698" y="0"/>
                  </a:lnTo>
                  <a:lnTo>
                    <a:pt x="40715" y="0"/>
                  </a:lnTo>
                  <a:lnTo>
                    <a:pt x="43731" y="1511"/>
                  </a:lnTo>
                  <a:lnTo>
                    <a:pt x="46748" y="4532"/>
                  </a:lnTo>
                  <a:lnTo>
                    <a:pt x="52778" y="6042"/>
                  </a:lnTo>
                  <a:lnTo>
                    <a:pt x="57302" y="10576"/>
                  </a:lnTo>
                  <a:lnTo>
                    <a:pt x="60319" y="15108"/>
                  </a:lnTo>
                  <a:lnTo>
                    <a:pt x="64842" y="21151"/>
                  </a:lnTo>
                  <a:lnTo>
                    <a:pt x="66349" y="24172"/>
                  </a:lnTo>
                  <a:lnTo>
                    <a:pt x="66349" y="27194"/>
                  </a:lnTo>
                  <a:lnTo>
                    <a:pt x="66349" y="30215"/>
                  </a:lnTo>
                  <a:lnTo>
                    <a:pt x="66349" y="34748"/>
                  </a:lnTo>
                  <a:lnTo>
                    <a:pt x="66349" y="40791"/>
                  </a:lnTo>
                  <a:lnTo>
                    <a:pt x="64842" y="46832"/>
                  </a:lnTo>
                  <a:lnTo>
                    <a:pt x="60319" y="51366"/>
                  </a:lnTo>
                  <a:lnTo>
                    <a:pt x="57302" y="58920"/>
                  </a:lnTo>
                  <a:lnTo>
                    <a:pt x="52778" y="61942"/>
                  </a:lnTo>
                  <a:lnTo>
                    <a:pt x="46748" y="64963"/>
                  </a:lnTo>
                  <a:lnTo>
                    <a:pt x="43731" y="66474"/>
                  </a:lnTo>
                  <a:lnTo>
                    <a:pt x="40715" y="67985"/>
                  </a:lnTo>
                  <a:lnTo>
                    <a:pt x="37698" y="67985"/>
                  </a:lnTo>
                  <a:lnTo>
                    <a:pt x="33176" y="69496"/>
                  </a:lnTo>
                  <a:lnTo>
                    <a:pt x="27143" y="67985"/>
                  </a:lnTo>
                  <a:lnTo>
                    <a:pt x="19605" y="64963"/>
                  </a:lnTo>
                  <a:lnTo>
                    <a:pt x="15079" y="61942"/>
                  </a:lnTo>
                  <a:lnTo>
                    <a:pt x="10555" y="58920"/>
                  </a:lnTo>
                  <a:lnTo>
                    <a:pt x="6033" y="51366"/>
                  </a:lnTo>
                  <a:lnTo>
                    <a:pt x="3017" y="46832"/>
                  </a:lnTo>
                  <a:lnTo>
                    <a:pt x="0" y="40791"/>
                  </a:lnTo>
                  <a:lnTo>
                    <a:pt x="0" y="34748"/>
                  </a:lnTo>
                  <a:lnTo>
                    <a:pt x="0" y="30215"/>
                  </a:lnTo>
                  <a:lnTo>
                    <a:pt x="0" y="27194"/>
                  </a:lnTo>
                  <a:lnTo>
                    <a:pt x="1508" y="24172"/>
                  </a:lnTo>
                  <a:lnTo>
                    <a:pt x="3017" y="21151"/>
                  </a:lnTo>
                  <a:lnTo>
                    <a:pt x="6033" y="15108"/>
                  </a:lnTo>
                  <a:lnTo>
                    <a:pt x="10555" y="10576"/>
                  </a:lnTo>
                  <a:lnTo>
                    <a:pt x="15079" y="6042"/>
                  </a:lnTo>
                  <a:lnTo>
                    <a:pt x="19605" y="453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7" name="Shape 48">
              <a:extLst>
                <a:ext uri="{FF2B5EF4-FFF2-40B4-BE49-F238E27FC236}">
                  <a16:creationId xmlns:a16="http://schemas.microsoft.com/office/drawing/2014/main" id="{2600F9E2-F3A5-41C8-A4EC-124942801919}"/>
                </a:ext>
              </a:extLst>
            </p:cNvPr>
            <p:cNvSpPr/>
            <p:nvPr/>
          </p:nvSpPr>
          <p:spPr>
            <a:xfrm>
              <a:off x="7270622" y="916460"/>
              <a:ext cx="67857" cy="67985"/>
            </a:xfrm>
            <a:custGeom>
              <a:avLst/>
              <a:gdLst/>
              <a:ahLst/>
              <a:cxnLst/>
              <a:rect l="0" t="0" r="0" b="0"/>
              <a:pathLst>
                <a:path w="67857" h="67985">
                  <a:moveTo>
                    <a:pt x="28653" y="0"/>
                  </a:moveTo>
                  <a:lnTo>
                    <a:pt x="34684" y="0"/>
                  </a:lnTo>
                  <a:lnTo>
                    <a:pt x="39206" y="0"/>
                  </a:lnTo>
                  <a:lnTo>
                    <a:pt x="42224" y="0"/>
                  </a:lnTo>
                  <a:lnTo>
                    <a:pt x="45240" y="0"/>
                  </a:lnTo>
                  <a:lnTo>
                    <a:pt x="48255" y="1511"/>
                  </a:lnTo>
                  <a:lnTo>
                    <a:pt x="54286" y="6042"/>
                  </a:lnTo>
                  <a:lnTo>
                    <a:pt x="58811" y="9065"/>
                  </a:lnTo>
                  <a:lnTo>
                    <a:pt x="63333" y="13597"/>
                  </a:lnTo>
                  <a:lnTo>
                    <a:pt x="66349" y="21149"/>
                  </a:lnTo>
                  <a:lnTo>
                    <a:pt x="67857" y="22662"/>
                  </a:lnTo>
                  <a:lnTo>
                    <a:pt x="67857" y="25683"/>
                  </a:lnTo>
                  <a:lnTo>
                    <a:pt x="67857" y="30215"/>
                  </a:lnTo>
                  <a:lnTo>
                    <a:pt x="67857" y="33236"/>
                  </a:lnTo>
                  <a:lnTo>
                    <a:pt x="67857" y="40791"/>
                  </a:lnTo>
                  <a:lnTo>
                    <a:pt x="66349" y="46832"/>
                  </a:lnTo>
                  <a:lnTo>
                    <a:pt x="63333" y="52877"/>
                  </a:lnTo>
                  <a:lnTo>
                    <a:pt x="58811" y="57409"/>
                  </a:lnTo>
                  <a:lnTo>
                    <a:pt x="54286" y="61940"/>
                  </a:lnTo>
                  <a:lnTo>
                    <a:pt x="48255" y="64963"/>
                  </a:lnTo>
                  <a:lnTo>
                    <a:pt x="45240" y="66474"/>
                  </a:lnTo>
                  <a:lnTo>
                    <a:pt x="42224" y="67985"/>
                  </a:lnTo>
                  <a:lnTo>
                    <a:pt x="39206" y="67985"/>
                  </a:lnTo>
                  <a:lnTo>
                    <a:pt x="34684" y="67985"/>
                  </a:lnTo>
                  <a:lnTo>
                    <a:pt x="28653" y="67985"/>
                  </a:lnTo>
                  <a:lnTo>
                    <a:pt x="21113" y="64963"/>
                  </a:lnTo>
                  <a:lnTo>
                    <a:pt x="16589" y="61940"/>
                  </a:lnTo>
                  <a:lnTo>
                    <a:pt x="10555" y="57409"/>
                  </a:lnTo>
                  <a:lnTo>
                    <a:pt x="7541" y="52877"/>
                  </a:lnTo>
                  <a:lnTo>
                    <a:pt x="3017" y="46832"/>
                  </a:lnTo>
                  <a:lnTo>
                    <a:pt x="3017" y="40791"/>
                  </a:lnTo>
                  <a:lnTo>
                    <a:pt x="0" y="33236"/>
                  </a:lnTo>
                  <a:lnTo>
                    <a:pt x="1509" y="30215"/>
                  </a:lnTo>
                  <a:lnTo>
                    <a:pt x="3017" y="25683"/>
                  </a:lnTo>
                  <a:lnTo>
                    <a:pt x="3017" y="22662"/>
                  </a:lnTo>
                  <a:lnTo>
                    <a:pt x="3017" y="21149"/>
                  </a:lnTo>
                  <a:lnTo>
                    <a:pt x="7541" y="13597"/>
                  </a:lnTo>
                  <a:lnTo>
                    <a:pt x="10555" y="9065"/>
                  </a:lnTo>
                  <a:lnTo>
                    <a:pt x="16589" y="6042"/>
                  </a:lnTo>
                  <a:lnTo>
                    <a:pt x="21113" y="1511"/>
                  </a:lnTo>
                  <a:lnTo>
                    <a:pt x="2865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8" name="Shape 50">
              <a:extLst>
                <a:ext uri="{FF2B5EF4-FFF2-40B4-BE49-F238E27FC236}">
                  <a16:creationId xmlns:a16="http://schemas.microsoft.com/office/drawing/2014/main" id="{7609E6CF-B148-4EF4-BF64-4FD18835982E}"/>
                </a:ext>
              </a:extLst>
            </p:cNvPr>
            <p:cNvSpPr/>
            <p:nvPr/>
          </p:nvSpPr>
          <p:spPr>
            <a:xfrm>
              <a:off x="7133400" y="726100"/>
              <a:ext cx="66349" cy="66474"/>
            </a:xfrm>
            <a:custGeom>
              <a:avLst/>
              <a:gdLst/>
              <a:ahLst/>
              <a:cxnLst/>
              <a:rect l="0" t="0" r="0" b="0"/>
              <a:pathLst>
                <a:path w="66349" h="66474">
                  <a:moveTo>
                    <a:pt x="27143" y="0"/>
                  </a:moveTo>
                  <a:lnTo>
                    <a:pt x="33175" y="0"/>
                  </a:lnTo>
                  <a:lnTo>
                    <a:pt x="37698" y="0"/>
                  </a:lnTo>
                  <a:lnTo>
                    <a:pt x="40715" y="0"/>
                  </a:lnTo>
                  <a:lnTo>
                    <a:pt x="43732" y="0"/>
                  </a:lnTo>
                  <a:lnTo>
                    <a:pt x="46746" y="1511"/>
                  </a:lnTo>
                  <a:lnTo>
                    <a:pt x="52778" y="4534"/>
                  </a:lnTo>
                  <a:lnTo>
                    <a:pt x="57303" y="9066"/>
                  </a:lnTo>
                  <a:lnTo>
                    <a:pt x="60318" y="13597"/>
                  </a:lnTo>
                  <a:lnTo>
                    <a:pt x="64842" y="19642"/>
                  </a:lnTo>
                  <a:lnTo>
                    <a:pt x="66349" y="22663"/>
                  </a:lnTo>
                  <a:lnTo>
                    <a:pt x="66349" y="25683"/>
                  </a:lnTo>
                  <a:lnTo>
                    <a:pt x="66349" y="30215"/>
                  </a:lnTo>
                  <a:lnTo>
                    <a:pt x="66349" y="33238"/>
                  </a:lnTo>
                  <a:lnTo>
                    <a:pt x="66349" y="39280"/>
                  </a:lnTo>
                  <a:lnTo>
                    <a:pt x="64842" y="45325"/>
                  </a:lnTo>
                  <a:lnTo>
                    <a:pt x="60318" y="49857"/>
                  </a:lnTo>
                  <a:lnTo>
                    <a:pt x="57303" y="57409"/>
                  </a:lnTo>
                  <a:lnTo>
                    <a:pt x="52778" y="60433"/>
                  </a:lnTo>
                  <a:lnTo>
                    <a:pt x="46746" y="63454"/>
                  </a:lnTo>
                  <a:lnTo>
                    <a:pt x="43732" y="64965"/>
                  </a:lnTo>
                  <a:lnTo>
                    <a:pt x="40715" y="66474"/>
                  </a:lnTo>
                  <a:lnTo>
                    <a:pt x="37698" y="66474"/>
                  </a:lnTo>
                  <a:lnTo>
                    <a:pt x="33175" y="66474"/>
                  </a:lnTo>
                  <a:lnTo>
                    <a:pt x="27143" y="66474"/>
                  </a:lnTo>
                  <a:lnTo>
                    <a:pt x="19603" y="63454"/>
                  </a:lnTo>
                  <a:lnTo>
                    <a:pt x="15081" y="60433"/>
                  </a:lnTo>
                  <a:lnTo>
                    <a:pt x="10555" y="57409"/>
                  </a:lnTo>
                  <a:lnTo>
                    <a:pt x="6031" y="49857"/>
                  </a:lnTo>
                  <a:lnTo>
                    <a:pt x="3018" y="45325"/>
                  </a:lnTo>
                  <a:lnTo>
                    <a:pt x="0" y="39280"/>
                  </a:lnTo>
                  <a:lnTo>
                    <a:pt x="0" y="33238"/>
                  </a:lnTo>
                  <a:lnTo>
                    <a:pt x="0" y="30215"/>
                  </a:lnTo>
                  <a:lnTo>
                    <a:pt x="0" y="25683"/>
                  </a:lnTo>
                  <a:lnTo>
                    <a:pt x="1509" y="22663"/>
                  </a:lnTo>
                  <a:lnTo>
                    <a:pt x="3018" y="19642"/>
                  </a:lnTo>
                  <a:lnTo>
                    <a:pt x="6031" y="13597"/>
                  </a:lnTo>
                  <a:lnTo>
                    <a:pt x="10555" y="9066"/>
                  </a:lnTo>
                  <a:lnTo>
                    <a:pt x="15081" y="4534"/>
                  </a:lnTo>
                  <a:lnTo>
                    <a:pt x="19603"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9" name="Shape 52">
              <a:extLst>
                <a:ext uri="{FF2B5EF4-FFF2-40B4-BE49-F238E27FC236}">
                  <a16:creationId xmlns:a16="http://schemas.microsoft.com/office/drawing/2014/main" id="{B37685FD-95FD-4456-A586-447D949B64BC}"/>
                </a:ext>
              </a:extLst>
            </p:cNvPr>
            <p:cNvSpPr/>
            <p:nvPr/>
          </p:nvSpPr>
          <p:spPr>
            <a:xfrm>
              <a:off x="7320387" y="786531"/>
              <a:ext cx="67857" cy="66476"/>
            </a:xfrm>
            <a:custGeom>
              <a:avLst/>
              <a:gdLst/>
              <a:ahLst/>
              <a:cxnLst/>
              <a:rect l="0" t="0" r="0" b="0"/>
              <a:pathLst>
                <a:path w="67857" h="66476">
                  <a:moveTo>
                    <a:pt x="27143" y="0"/>
                  </a:moveTo>
                  <a:lnTo>
                    <a:pt x="33175" y="0"/>
                  </a:lnTo>
                  <a:lnTo>
                    <a:pt x="36191" y="0"/>
                  </a:lnTo>
                  <a:lnTo>
                    <a:pt x="40715" y="0"/>
                  </a:lnTo>
                  <a:lnTo>
                    <a:pt x="45238" y="1511"/>
                  </a:lnTo>
                  <a:lnTo>
                    <a:pt x="46746" y="1511"/>
                  </a:lnTo>
                  <a:lnTo>
                    <a:pt x="52778" y="6043"/>
                  </a:lnTo>
                  <a:lnTo>
                    <a:pt x="57302" y="10577"/>
                  </a:lnTo>
                  <a:lnTo>
                    <a:pt x="61826" y="15108"/>
                  </a:lnTo>
                  <a:lnTo>
                    <a:pt x="64842" y="19640"/>
                  </a:lnTo>
                  <a:lnTo>
                    <a:pt x="66349" y="22663"/>
                  </a:lnTo>
                  <a:lnTo>
                    <a:pt x="67857" y="25685"/>
                  </a:lnTo>
                  <a:lnTo>
                    <a:pt x="67857" y="30216"/>
                  </a:lnTo>
                  <a:lnTo>
                    <a:pt x="67857" y="34749"/>
                  </a:lnTo>
                  <a:lnTo>
                    <a:pt x="67857" y="39282"/>
                  </a:lnTo>
                  <a:lnTo>
                    <a:pt x="64842" y="45323"/>
                  </a:lnTo>
                  <a:lnTo>
                    <a:pt x="61826" y="52879"/>
                  </a:lnTo>
                  <a:lnTo>
                    <a:pt x="57302" y="57409"/>
                  </a:lnTo>
                  <a:lnTo>
                    <a:pt x="52778" y="61943"/>
                  </a:lnTo>
                  <a:lnTo>
                    <a:pt x="46746" y="64965"/>
                  </a:lnTo>
                  <a:lnTo>
                    <a:pt x="45238" y="64965"/>
                  </a:lnTo>
                  <a:lnTo>
                    <a:pt x="40715" y="66476"/>
                  </a:lnTo>
                  <a:lnTo>
                    <a:pt x="36191" y="66476"/>
                  </a:lnTo>
                  <a:lnTo>
                    <a:pt x="33175" y="66476"/>
                  </a:lnTo>
                  <a:lnTo>
                    <a:pt x="27143" y="66476"/>
                  </a:lnTo>
                  <a:lnTo>
                    <a:pt x="21111" y="64965"/>
                  </a:lnTo>
                  <a:lnTo>
                    <a:pt x="13571" y="61943"/>
                  </a:lnTo>
                  <a:lnTo>
                    <a:pt x="9048" y="57409"/>
                  </a:lnTo>
                  <a:lnTo>
                    <a:pt x="4524" y="52879"/>
                  </a:lnTo>
                  <a:lnTo>
                    <a:pt x="3016" y="45323"/>
                  </a:lnTo>
                  <a:lnTo>
                    <a:pt x="0" y="39282"/>
                  </a:lnTo>
                  <a:lnTo>
                    <a:pt x="0" y="34749"/>
                  </a:lnTo>
                  <a:lnTo>
                    <a:pt x="0" y="30216"/>
                  </a:lnTo>
                  <a:lnTo>
                    <a:pt x="0" y="25685"/>
                  </a:lnTo>
                  <a:lnTo>
                    <a:pt x="1509" y="22663"/>
                  </a:lnTo>
                  <a:lnTo>
                    <a:pt x="3016" y="19640"/>
                  </a:lnTo>
                  <a:lnTo>
                    <a:pt x="4524" y="15108"/>
                  </a:lnTo>
                  <a:lnTo>
                    <a:pt x="9048" y="10577"/>
                  </a:lnTo>
                  <a:lnTo>
                    <a:pt x="13571" y="6043"/>
                  </a:lnTo>
                  <a:lnTo>
                    <a:pt x="21111"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0" name="Shape 54">
              <a:extLst>
                <a:ext uri="{FF2B5EF4-FFF2-40B4-BE49-F238E27FC236}">
                  <a16:creationId xmlns:a16="http://schemas.microsoft.com/office/drawing/2014/main" id="{7EF5EA46-D6D0-4420-84CB-A0317078F1CD}"/>
                </a:ext>
              </a:extLst>
            </p:cNvPr>
            <p:cNvSpPr/>
            <p:nvPr/>
          </p:nvSpPr>
          <p:spPr>
            <a:xfrm>
              <a:off x="6130621" y="1325877"/>
              <a:ext cx="236748" cy="220573"/>
            </a:xfrm>
            <a:custGeom>
              <a:avLst/>
              <a:gdLst/>
              <a:ahLst/>
              <a:cxnLst/>
              <a:rect l="0" t="0" r="0" b="0"/>
              <a:pathLst>
                <a:path w="236748" h="220573">
                  <a:moveTo>
                    <a:pt x="162858" y="0"/>
                  </a:moveTo>
                  <a:lnTo>
                    <a:pt x="167382" y="1511"/>
                  </a:lnTo>
                  <a:lnTo>
                    <a:pt x="171906" y="1511"/>
                  </a:lnTo>
                  <a:lnTo>
                    <a:pt x="174920" y="1511"/>
                  </a:lnTo>
                  <a:lnTo>
                    <a:pt x="177937" y="3022"/>
                  </a:lnTo>
                  <a:lnTo>
                    <a:pt x="179446" y="6041"/>
                  </a:lnTo>
                  <a:lnTo>
                    <a:pt x="182461" y="10575"/>
                  </a:lnTo>
                  <a:lnTo>
                    <a:pt x="185477" y="16618"/>
                  </a:lnTo>
                  <a:lnTo>
                    <a:pt x="188492" y="19639"/>
                  </a:lnTo>
                  <a:lnTo>
                    <a:pt x="190001" y="22662"/>
                  </a:lnTo>
                  <a:lnTo>
                    <a:pt x="191509" y="25683"/>
                  </a:lnTo>
                  <a:lnTo>
                    <a:pt x="193017" y="30215"/>
                  </a:lnTo>
                  <a:lnTo>
                    <a:pt x="194525" y="34746"/>
                  </a:lnTo>
                  <a:lnTo>
                    <a:pt x="196033" y="39280"/>
                  </a:lnTo>
                  <a:lnTo>
                    <a:pt x="197541" y="43812"/>
                  </a:lnTo>
                  <a:lnTo>
                    <a:pt x="199048" y="48343"/>
                  </a:lnTo>
                  <a:lnTo>
                    <a:pt x="200555" y="51366"/>
                  </a:lnTo>
                  <a:lnTo>
                    <a:pt x="202063" y="55899"/>
                  </a:lnTo>
                  <a:lnTo>
                    <a:pt x="203573" y="60429"/>
                  </a:lnTo>
                  <a:lnTo>
                    <a:pt x="205081" y="64963"/>
                  </a:lnTo>
                  <a:lnTo>
                    <a:pt x="206588" y="69496"/>
                  </a:lnTo>
                  <a:lnTo>
                    <a:pt x="208097" y="74026"/>
                  </a:lnTo>
                  <a:lnTo>
                    <a:pt x="209604" y="77049"/>
                  </a:lnTo>
                  <a:lnTo>
                    <a:pt x="211112" y="83092"/>
                  </a:lnTo>
                  <a:lnTo>
                    <a:pt x="214128" y="86114"/>
                  </a:lnTo>
                  <a:lnTo>
                    <a:pt x="214128" y="90646"/>
                  </a:lnTo>
                  <a:lnTo>
                    <a:pt x="215635" y="96689"/>
                  </a:lnTo>
                  <a:lnTo>
                    <a:pt x="217144" y="101220"/>
                  </a:lnTo>
                  <a:lnTo>
                    <a:pt x="218652" y="104242"/>
                  </a:lnTo>
                  <a:lnTo>
                    <a:pt x="221668" y="108776"/>
                  </a:lnTo>
                  <a:lnTo>
                    <a:pt x="223176" y="111797"/>
                  </a:lnTo>
                  <a:lnTo>
                    <a:pt x="224684" y="114817"/>
                  </a:lnTo>
                  <a:lnTo>
                    <a:pt x="230715" y="122373"/>
                  </a:lnTo>
                  <a:lnTo>
                    <a:pt x="233731" y="128414"/>
                  </a:lnTo>
                  <a:lnTo>
                    <a:pt x="236748" y="132948"/>
                  </a:lnTo>
                  <a:lnTo>
                    <a:pt x="236748" y="138991"/>
                  </a:lnTo>
                  <a:lnTo>
                    <a:pt x="235239" y="142011"/>
                  </a:lnTo>
                  <a:lnTo>
                    <a:pt x="232224" y="146545"/>
                  </a:lnTo>
                  <a:lnTo>
                    <a:pt x="227699" y="151077"/>
                  </a:lnTo>
                  <a:lnTo>
                    <a:pt x="223176" y="155608"/>
                  </a:lnTo>
                  <a:lnTo>
                    <a:pt x="218652" y="158630"/>
                  </a:lnTo>
                  <a:lnTo>
                    <a:pt x="212620" y="163163"/>
                  </a:lnTo>
                  <a:lnTo>
                    <a:pt x="206588" y="167696"/>
                  </a:lnTo>
                  <a:lnTo>
                    <a:pt x="200555" y="172227"/>
                  </a:lnTo>
                  <a:lnTo>
                    <a:pt x="196033" y="173739"/>
                  </a:lnTo>
                  <a:lnTo>
                    <a:pt x="194525" y="175250"/>
                  </a:lnTo>
                  <a:lnTo>
                    <a:pt x="190001" y="178271"/>
                  </a:lnTo>
                  <a:lnTo>
                    <a:pt x="185477" y="179782"/>
                  </a:lnTo>
                  <a:lnTo>
                    <a:pt x="182461" y="182802"/>
                  </a:lnTo>
                  <a:lnTo>
                    <a:pt x="179446" y="184313"/>
                  </a:lnTo>
                  <a:lnTo>
                    <a:pt x="174920" y="187336"/>
                  </a:lnTo>
                  <a:lnTo>
                    <a:pt x="171906" y="188847"/>
                  </a:lnTo>
                  <a:lnTo>
                    <a:pt x="165874" y="190357"/>
                  </a:lnTo>
                  <a:lnTo>
                    <a:pt x="162858" y="193379"/>
                  </a:lnTo>
                  <a:lnTo>
                    <a:pt x="158335" y="193379"/>
                  </a:lnTo>
                  <a:lnTo>
                    <a:pt x="153810" y="196399"/>
                  </a:lnTo>
                  <a:lnTo>
                    <a:pt x="150795" y="197910"/>
                  </a:lnTo>
                  <a:lnTo>
                    <a:pt x="146269" y="199420"/>
                  </a:lnTo>
                  <a:lnTo>
                    <a:pt x="143255" y="202443"/>
                  </a:lnTo>
                  <a:lnTo>
                    <a:pt x="138731" y="202443"/>
                  </a:lnTo>
                  <a:lnTo>
                    <a:pt x="134207" y="203954"/>
                  </a:lnTo>
                  <a:lnTo>
                    <a:pt x="129684" y="205465"/>
                  </a:lnTo>
                  <a:lnTo>
                    <a:pt x="126667" y="208487"/>
                  </a:lnTo>
                  <a:lnTo>
                    <a:pt x="122144" y="209996"/>
                  </a:lnTo>
                  <a:lnTo>
                    <a:pt x="119126" y="211507"/>
                  </a:lnTo>
                  <a:lnTo>
                    <a:pt x="116112" y="211507"/>
                  </a:lnTo>
                  <a:lnTo>
                    <a:pt x="111588" y="214530"/>
                  </a:lnTo>
                  <a:lnTo>
                    <a:pt x="107064" y="216041"/>
                  </a:lnTo>
                  <a:lnTo>
                    <a:pt x="102540" y="216041"/>
                  </a:lnTo>
                  <a:lnTo>
                    <a:pt x="99524" y="216041"/>
                  </a:lnTo>
                  <a:lnTo>
                    <a:pt x="95000" y="217551"/>
                  </a:lnTo>
                  <a:lnTo>
                    <a:pt x="91983" y="219062"/>
                  </a:lnTo>
                  <a:lnTo>
                    <a:pt x="85953" y="219062"/>
                  </a:lnTo>
                  <a:lnTo>
                    <a:pt x="78411" y="220573"/>
                  </a:lnTo>
                  <a:lnTo>
                    <a:pt x="73889" y="220573"/>
                  </a:lnTo>
                  <a:lnTo>
                    <a:pt x="69366" y="220573"/>
                  </a:lnTo>
                  <a:lnTo>
                    <a:pt x="63333" y="219062"/>
                  </a:lnTo>
                  <a:lnTo>
                    <a:pt x="60318" y="219062"/>
                  </a:lnTo>
                  <a:lnTo>
                    <a:pt x="52778" y="214530"/>
                  </a:lnTo>
                  <a:lnTo>
                    <a:pt x="45238" y="208487"/>
                  </a:lnTo>
                  <a:lnTo>
                    <a:pt x="42222" y="203954"/>
                  </a:lnTo>
                  <a:lnTo>
                    <a:pt x="39207" y="202443"/>
                  </a:lnTo>
                  <a:lnTo>
                    <a:pt x="36189" y="197910"/>
                  </a:lnTo>
                  <a:lnTo>
                    <a:pt x="33175" y="194890"/>
                  </a:lnTo>
                  <a:lnTo>
                    <a:pt x="30159" y="190357"/>
                  </a:lnTo>
                  <a:lnTo>
                    <a:pt x="27143" y="187336"/>
                  </a:lnTo>
                  <a:lnTo>
                    <a:pt x="24126" y="182802"/>
                  </a:lnTo>
                  <a:lnTo>
                    <a:pt x="21111" y="178271"/>
                  </a:lnTo>
                  <a:lnTo>
                    <a:pt x="18095" y="173739"/>
                  </a:lnTo>
                  <a:lnTo>
                    <a:pt x="16587" y="169205"/>
                  </a:lnTo>
                  <a:lnTo>
                    <a:pt x="13571" y="164674"/>
                  </a:lnTo>
                  <a:lnTo>
                    <a:pt x="10556" y="160142"/>
                  </a:lnTo>
                  <a:lnTo>
                    <a:pt x="9046" y="155608"/>
                  </a:lnTo>
                  <a:lnTo>
                    <a:pt x="9046" y="148056"/>
                  </a:lnTo>
                  <a:lnTo>
                    <a:pt x="6031" y="143522"/>
                  </a:lnTo>
                  <a:lnTo>
                    <a:pt x="4524" y="138991"/>
                  </a:lnTo>
                  <a:lnTo>
                    <a:pt x="4524" y="134459"/>
                  </a:lnTo>
                  <a:lnTo>
                    <a:pt x="3016" y="129925"/>
                  </a:lnTo>
                  <a:lnTo>
                    <a:pt x="3016" y="125394"/>
                  </a:lnTo>
                  <a:lnTo>
                    <a:pt x="0" y="120862"/>
                  </a:lnTo>
                  <a:lnTo>
                    <a:pt x="0" y="116328"/>
                  </a:lnTo>
                  <a:lnTo>
                    <a:pt x="0" y="111797"/>
                  </a:lnTo>
                  <a:lnTo>
                    <a:pt x="1508" y="107265"/>
                  </a:lnTo>
                  <a:lnTo>
                    <a:pt x="1508" y="104242"/>
                  </a:lnTo>
                  <a:lnTo>
                    <a:pt x="3016" y="99711"/>
                  </a:lnTo>
                  <a:lnTo>
                    <a:pt x="4524" y="96689"/>
                  </a:lnTo>
                  <a:lnTo>
                    <a:pt x="4524" y="90646"/>
                  </a:lnTo>
                  <a:lnTo>
                    <a:pt x="4524" y="89134"/>
                  </a:lnTo>
                  <a:lnTo>
                    <a:pt x="9046" y="86114"/>
                  </a:lnTo>
                  <a:lnTo>
                    <a:pt x="10556" y="81582"/>
                  </a:lnTo>
                  <a:lnTo>
                    <a:pt x="15080" y="77049"/>
                  </a:lnTo>
                  <a:lnTo>
                    <a:pt x="18095" y="75537"/>
                  </a:lnTo>
                  <a:lnTo>
                    <a:pt x="24126" y="71006"/>
                  </a:lnTo>
                  <a:lnTo>
                    <a:pt x="28651" y="66474"/>
                  </a:lnTo>
                  <a:lnTo>
                    <a:pt x="33175" y="63452"/>
                  </a:lnTo>
                  <a:lnTo>
                    <a:pt x="37697" y="57409"/>
                  </a:lnTo>
                  <a:lnTo>
                    <a:pt x="45238" y="54388"/>
                  </a:lnTo>
                  <a:lnTo>
                    <a:pt x="51269" y="49855"/>
                  </a:lnTo>
                  <a:lnTo>
                    <a:pt x="58810" y="45322"/>
                  </a:lnTo>
                  <a:lnTo>
                    <a:pt x="64840" y="42301"/>
                  </a:lnTo>
                  <a:lnTo>
                    <a:pt x="69366" y="39280"/>
                  </a:lnTo>
                  <a:lnTo>
                    <a:pt x="72382" y="37769"/>
                  </a:lnTo>
                  <a:lnTo>
                    <a:pt x="75397" y="34746"/>
                  </a:lnTo>
                  <a:lnTo>
                    <a:pt x="78411" y="34746"/>
                  </a:lnTo>
                  <a:lnTo>
                    <a:pt x="82937" y="30215"/>
                  </a:lnTo>
                  <a:lnTo>
                    <a:pt x="85953" y="28705"/>
                  </a:lnTo>
                  <a:lnTo>
                    <a:pt x="88969" y="27194"/>
                  </a:lnTo>
                  <a:lnTo>
                    <a:pt x="91983" y="25683"/>
                  </a:lnTo>
                  <a:lnTo>
                    <a:pt x="96509" y="24172"/>
                  </a:lnTo>
                  <a:lnTo>
                    <a:pt x="99524" y="21149"/>
                  </a:lnTo>
                  <a:lnTo>
                    <a:pt x="102540" y="21149"/>
                  </a:lnTo>
                  <a:lnTo>
                    <a:pt x="107064" y="18128"/>
                  </a:lnTo>
                  <a:lnTo>
                    <a:pt x="111588" y="16618"/>
                  </a:lnTo>
                  <a:lnTo>
                    <a:pt x="116112" y="15108"/>
                  </a:lnTo>
                  <a:lnTo>
                    <a:pt x="119126" y="13597"/>
                  </a:lnTo>
                  <a:lnTo>
                    <a:pt x="122144" y="12086"/>
                  </a:lnTo>
                  <a:lnTo>
                    <a:pt x="129684" y="9065"/>
                  </a:lnTo>
                  <a:lnTo>
                    <a:pt x="134207" y="7552"/>
                  </a:lnTo>
                  <a:lnTo>
                    <a:pt x="140239" y="6041"/>
                  </a:lnTo>
                  <a:lnTo>
                    <a:pt x="146269" y="4531"/>
                  </a:lnTo>
                  <a:lnTo>
                    <a:pt x="152302" y="1511"/>
                  </a:lnTo>
                  <a:lnTo>
                    <a:pt x="158335" y="1511"/>
                  </a:lnTo>
                  <a:lnTo>
                    <a:pt x="16285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1" name="Shape 56">
              <a:extLst>
                <a:ext uri="{FF2B5EF4-FFF2-40B4-BE49-F238E27FC236}">
                  <a16:creationId xmlns:a16="http://schemas.microsoft.com/office/drawing/2014/main" id="{3213D7CB-3547-4CC9-B97C-3E376D60CC37}"/>
                </a:ext>
              </a:extLst>
            </p:cNvPr>
            <p:cNvSpPr/>
            <p:nvPr/>
          </p:nvSpPr>
          <p:spPr>
            <a:xfrm>
              <a:off x="5853689" y="1469399"/>
              <a:ext cx="524236" cy="729731"/>
            </a:xfrm>
            <a:custGeom>
              <a:avLst/>
              <a:gdLst/>
              <a:ahLst/>
              <a:cxnLst/>
              <a:rect l="0" t="0" r="0" b="0"/>
              <a:pathLst>
                <a:path w="524236" h="729731">
                  <a:moveTo>
                    <a:pt x="239234" y="0"/>
                  </a:moveTo>
                  <a:lnTo>
                    <a:pt x="245266" y="0"/>
                  </a:lnTo>
                  <a:lnTo>
                    <a:pt x="248282" y="0"/>
                  </a:lnTo>
                  <a:lnTo>
                    <a:pt x="251297" y="0"/>
                  </a:lnTo>
                  <a:lnTo>
                    <a:pt x="254315" y="0"/>
                  </a:lnTo>
                  <a:lnTo>
                    <a:pt x="254315" y="1512"/>
                  </a:lnTo>
                  <a:lnTo>
                    <a:pt x="258837" y="3023"/>
                  </a:lnTo>
                  <a:lnTo>
                    <a:pt x="261853" y="10576"/>
                  </a:lnTo>
                  <a:lnTo>
                    <a:pt x="266377" y="16620"/>
                  </a:lnTo>
                  <a:lnTo>
                    <a:pt x="267886" y="19640"/>
                  </a:lnTo>
                  <a:lnTo>
                    <a:pt x="272409" y="24173"/>
                  </a:lnTo>
                  <a:lnTo>
                    <a:pt x="273917" y="27194"/>
                  </a:lnTo>
                  <a:lnTo>
                    <a:pt x="276932" y="30217"/>
                  </a:lnTo>
                  <a:lnTo>
                    <a:pt x="281458" y="37769"/>
                  </a:lnTo>
                  <a:lnTo>
                    <a:pt x="281458" y="43814"/>
                  </a:lnTo>
                  <a:lnTo>
                    <a:pt x="281458" y="48345"/>
                  </a:lnTo>
                  <a:lnTo>
                    <a:pt x="278441" y="54388"/>
                  </a:lnTo>
                  <a:lnTo>
                    <a:pt x="275425" y="57411"/>
                  </a:lnTo>
                  <a:lnTo>
                    <a:pt x="272409" y="60431"/>
                  </a:lnTo>
                  <a:lnTo>
                    <a:pt x="264870" y="64963"/>
                  </a:lnTo>
                  <a:lnTo>
                    <a:pt x="258837" y="69497"/>
                  </a:lnTo>
                  <a:lnTo>
                    <a:pt x="257330" y="72519"/>
                  </a:lnTo>
                  <a:lnTo>
                    <a:pt x="252806" y="72519"/>
                  </a:lnTo>
                  <a:lnTo>
                    <a:pt x="249790" y="75539"/>
                  </a:lnTo>
                  <a:lnTo>
                    <a:pt x="245266" y="77050"/>
                  </a:lnTo>
                  <a:lnTo>
                    <a:pt x="240743" y="78560"/>
                  </a:lnTo>
                  <a:lnTo>
                    <a:pt x="237726" y="81582"/>
                  </a:lnTo>
                  <a:lnTo>
                    <a:pt x="233202" y="84605"/>
                  </a:lnTo>
                  <a:lnTo>
                    <a:pt x="228677" y="86116"/>
                  </a:lnTo>
                  <a:lnTo>
                    <a:pt x="224155" y="87625"/>
                  </a:lnTo>
                  <a:lnTo>
                    <a:pt x="219631" y="90646"/>
                  </a:lnTo>
                  <a:lnTo>
                    <a:pt x="212091" y="93668"/>
                  </a:lnTo>
                  <a:lnTo>
                    <a:pt x="207567" y="96691"/>
                  </a:lnTo>
                  <a:lnTo>
                    <a:pt x="203043" y="98202"/>
                  </a:lnTo>
                  <a:lnTo>
                    <a:pt x="197012" y="101222"/>
                  </a:lnTo>
                  <a:lnTo>
                    <a:pt x="190980" y="104243"/>
                  </a:lnTo>
                  <a:lnTo>
                    <a:pt x="184950" y="107265"/>
                  </a:lnTo>
                  <a:lnTo>
                    <a:pt x="178916" y="108776"/>
                  </a:lnTo>
                  <a:lnTo>
                    <a:pt x="174391" y="111799"/>
                  </a:lnTo>
                  <a:lnTo>
                    <a:pt x="169869" y="114819"/>
                  </a:lnTo>
                  <a:lnTo>
                    <a:pt x="163837" y="117840"/>
                  </a:lnTo>
                  <a:lnTo>
                    <a:pt x="159312" y="119351"/>
                  </a:lnTo>
                  <a:lnTo>
                    <a:pt x="153281" y="123884"/>
                  </a:lnTo>
                  <a:lnTo>
                    <a:pt x="148758" y="126907"/>
                  </a:lnTo>
                  <a:lnTo>
                    <a:pt x="144235" y="129927"/>
                  </a:lnTo>
                  <a:lnTo>
                    <a:pt x="141218" y="132948"/>
                  </a:lnTo>
                  <a:lnTo>
                    <a:pt x="138202" y="135970"/>
                  </a:lnTo>
                  <a:lnTo>
                    <a:pt x="133678" y="137480"/>
                  </a:lnTo>
                  <a:lnTo>
                    <a:pt x="129154" y="142014"/>
                  </a:lnTo>
                  <a:lnTo>
                    <a:pt x="126138" y="143524"/>
                  </a:lnTo>
                  <a:lnTo>
                    <a:pt x="123122" y="146545"/>
                  </a:lnTo>
                  <a:lnTo>
                    <a:pt x="120107" y="151077"/>
                  </a:lnTo>
                  <a:lnTo>
                    <a:pt x="117092" y="155611"/>
                  </a:lnTo>
                  <a:lnTo>
                    <a:pt x="114075" y="157120"/>
                  </a:lnTo>
                  <a:lnTo>
                    <a:pt x="112567" y="161653"/>
                  </a:lnTo>
                  <a:lnTo>
                    <a:pt x="111059" y="164674"/>
                  </a:lnTo>
                  <a:lnTo>
                    <a:pt x="109551" y="169208"/>
                  </a:lnTo>
                  <a:lnTo>
                    <a:pt x="106535" y="172228"/>
                  </a:lnTo>
                  <a:lnTo>
                    <a:pt x="105025" y="175250"/>
                  </a:lnTo>
                  <a:lnTo>
                    <a:pt x="103520" y="181294"/>
                  </a:lnTo>
                  <a:lnTo>
                    <a:pt x="100503" y="185825"/>
                  </a:lnTo>
                  <a:lnTo>
                    <a:pt x="100503" y="188847"/>
                  </a:lnTo>
                  <a:lnTo>
                    <a:pt x="98995" y="193381"/>
                  </a:lnTo>
                  <a:lnTo>
                    <a:pt x="95979" y="197911"/>
                  </a:lnTo>
                  <a:lnTo>
                    <a:pt x="95979" y="203954"/>
                  </a:lnTo>
                  <a:lnTo>
                    <a:pt x="94471" y="206977"/>
                  </a:lnTo>
                  <a:lnTo>
                    <a:pt x="92963" y="213019"/>
                  </a:lnTo>
                  <a:lnTo>
                    <a:pt x="91454" y="219062"/>
                  </a:lnTo>
                  <a:lnTo>
                    <a:pt x="91454" y="225105"/>
                  </a:lnTo>
                  <a:lnTo>
                    <a:pt x="91454" y="228127"/>
                  </a:lnTo>
                  <a:lnTo>
                    <a:pt x="91454" y="234171"/>
                  </a:lnTo>
                  <a:lnTo>
                    <a:pt x="91454" y="240213"/>
                  </a:lnTo>
                  <a:lnTo>
                    <a:pt x="91454" y="244745"/>
                  </a:lnTo>
                  <a:lnTo>
                    <a:pt x="91454" y="249279"/>
                  </a:lnTo>
                  <a:lnTo>
                    <a:pt x="91454" y="253810"/>
                  </a:lnTo>
                  <a:lnTo>
                    <a:pt x="91454" y="258342"/>
                  </a:lnTo>
                  <a:lnTo>
                    <a:pt x="91454" y="262876"/>
                  </a:lnTo>
                  <a:lnTo>
                    <a:pt x="92963" y="267407"/>
                  </a:lnTo>
                  <a:lnTo>
                    <a:pt x="95979" y="271939"/>
                  </a:lnTo>
                  <a:lnTo>
                    <a:pt x="95979" y="276473"/>
                  </a:lnTo>
                  <a:lnTo>
                    <a:pt x="100503" y="281004"/>
                  </a:lnTo>
                  <a:lnTo>
                    <a:pt x="102011" y="284026"/>
                  </a:lnTo>
                  <a:lnTo>
                    <a:pt x="105025" y="288558"/>
                  </a:lnTo>
                  <a:lnTo>
                    <a:pt x="106535" y="291581"/>
                  </a:lnTo>
                  <a:lnTo>
                    <a:pt x="109551" y="297622"/>
                  </a:lnTo>
                  <a:lnTo>
                    <a:pt x="112567" y="300644"/>
                  </a:lnTo>
                  <a:lnTo>
                    <a:pt x="117092" y="305178"/>
                  </a:lnTo>
                  <a:lnTo>
                    <a:pt x="120107" y="308198"/>
                  </a:lnTo>
                  <a:lnTo>
                    <a:pt x="123122" y="311219"/>
                  </a:lnTo>
                  <a:lnTo>
                    <a:pt x="129154" y="314241"/>
                  </a:lnTo>
                  <a:lnTo>
                    <a:pt x="133678" y="318775"/>
                  </a:lnTo>
                  <a:lnTo>
                    <a:pt x="138202" y="321795"/>
                  </a:lnTo>
                  <a:lnTo>
                    <a:pt x="142726" y="324816"/>
                  </a:lnTo>
                  <a:lnTo>
                    <a:pt x="148758" y="327838"/>
                  </a:lnTo>
                  <a:lnTo>
                    <a:pt x="156297" y="330861"/>
                  </a:lnTo>
                  <a:lnTo>
                    <a:pt x="162329" y="333883"/>
                  </a:lnTo>
                  <a:lnTo>
                    <a:pt x="169869" y="338413"/>
                  </a:lnTo>
                  <a:lnTo>
                    <a:pt x="172886" y="338413"/>
                  </a:lnTo>
                  <a:lnTo>
                    <a:pt x="175901" y="339924"/>
                  </a:lnTo>
                  <a:lnTo>
                    <a:pt x="180424" y="341435"/>
                  </a:lnTo>
                  <a:lnTo>
                    <a:pt x="184950" y="342946"/>
                  </a:lnTo>
                  <a:lnTo>
                    <a:pt x="189472" y="344458"/>
                  </a:lnTo>
                  <a:lnTo>
                    <a:pt x="192488" y="345969"/>
                  </a:lnTo>
                  <a:lnTo>
                    <a:pt x="195504" y="347479"/>
                  </a:lnTo>
                  <a:lnTo>
                    <a:pt x="200029" y="348989"/>
                  </a:lnTo>
                  <a:lnTo>
                    <a:pt x="204551" y="350499"/>
                  </a:lnTo>
                  <a:lnTo>
                    <a:pt x="209075" y="352010"/>
                  </a:lnTo>
                  <a:lnTo>
                    <a:pt x="215105" y="352010"/>
                  </a:lnTo>
                  <a:lnTo>
                    <a:pt x="219631" y="352010"/>
                  </a:lnTo>
                  <a:lnTo>
                    <a:pt x="224155" y="352010"/>
                  </a:lnTo>
                  <a:lnTo>
                    <a:pt x="228677" y="356543"/>
                  </a:lnTo>
                  <a:lnTo>
                    <a:pt x="233202" y="356543"/>
                  </a:lnTo>
                  <a:lnTo>
                    <a:pt x="237726" y="356543"/>
                  </a:lnTo>
                  <a:lnTo>
                    <a:pt x="243758" y="356543"/>
                  </a:lnTo>
                  <a:lnTo>
                    <a:pt x="246774" y="356543"/>
                  </a:lnTo>
                  <a:lnTo>
                    <a:pt x="252806" y="356543"/>
                  </a:lnTo>
                  <a:lnTo>
                    <a:pt x="257330" y="358055"/>
                  </a:lnTo>
                  <a:lnTo>
                    <a:pt x="261853" y="358055"/>
                  </a:lnTo>
                  <a:lnTo>
                    <a:pt x="267886" y="358055"/>
                  </a:lnTo>
                  <a:lnTo>
                    <a:pt x="272409" y="358055"/>
                  </a:lnTo>
                  <a:lnTo>
                    <a:pt x="276932" y="358055"/>
                  </a:lnTo>
                  <a:lnTo>
                    <a:pt x="282963" y="358055"/>
                  </a:lnTo>
                  <a:lnTo>
                    <a:pt x="287488" y="358055"/>
                  </a:lnTo>
                  <a:lnTo>
                    <a:pt x="293520" y="358055"/>
                  </a:lnTo>
                  <a:lnTo>
                    <a:pt x="298043" y="358055"/>
                  </a:lnTo>
                  <a:lnTo>
                    <a:pt x="304076" y="358055"/>
                  </a:lnTo>
                  <a:lnTo>
                    <a:pt x="308601" y="358055"/>
                  </a:lnTo>
                  <a:lnTo>
                    <a:pt x="314632" y="358055"/>
                  </a:lnTo>
                  <a:lnTo>
                    <a:pt x="319155" y="358055"/>
                  </a:lnTo>
                  <a:lnTo>
                    <a:pt x="323681" y="358055"/>
                  </a:lnTo>
                  <a:lnTo>
                    <a:pt x="329711" y="358055"/>
                  </a:lnTo>
                  <a:lnTo>
                    <a:pt x="335744" y="358055"/>
                  </a:lnTo>
                  <a:lnTo>
                    <a:pt x="340266" y="358055"/>
                  </a:lnTo>
                  <a:lnTo>
                    <a:pt x="346298" y="358055"/>
                  </a:lnTo>
                  <a:lnTo>
                    <a:pt x="350823" y="358055"/>
                  </a:lnTo>
                  <a:lnTo>
                    <a:pt x="355346" y="358055"/>
                  </a:lnTo>
                  <a:lnTo>
                    <a:pt x="361378" y="359566"/>
                  </a:lnTo>
                  <a:lnTo>
                    <a:pt x="365900" y="359566"/>
                  </a:lnTo>
                  <a:lnTo>
                    <a:pt x="370425" y="359566"/>
                  </a:lnTo>
                  <a:lnTo>
                    <a:pt x="376457" y="359566"/>
                  </a:lnTo>
                  <a:lnTo>
                    <a:pt x="380981" y="361076"/>
                  </a:lnTo>
                  <a:lnTo>
                    <a:pt x="388521" y="361076"/>
                  </a:lnTo>
                  <a:lnTo>
                    <a:pt x="393043" y="361076"/>
                  </a:lnTo>
                  <a:lnTo>
                    <a:pt x="397568" y="362586"/>
                  </a:lnTo>
                  <a:lnTo>
                    <a:pt x="402092" y="364096"/>
                  </a:lnTo>
                  <a:lnTo>
                    <a:pt x="406614" y="365607"/>
                  </a:lnTo>
                  <a:lnTo>
                    <a:pt x="411140" y="365607"/>
                  </a:lnTo>
                  <a:lnTo>
                    <a:pt x="417172" y="367118"/>
                  </a:lnTo>
                  <a:lnTo>
                    <a:pt x="421694" y="370139"/>
                  </a:lnTo>
                  <a:lnTo>
                    <a:pt x="426219" y="370139"/>
                  </a:lnTo>
                  <a:lnTo>
                    <a:pt x="430743" y="373163"/>
                  </a:lnTo>
                  <a:lnTo>
                    <a:pt x="435265" y="374673"/>
                  </a:lnTo>
                  <a:lnTo>
                    <a:pt x="439791" y="377693"/>
                  </a:lnTo>
                  <a:lnTo>
                    <a:pt x="444314" y="379204"/>
                  </a:lnTo>
                  <a:lnTo>
                    <a:pt x="448837" y="382226"/>
                  </a:lnTo>
                  <a:lnTo>
                    <a:pt x="454870" y="385249"/>
                  </a:lnTo>
                  <a:lnTo>
                    <a:pt x="457886" y="388270"/>
                  </a:lnTo>
                  <a:lnTo>
                    <a:pt x="462409" y="391290"/>
                  </a:lnTo>
                  <a:lnTo>
                    <a:pt x="466934" y="394312"/>
                  </a:lnTo>
                  <a:lnTo>
                    <a:pt x="471458" y="398844"/>
                  </a:lnTo>
                  <a:lnTo>
                    <a:pt x="474475" y="401867"/>
                  </a:lnTo>
                  <a:lnTo>
                    <a:pt x="478998" y="406398"/>
                  </a:lnTo>
                  <a:lnTo>
                    <a:pt x="482013" y="409420"/>
                  </a:lnTo>
                  <a:lnTo>
                    <a:pt x="486537" y="415464"/>
                  </a:lnTo>
                  <a:lnTo>
                    <a:pt x="491061" y="421506"/>
                  </a:lnTo>
                  <a:lnTo>
                    <a:pt x="494076" y="426038"/>
                  </a:lnTo>
                  <a:lnTo>
                    <a:pt x="497093" y="430572"/>
                  </a:lnTo>
                  <a:lnTo>
                    <a:pt x="500109" y="435103"/>
                  </a:lnTo>
                  <a:lnTo>
                    <a:pt x="504632" y="442658"/>
                  </a:lnTo>
                  <a:lnTo>
                    <a:pt x="507648" y="448700"/>
                  </a:lnTo>
                  <a:lnTo>
                    <a:pt x="509156" y="454744"/>
                  </a:lnTo>
                  <a:lnTo>
                    <a:pt x="513680" y="459275"/>
                  </a:lnTo>
                  <a:lnTo>
                    <a:pt x="515189" y="466829"/>
                  </a:lnTo>
                  <a:lnTo>
                    <a:pt x="516694" y="472872"/>
                  </a:lnTo>
                  <a:lnTo>
                    <a:pt x="518204" y="478915"/>
                  </a:lnTo>
                  <a:lnTo>
                    <a:pt x="521220" y="484960"/>
                  </a:lnTo>
                  <a:lnTo>
                    <a:pt x="521220" y="491001"/>
                  </a:lnTo>
                  <a:lnTo>
                    <a:pt x="522727" y="497046"/>
                  </a:lnTo>
                  <a:lnTo>
                    <a:pt x="524236" y="504598"/>
                  </a:lnTo>
                  <a:lnTo>
                    <a:pt x="524236" y="510643"/>
                  </a:lnTo>
                  <a:lnTo>
                    <a:pt x="524236" y="518195"/>
                  </a:lnTo>
                  <a:lnTo>
                    <a:pt x="524236" y="524240"/>
                  </a:lnTo>
                  <a:lnTo>
                    <a:pt x="524236" y="531792"/>
                  </a:lnTo>
                  <a:lnTo>
                    <a:pt x="524236" y="537837"/>
                  </a:lnTo>
                  <a:lnTo>
                    <a:pt x="522727" y="545389"/>
                  </a:lnTo>
                  <a:lnTo>
                    <a:pt x="522727" y="549922"/>
                  </a:lnTo>
                  <a:lnTo>
                    <a:pt x="522727" y="555965"/>
                  </a:lnTo>
                  <a:lnTo>
                    <a:pt x="521220" y="562008"/>
                  </a:lnTo>
                  <a:lnTo>
                    <a:pt x="519712" y="569561"/>
                  </a:lnTo>
                  <a:lnTo>
                    <a:pt x="518204" y="575605"/>
                  </a:lnTo>
                  <a:lnTo>
                    <a:pt x="516694" y="581649"/>
                  </a:lnTo>
                  <a:lnTo>
                    <a:pt x="515189" y="589202"/>
                  </a:lnTo>
                  <a:lnTo>
                    <a:pt x="513680" y="595246"/>
                  </a:lnTo>
                  <a:lnTo>
                    <a:pt x="512172" y="601288"/>
                  </a:lnTo>
                  <a:lnTo>
                    <a:pt x="509156" y="607332"/>
                  </a:lnTo>
                  <a:lnTo>
                    <a:pt x="507648" y="613374"/>
                  </a:lnTo>
                  <a:lnTo>
                    <a:pt x="504632" y="619418"/>
                  </a:lnTo>
                  <a:lnTo>
                    <a:pt x="501618" y="625460"/>
                  </a:lnTo>
                  <a:lnTo>
                    <a:pt x="498600" y="631503"/>
                  </a:lnTo>
                  <a:lnTo>
                    <a:pt x="495585" y="636037"/>
                  </a:lnTo>
                  <a:lnTo>
                    <a:pt x="492569" y="642079"/>
                  </a:lnTo>
                  <a:lnTo>
                    <a:pt x="491061" y="648123"/>
                  </a:lnTo>
                  <a:lnTo>
                    <a:pt x="486537" y="654165"/>
                  </a:lnTo>
                  <a:lnTo>
                    <a:pt x="485029" y="658697"/>
                  </a:lnTo>
                  <a:lnTo>
                    <a:pt x="482013" y="663231"/>
                  </a:lnTo>
                  <a:lnTo>
                    <a:pt x="478998" y="667762"/>
                  </a:lnTo>
                  <a:lnTo>
                    <a:pt x="475980" y="672294"/>
                  </a:lnTo>
                  <a:lnTo>
                    <a:pt x="471458" y="678339"/>
                  </a:lnTo>
                  <a:lnTo>
                    <a:pt x="468442" y="682870"/>
                  </a:lnTo>
                  <a:lnTo>
                    <a:pt x="465425" y="685891"/>
                  </a:lnTo>
                  <a:lnTo>
                    <a:pt x="462409" y="690425"/>
                  </a:lnTo>
                  <a:lnTo>
                    <a:pt x="457886" y="693445"/>
                  </a:lnTo>
                  <a:lnTo>
                    <a:pt x="454870" y="697977"/>
                  </a:lnTo>
                  <a:lnTo>
                    <a:pt x="451854" y="700999"/>
                  </a:lnTo>
                  <a:lnTo>
                    <a:pt x="448837" y="705533"/>
                  </a:lnTo>
                  <a:lnTo>
                    <a:pt x="442807" y="710063"/>
                  </a:lnTo>
                  <a:lnTo>
                    <a:pt x="439791" y="713085"/>
                  </a:lnTo>
                  <a:lnTo>
                    <a:pt x="435265" y="714596"/>
                  </a:lnTo>
                  <a:lnTo>
                    <a:pt x="432252" y="719130"/>
                  </a:lnTo>
                  <a:lnTo>
                    <a:pt x="429235" y="720639"/>
                  </a:lnTo>
                  <a:lnTo>
                    <a:pt x="426219" y="723661"/>
                  </a:lnTo>
                  <a:lnTo>
                    <a:pt x="421694" y="725171"/>
                  </a:lnTo>
                  <a:lnTo>
                    <a:pt x="418681" y="726682"/>
                  </a:lnTo>
                  <a:lnTo>
                    <a:pt x="415663" y="728193"/>
                  </a:lnTo>
                  <a:lnTo>
                    <a:pt x="411140" y="729705"/>
                  </a:lnTo>
                  <a:lnTo>
                    <a:pt x="411034" y="729731"/>
                  </a:lnTo>
                  <a:lnTo>
                    <a:pt x="383282" y="729731"/>
                  </a:lnTo>
                  <a:lnTo>
                    <a:pt x="380981" y="728193"/>
                  </a:lnTo>
                  <a:lnTo>
                    <a:pt x="376457" y="726682"/>
                  </a:lnTo>
                  <a:lnTo>
                    <a:pt x="373441" y="723661"/>
                  </a:lnTo>
                  <a:lnTo>
                    <a:pt x="368917" y="722150"/>
                  </a:lnTo>
                  <a:lnTo>
                    <a:pt x="365900" y="719130"/>
                  </a:lnTo>
                  <a:lnTo>
                    <a:pt x="362885" y="716108"/>
                  </a:lnTo>
                  <a:lnTo>
                    <a:pt x="361378" y="714596"/>
                  </a:lnTo>
                  <a:lnTo>
                    <a:pt x="358361" y="713085"/>
                  </a:lnTo>
                  <a:lnTo>
                    <a:pt x="355346" y="705533"/>
                  </a:lnTo>
                  <a:lnTo>
                    <a:pt x="355346" y="699488"/>
                  </a:lnTo>
                  <a:lnTo>
                    <a:pt x="355346" y="694956"/>
                  </a:lnTo>
                  <a:lnTo>
                    <a:pt x="355346" y="691936"/>
                  </a:lnTo>
                  <a:lnTo>
                    <a:pt x="355346" y="687402"/>
                  </a:lnTo>
                  <a:lnTo>
                    <a:pt x="355346" y="684380"/>
                  </a:lnTo>
                  <a:lnTo>
                    <a:pt x="358361" y="679848"/>
                  </a:lnTo>
                  <a:lnTo>
                    <a:pt x="359870" y="675317"/>
                  </a:lnTo>
                  <a:lnTo>
                    <a:pt x="361378" y="670784"/>
                  </a:lnTo>
                  <a:lnTo>
                    <a:pt x="364395" y="664740"/>
                  </a:lnTo>
                  <a:lnTo>
                    <a:pt x="365900" y="658697"/>
                  </a:lnTo>
                  <a:lnTo>
                    <a:pt x="368917" y="654165"/>
                  </a:lnTo>
                  <a:lnTo>
                    <a:pt x="371934" y="648123"/>
                  </a:lnTo>
                  <a:lnTo>
                    <a:pt x="374949" y="640568"/>
                  </a:lnTo>
                  <a:lnTo>
                    <a:pt x="376457" y="637546"/>
                  </a:lnTo>
                  <a:lnTo>
                    <a:pt x="379472" y="634526"/>
                  </a:lnTo>
                  <a:lnTo>
                    <a:pt x="379472" y="629993"/>
                  </a:lnTo>
                  <a:lnTo>
                    <a:pt x="382489" y="626971"/>
                  </a:lnTo>
                  <a:lnTo>
                    <a:pt x="383997" y="622440"/>
                  </a:lnTo>
                  <a:lnTo>
                    <a:pt x="388521" y="617906"/>
                  </a:lnTo>
                  <a:lnTo>
                    <a:pt x="388521" y="614885"/>
                  </a:lnTo>
                  <a:lnTo>
                    <a:pt x="391538" y="610352"/>
                  </a:lnTo>
                  <a:lnTo>
                    <a:pt x="393043" y="607332"/>
                  </a:lnTo>
                  <a:lnTo>
                    <a:pt x="396061" y="602799"/>
                  </a:lnTo>
                  <a:lnTo>
                    <a:pt x="399076" y="598266"/>
                  </a:lnTo>
                  <a:lnTo>
                    <a:pt x="400584" y="593735"/>
                  </a:lnTo>
                  <a:lnTo>
                    <a:pt x="402092" y="589202"/>
                  </a:lnTo>
                  <a:lnTo>
                    <a:pt x="406614" y="583159"/>
                  </a:lnTo>
                  <a:lnTo>
                    <a:pt x="408122" y="577116"/>
                  </a:lnTo>
                  <a:lnTo>
                    <a:pt x="409632" y="574094"/>
                  </a:lnTo>
                  <a:lnTo>
                    <a:pt x="412648" y="568052"/>
                  </a:lnTo>
                  <a:lnTo>
                    <a:pt x="415663" y="562008"/>
                  </a:lnTo>
                  <a:lnTo>
                    <a:pt x="417172" y="557475"/>
                  </a:lnTo>
                  <a:lnTo>
                    <a:pt x="420186" y="552945"/>
                  </a:lnTo>
                  <a:lnTo>
                    <a:pt x="421694" y="548411"/>
                  </a:lnTo>
                  <a:lnTo>
                    <a:pt x="423203" y="543878"/>
                  </a:lnTo>
                  <a:lnTo>
                    <a:pt x="424711" y="539348"/>
                  </a:lnTo>
                  <a:lnTo>
                    <a:pt x="424711" y="536325"/>
                  </a:lnTo>
                  <a:lnTo>
                    <a:pt x="426219" y="531792"/>
                  </a:lnTo>
                  <a:lnTo>
                    <a:pt x="426219" y="525750"/>
                  </a:lnTo>
                  <a:lnTo>
                    <a:pt x="427727" y="522729"/>
                  </a:lnTo>
                  <a:lnTo>
                    <a:pt x="427727" y="519706"/>
                  </a:lnTo>
                  <a:lnTo>
                    <a:pt x="427727" y="515174"/>
                  </a:lnTo>
                  <a:lnTo>
                    <a:pt x="427727" y="510643"/>
                  </a:lnTo>
                  <a:lnTo>
                    <a:pt x="426219" y="507620"/>
                  </a:lnTo>
                  <a:lnTo>
                    <a:pt x="426219" y="506109"/>
                  </a:lnTo>
                  <a:lnTo>
                    <a:pt x="426219" y="501577"/>
                  </a:lnTo>
                  <a:lnTo>
                    <a:pt x="426219" y="497046"/>
                  </a:lnTo>
                  <a:lnTo>
                    <a:pt x="424711" y="495535"/>
                  </a:lnTo>
                  <a:lnTo>
                    <a:pt x="423203" y="491001"/>
                  </a:lnTo>
                  <a:lnTo>
                    <a:pt x="421694" y="486469"/>
                  </a:lnTo>
                  <a:lnTo>
                    <a:pt x="417172" y="481938"/>
                  </a:lnTo>
                  <a:lnTo>
                    <a:pt x="412648" y="475894"/>
                  </a:lnTo>
                  <a:lnTo>
                    <a:pt x="408122" y="471363"/>
                  </a:lnTo>
                  <a:lnTo>
                    <a:pt x="402092" y="466829"/>
                  </a:lnTo>
                  <a:lnTo>
                    <a:pt x="397568" y="463807"/>
                  </a:lnTo>
                  <a:lnTo>
                    <a:pt x="394552" y="460786"/>
                  </a:lnTo>
                  <a:lnTo>
                    <a:pt x="391538" y="459275"/>
                  </a:lnTo>
                  <a:lnTo>
                    <a:pt x="388521" y="457766"/>
                  </a:lnTo>
                  <a:lnTo>
                    <a:pt x="383997" y="454744"/>
                  </a:lnTo>
                  <a:lnTo>
                    <a:pt x="379472" y="454744"/>
                  </a:lnTo>
                  <a:lnTo>
                    <a:pt x="376457" y="451721"/>
                  </a:lnTo>
                  <a:lnTo>
                    <a:pt x="373441" y="450211"/>
                  </a:lnTo>
                  <a:lnTo>
                    <a:pt x="368917" y="450211"/>
                  </a:lnTo>
                  <a:lnTo>
                    <a:pt x="365900" y="448700"/>
                  </a:lnTo>
                  <a:lnTo>
                    <a:pt x="361378" y="448700"/>
                  </a:lnTo>
                  <a:lnTo>
                    <a:pt x="356854" y="447189"/>
                  </a:lnTo>
                  <a:lnTo>
                    <a:pt x="352329" y="445678"/>
                  </a:lnTo>
                  <a:lnTo>
                    <a:pt x="347806" y="445678"/>
                  </a:lnTo>
                  <a:lnTo>
                    <a:pt x="343283" y="444169"/>
                  </a:lnTo>
                  <a:lnTo>
                    <a:pt x="338757" y="444169"/>
                  </a:lnTo>
                  <a:lnTo>
                    <a:pt x="332727" y="444169"/>
                  </a:lnTo>
                  <a:lnTo>
                    <a:pt x="329711" y="442658"/>
                  </a:lnTo>
                  <a:lnTo>
                    <a:pt x="323681" y="441147"/>
                  </a:lnTo>
                  <a:lnTo>
                    <a:pt x="319155" y="441147"/>
                  </a:lnTo>
                  <a:lnTo>
                    <a:pt x="314632" y="441147"/>
                  </a:lnTo>
                  <a:lnTo>
                    <a:pt x="308601" y="441147"/>
                  </a:lnTo>
                  <a:lnTo>
                    <a:pt x="304076" y="441147"/>
                  </a:lnTo>
                  <a:lnTo>
                    <a:pt x="298043" y="441147"/>
                  </a:lnTo>
                  <a:lnTo>
                    <a:pt x="292012" y="441147"/>
                  </a:lnTo>
                  <a:lnTo>
                    <a:pt x="287488" y="439635"/>
                  </a:lnTo>
                  <a:lnTo>
                    <a:pt x="281458" y="439635"/>
                  </a:lnTo>
                  <a:lnTo>
                    <a:pt x="276932" y="439635"/>
                  </a:lnTo>
                  <a:lnTo>
                    <a:pt x="269392" y="439635"/>
                  </a:lnTo>
                  <a:lnTo>
                    <a:pt x="263361" y="439635"/>
                  </a:lnTo>
                  <a:lnTo>
                    <a:pt x="258837" y="441147"/>
                  </a:lnTo>
                  <a:lnTo>
                    <a:pt x="252806" y="441147"/>
                  </a:lnTo>
                  <a:lnTo>
                    <a:pt x="246774" y="442658"/>
                  </a:lnTo>
                  <a:lnTo>
                    <a:pt x="240743" y="442658"/>
                  </a:lnTo>
                  <a:lnTo>
                    <a:pt x="234710" y="442658"/>
                  </a:lnTo>
                  <a:lnTo>
                    <a:pt x="230186" y="442658"/>
                  </a:lnTo>
                  <a:lnTo>
                    <a:pt x="224155" y="442658"/>
                  </a:lnTo>
                  <a:lnTo>
                    <a:pt x="218123" y="441147"/>
                  </a:lnTo>
                  <a:lnTo>
                    <a:pt x="212091" y="441147"/>
                  </a:lnTo>
                  <a:lnTo>
                    <a:pt x="206059" y="441147"/>
                  </a:lnTo>
                  <a:lnTo>
                    <a:pt x="200029" y="441147"/>
                  </a:lnTo>
                  <a:lnTo>
                    <a:pt x="193996" y="439635"/>
                  </a:lnTo>
                  <a:lnTo>
                    <a:pt x="187963" y="439635"/>
                  </a:lnTo>
                  <a:lnTo>
                    <a:pt x="181932" y="439635"/>
                  </a:lnTo>
                  <a:lnTo>
                    <a:pt x="175901" y="438124"/>
                  </a:lnTo>
                  <a:lnTo>
                    <a:pt x="169869" y="436613"/>
                  </a:lnTo>
                  <a:lnTo>
                    <a:pt x="165345" y="436613"/>
                  </a:lnTo>
                  <a:lnTo>
                    <a:pt x="159312" y="435103"/>
                  </a:lnTo>
                  <a:lnTo>
                    <a:pt x="151773" y="435103"/>
                  </a:lnTo>
                  <a:lnTo>
                    <a:pt x="147248" y="433592"/>
                  </a:lnTo>
                  <a:lnTo>
                    <a:pt x="141218" y="430572"/>
                  </a:lnTo>
                  <a:lnTo>
                    <a:pt x="136694" y="429061"/>
                  </a:lnTo>
                  <a:lnTo>
                    <a:pt x="130664" y="427550"/>
                  </a:lnTo>
                  <a:lnTo>
                    <a:pt x="124630" y="426038"/>
                  </a:lnTo>
                  <a:lnTo>
                    <a:pt x="118597" y="423017"/>
                  </a:lnTo>
                  <a:lnTo>
                    <a:pt x="114075" y="421506"/>
                  </a:lnTo>
                  <a:lnTo>
                    <a:pt x="109551" y="419995"/>
                  </a:lnTo>
                  <a:lnTo>
                    <a:pt x="103520" y="416975"/>
                  </a:lnTo>
                  <a:lnTo>
                    <a:pt x="98995" y="413953"/>
                  </a:lnTo>
                  <a:lnTo>
                    <a:pt x="91454" y="410930"/>
                  </a:lnTo>
                  <a:lnTo>
                    <a:pt x="86932" y="407909"/>
                  </a:lnTo>
                  <a:lnTo>
                    <a:pt x="82408" y="404887"/>
                  </a:lnTo>
                  <a:lnTo>
                    <a:pt x="77882" y="401867"/>
                  </a:lnTo>
                  <a:lnTo>
                    <a:pt x="73360" y="398844"/>
                  </a:lnTo>
                  <a:lnTo>
                    <a:pt x="67328" y="395823"/>
                  </a:lnTo>
                  <a:lnTo>
                    <a:pt x="62806" y="391290"/>
                  </a:lnTo>
                  <a:lnTo>
                    <a:pt x="59789" y="388270"/>
                  </a:lnTo>
                  <a:lnTo>
                    <a:pt x="55265" y="385249"/>
                  </a:lnTo>
                  <a:lnTo>
                    <a:pt x="50740" y="379204"/>
                  </a:lnTo>
                  <a:lnTo>
                    <a:pt x="47727" y="376183"/>
                  </a:lnTo>
                  <a:lnTo>
                    <a:pt x="43201" y="371652"/>
                  </a:lnTo>
                  <a:lnTo>
                    <a:pt x="40186" y="367118"/>
                  </a:lnTo>
                  <a:lnTo>
                    <a:pt x="34155" y="362586"/>
                  </a:lnTo>
                  <a:lnTo>
                    <a:pt x="31138" y="358055"/>
                  </a:lnTo>
                  <a:lnTo>
                    <a:pt x="28122" y="352010"/>
                  </a:lnTo>
                  <a:lnTo>
                    <a:pt x="25106" y="347479"/>
                  </a:lnTo>
                  <a:lnTo>
                    <a:pt x="22089" y="342946"/>
                  </a:lnTo>
                  <a:lnTo>
                    <a:pt x="19074" y="336903"/>
                  </a:lnTo>
                  <a:lnTo>
                    <a:pt x="17566" y="330861"/>
                  </a:lnTo>
                  <a:lnTo>
                    <a:pt x="14550" y="324816"/>
                  </a:lnTo>
                  <a:lnTo>
                    <a:pt x="11535" y="318775"/>
                  </a:lnTo>
                  <a:lnTo>
                    <a:pt x="10025" y="312730"/>
                  </a:lnTo>
                  <a:lnTo>
                    <a:pt x="7012" y="306688"/>
                  </a:lnTo>
                  <a:lnTo>
                    <a:pt x="7012" y="300644"/>
                  </a:lnTo>
                  <a:lnTo>
                    <a:pt x="3995" y="293092"/>
                  </a:lnTo>
                  <a:lnTo>
                    <a:pt x="3995" y="287047"/>
                  </a:lnTo>
                  <a:lnTo>
                    <a:pt x="2487" y="279495"/>
                  </a:lnTo>
                  <a:lnTo>
                    <a:pt x="979" y="271939"/>
                  </a:lnTo>
                  <a:lnTo>
                    <a:pt x="0" y="267037"/>
                  </a:lnTo>
                  <a:lnTo>
                    <a:pt x="0" y="220946"/>
                  </a:lnTo>
                  <a:lnTo>
                    <a:pt x="979" y="216041"/>
                  </a:lnTo>
                  <a:lnTo>
                    <a:pt x="979" y="206977"/>
                  </a:lnTo>
                  <a:lnTo>
                    <a:pt x="2487" y="197911"/>
                  </a:lnTo>
                  <a:lnTo>
                    <a:pt x="3995" y="188847"/>
                  </a:lnTo>
                  <a:lnTo>
                    <a:pt x="5503" y="179784"/>
                  </a:lnTo>
                  <a:lnTo>
                    <a:pt x="7012" y="170717"/>
                  </a:lnTo>
                  <a:lnTo>
                    <a:pt x="8517" y="163163"/>
                  </a:lnTo>
                  <a:lnTo>
                    <a:pt x="13042" y="155611"/>
                  </a:lnTo>
                  <a:lnTo>
                    <a:pt x="14550" y="148056"/>
                  </a:lnTo>
                  <a:lnTo>
                    <a:pt x="17566" y="140503"/>
                  </a:lnTo>
                  <a:lnTo>
                    <a:pt x="20584" y="134459"/>
                  </a:lnTo>
                  <a:lnTo>
                    <a:pt x="25106" y="126907"/>
                  </a:lnTo>
                  <a:lnTo>
                    <a:pt x="28122" y="119351"/>
                  </a:lnTo>
                  <a:lnTo>
                    <a:pt x="31138" y="113310"/>
                  </a:lnTo>
                  <a:lnTo>
                    <a:pt x="35660" y="107265"/>
                  </a:lnTo>
                  <a:lnTo>
                    <a:pt x="40186" y="101222"/>
                  </a:lnTo>
                  <a:lnTo>
                    <a:pt x="44709" y="96691"/>
                  </a:lnTo>
                  <a:lnTo>
                    <a:pt x="49235" y="90646"/>
                  </a:lnTo>
                  <a:lnTo>
                    <a:pt x="53757" y="86116"/>
                  </a:lnTo>
                  <a:lnTo>
                    <a:pt x="58281" y="80071"/>
                  </a:lnTo>
                  <a:lnTo>
                    <a:pt x="62806" y="75539"/>
                  </a:lnTo>
                  <a:lnTo>
                    <a:pt x="67328" y="71008"/>
                  </a:lnTo>
                  <a:lnTo>
                    <a:pt x="73360" y="66474"/>
                  </a:lnTo>
                  <a:lnTo>
                    <a:pt x="77882" y="60431"/>
                  </a:lnTo>
                  <a:lnTo>
                    <a:pt x="82408" y="57411"/>
                  </a:lnTo>
                  <a:lnTo>
                    <a:pt x="88440" y="52877"/>
                  </a:lnTo>
                  <a:lnTo>
                    <a:pt x="92963" y="49856"/>
                  </a:lnTo>
                  <a:lnTo>
                    <a:pt x="100503" y="45325"/>
                  </a:lnTo>
                  <a:lnTo>
                    <a:pt x="105025" y="42303"/>
                  </a:lnTo>
                  <a:lnTo>
                    <a:pt x="111059" y="39280"/>
                  </a:lnTo>
                  <a:lnTo>
                    <a:pt x="115582" y="36259"/>
                  </a:lnTo>
                  <a:lnTo>
                    <a:pt x="121614" y="33237"/>
                  </a:lnTo>
                  <a:lnTo>
                    <a:pt x="127646" y="30217"/>
                  </a:lnTo>
                  <a:lnTo>
                    <a:pt x="133678" y="28706"/>
                  </a:lnTo>
                  <a:lnTo>
                    <a:pt x="138202" y="25683"/>
                  </a:lnTo>
                  <a:lnTo>
                    <a:pt x="142726" y="24173"/>
                  </a:lnTo>
                  <a:lnTo>
                    <a:pt x="148758" y="21151"/>
                  </a:lnTo>
                  <a:lnTo>
                    <a:pt x="156297" y="19640"/>
                  </a:lnTo>
                  <a:lnTo>
                    <a:pt x="160820" y="18131"/>
                  </a:lnTo>
                  <a:lnTo>
                    <a:pt x="166853" y="16620"/>
                  </a:lnTo>
                  <a:lnTo>
                    <a:pt x="171378" y="13597"/>
                  </a:lnTo>
                  <a:lnTo>
                    <a:pt x="175901" y="12086"/>
                  </a:lnTo>
                  <a:lnTo>
                    <a:pt x="181932" y="12086"/>
                  </a:lnTo>
                  <a:lnTo>
                    <a:pt x="187963" y="10576"/>
                  </a:lnTo>
                  <a:lnTo>
                    <a:pt x="190980" y="9065"/>
                  </a:lnTo>
                  <a:lnTo>
                    <a:pt x="197012" y="7554"/>
                  </a:lnTo>
                  <a:lnTo>
                    <a:pt x="201534" y="7554"/>
                  </a:lnTo>
                  <a:lnTo>
                    <a:pt x="206059" y="4532"/>
                  </a:lnTo>
                  <a:lnTo>
                    <a:pt x="210583" y="3023"/>
                  </a:lnTo>
                  <a:lnTo>
                    <a:pt x="215105" y="3023"/>
                  </a:lnTo>
                  <a:lnTo>
                    <a:pt x="218123" y="3023"/>
                  </a:lnTo>
                  <a:lnTo>
                    <a:pt x="222647" y="3023"/>
                  </a:lnTo>
                  <a:lnTo>
                    <a:pt x="225663" y="1512"/>
                  </a:lnTo>
                  <a:lnTo>
                    <a:pt x="230186" y="1512"/>
                  </a:lnTo>
                  <a:lnTo>
                    <a:pt x="233202" y="1512"/>
                  </a:lnTo>
                  <a:lnTo>
                    <a:pt x="2392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2" name="Shape 59">
              <a:extLst>
                <a:ext uri="{FF2B5EF4-FFF2-40B4-BE49-F238E27FC236}">
                  <a16:creationId xmlns:a16="http://schemas.microsoft.com/office/drawing/2014/main" id="{5E4CA9E8-6156-4B7E-B2B2-CDB722E3A3BC}"/>
                </a:ext>
              </a:extLst>
            </p:cNvPr>
            <p:cNvSpPr/>
            <p:nvPr/>
          </p:nvSpPr>
          <p:spPr>
            <a:xfrm>
              <a:off x="7376185" y="1049404"/>
              <a:ext cx="66349" cy="67985"/>
            </a:xfrm>
            <a:custGeom>
              <a:avLst/>
              <a:gdLst/>
              <a:ahLst/>
              <a:cxnLst/>
              <a:rect l="0" t="0" r="0" b="0"/>
              <a:pathLst>
                <a:path w="66349" h="67985">
                  <a:moveTo>
                    <a:pt x="27143" y="0"/>
                  </a:moveTo>
                  <a:lnTo>
                    <a:pt x="34684" y="0"/>
                  </a:lnTo>
                  <a:lnTo>
                    <a:pt x="37698" y="0"/>
                  </a:lnTo>
                  <a:lnTo>
                    <a:pt x="40715" y="0"/>
                  </a:lnTo>
                  <a:lnTo>
                    <a:pt x="45240" y="0"/>
                  </a:lnTo>
                  <a:lnTo>
                    <a:pt x="46748" y="3022"/>
                  </a:lnTo>
                  <a:lnTo>
                    <a:pt x="52778" y="4531"/>
                  </a:lnTo>
                  <a:lnTo>
                    <a:pt x="57303" y="9065"/>
                  </a:lnTo>
                  <a:lnTo>
                    <a:pt x="61827" y="13597"/>
                  </a:lnTo>
                  <a:lnTo>
                    <a:pt x="64842" y="21151"/>
                  </a:lnTo>
                  <a:lnTo>
                    <a:pt x="66349" y="27194"/>
                  </a:lnTo>
                  <a:lnTo>
                    <a:pt x="66349" y="33236"/>
                  </a:lnTo>
                  <a:lnTo>
                    <a:pt x="66349" y="40791"/>
                  </a:lnTo>
                  <a:lnTo>
                    <a:pt x="64842" y="46832"/>
                  </a:lnTo>
                  <a:lnTo>
                    <a:pt x="61827" y="51366"/>
                  </a:lnTo>
                  <a:lnTo>
                    <a:pt x="57303" y="57409"/>
                  </a:lnTo>
                  <a:lnTo>
                    <a:pt x="52778" y="60429"/>
                  </a:lnTo>
                  <a:lnTo>
                    <a:pt x="46748" y="64963"/>
                  </a:lnTo>
                  <a:lnTo>
                    <a:pt x="45240" y="64963"/>
                  </a:lnTo>
                  <a:lnTo>
                    <a:pt x="40715" y="66474"/>
                  </a:lnTo>
                  <a:lnTo>
                    <a:pt x="37698" y="66474"/>
                  </a:lnTo>
                  <a:lnTo>
                    <a:pt x="34684" y="67985"/>
                  </a:lnTo>
                  <a:lnTo>
                    <a:pt x="27143" y="66474"/>
                  </a:lnTo>
                  <a:lnTo>
                    <a:pt x="19605" y="64963"/>
                  </a:lnTo>
                  <a:lnTo>
                    <a:pt x="15079" y="60429"/>
                  </a:lnTo>
                  <a:lnTo>
                    <a:pt x="9048" y="57409"/>
                  </a:lnTo>
                  <a:lnTo>
                    <a:pt x="6033" y="51366"/>
                  </a:lnTo>
                  <a:lnTo>
                    <a:pt x="3017" y="46832"/>
                  </a:lnTo>
                  <a:lnTo>
                    <a:pt x="0" y="40791"/>
                  </a:lnTo>
                  <a:lnTo>
                    <a:pt x="0" y="33236"/>
                  </a:lnTo>
                  <a:lnTo>
                    <a:pt x="0" y="27194"/>
                  </a:lnTo>
                  <a:lnTo>
                    <a:pt x="3017" y="21151"/>
                  </a:lnTo>
                  <a:lnTo>
                    <a:pt x="6033" y="13597"/>
                  </a:lnTo>
                  <a:lnTo>
                    <a:pt x="9048" y="9065"/>
                  </a:lnTo>
                  <a:lnTo>
                    <a:pt x="15079" y="4531"/>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3" name="Shape 61">
              <a:extLst>
                <a:ext uri="{FF2B5EF4-FFF2-40B4-BE49-F238E27FC236}">
                  <a16:creationId xmlns:a16="http://schemas.microsoft.com/office/drawing/2014/main" id="{2019AC48-B651-4EB9-85EB-D3BF5ED8CFB9}"/>
                </a:ext>
              </a:extLst>
            </p:cNvPr>
            <p:cNvSpPr/>
            <p:nvPr/>
          </p:nvSpPr>
          <p:spPr>
            <a:xfrm>
              <a:off x="6721740" y="1149113"/>
              <a:ext cx="253336" cy="132949"/>
            </a:xfrm>
            <a:custGeom>
              <a:avLst/>
              <a:gdLst/>
              <a:ahLst/>
              <a:cxnLst/>
              <a:rect l="0" t="0" r="0" b="0"/>
              <a:pathLst>
                <a:path w="253336" h="132949">
                  <a:moveTo>
                    <a:pt x="226193" y="0"/>
                  </a:moveTo>
                  <a:lnTo>
                    <a:pt x="230717" y="0"/>
                  </a:lnTo>
                  <a:lnTo>
                    <a:pt x="233731" y="0"/>
                  </a:lnTo>
                  <a:lnTo>
                    <a:pt x="238257" y="0"/>
                  </a:lnTo>
                  <a:lnTo>
                    <a:pt x="239764" y="0"/>
                  </a:lnTo>
                  <a:lnTo>
                    <a:pt x="245794" y="0"/>
                  </a:lnTo>
                  <a:lnTo>
                    <a:pt x="245794" y="1512"/>
                  </a:lnTo>
                  <a:lnTo>
                    <a:pt x="250319" y="1512"/>
                  </a:lnTo>
                  <a:lnTo>
                    <a:pt x="251828" y="4534"/>
                  </a:lnTo>
                  <a:lnTo>
                    <a:pt x="253336" y="6045"/>
                  </a:lnTo>
                  <a:lnTo>
                    <a:pt x="253336" y="10575"/>
                  </a:lnTo>
                  <a:lnTo>
                    <a:pt x="250319" y="15109"/>
                  </a:lnTo>
                  <a:lnTo>
                    <a:pt x="247303" y="18131"/>
                  </a:lnTo>
                  <a:lnTo>
                    <a:pt x="245794" y="21152"/>
                  </a:lnTo>
                  <a:lnTo>
                    <a:pt x="239764" y="25683"/>
                  </a:lnTo>
                  <a:lnTo>
                    <a:pt x="238257" y="25683"/>
                  </a:lnTo>
                  <a:lnTo>
                    <a:pt x="235239" y="30217"/>
                  </a:lnTo>
                  <a:lnTo>
                    <a:pt x="230717" y="31728"/>
                  </a:lnTo>
                  <a:lnTo>
                    <a:pt x="226193" y="34749"/>
                  </a:lnTo>
                  <a:lnTo>
                    <a:pt x="223176" y="39280"/>
                  </a:lnTo>
                  <a:lnTo>
                    <a:pt x="217145" y="43814"/>
                  </a:lnTo>
                  <a:lnTo>
                    <a:pt x="212621" y="46835"/>
                  </a:lnTo>
                  <a:lnTo>
                    <a:pt x="208096" y="49857"/>
                  </a:lnTo>
                  <a:lnTo>
                    <a:pt x="202066" y="52877"/>
                  </a:lnTo>
                  <a:lnTo>
                    <a:pt x="196032" y="57411"/>
                  </a:lnTo>
                  <a:lnTo>
                    <a:pt x="190001" y="61943"/>
                  </a:lnTo>
                  <a:lnTo>
                    <a:pt x="185479" y="66474"/>
                  </a:lnTo>
                  <a:lnTo>
                    <a:pt x="179445" y="69496"/>
                  </a:lnTo>
                  <a:lnTo>
                    <a:pt x="173415" y="72518"/>
                  </a:lnTo>
                  <a:lnTo>
                    <a:pt x="167381" y="77051"/>
                  </a:lnTo>
                  <a:lnTo>
                    <a:pt x="161351" y="81582"/>
                  </a:lnTo>
                  <a:lnTo>
                    <a:pt x="153810" y="86115"/>
                  </a:lnTo>
                  <a:lnTo>
                    <a:pt x="147780" y="90648"/>
                  </a:lnTo>
                  <a:lnTo>
                    <a:pt x="141748" y="95179"/>
                  </a:lnTo>
                  <a:lnTo>
                    <a:pt x="134208" y="99713"/>
                  </a:lnTo>
                  <a:lnTo>
                    <a:pt x="129684" y="101223"/>
                  </a:lnTo>
                  <a:lnTo>
                    <a:pt x="122143" y="104245"/>
                  </a:lnTo>
                  <a:lnTo>
                    <a:pt x="116113" y="108776"/>
                  </a:lnTo>
                  <a:lnTo>
                    <a:pt x="110079" y="111799"/>
                  </a:lnTo>
                  <a:lnTo>
                    <a:pt x="104049" y="113309"/>
                  </a:lnTo>
                  <a:lnTo>
                    <a:pt x="96508" y="117842"/>
                  </a:lnTo>
                  <a:lnTo>
                    <a:pt x="91986" y="119352"/>
                  </a:lnTo>
                  <a:lnTo>
                    <a:pt x="84444" y="122373"/>
                  </a:lnTo>
                  <a:lnTo>
                    <a:pt x="79921" y="123883"/>
                  </a:lnTo>
                  <a:lnTo>
                    <a:pt x="75399" y="126906"/>
                  </a:lnTo>
                  <a:lnTo>
                    <a:pt x="69365" y="128417"/>
                  </a:lnTo>
                  <a:lnTo>
                    <a:pt x="63335" y="128417"/>
                  </a:lnTo>
                  <a:lnTo>
                    <a:pt x="60319" y="129928"/>
                  </a:lnTo>
                  <a:lnTo>
                    <a:pt x="54286" y="129928"/>
                  </a:lnTo>
                  <a:lnTo>
                    <a:pt x="51271" y="131439"/>
                  </a:lnTo>
                  <a:lnTo>
                    <a:pt x="45238" y="132949"/>
                  </a:lnTo>
                  <a:lnTo>
                    <a:pt x="42222" y="131439"/>
                  </a:lnTo>
                  <a:lnTo>
                    <a:pt x="36192" y="131439"/>
                  </a:lnTo>
                  <a:lnTo>
                    <a:pt x="33176" y="129928"/>
                  </a:lnTo>
                  <a:lnTo>
                    <a:pt x="28651" y="129928"/>
                  </a:lnTo>
                  <a:lnTo>
                    <a:pt x="25635" y="128417"/>
                  </a:lnTo>
                  <a:lnTo>
                    <a:pt x="22620" y="128417"/>
                  </a:lnTo>
                  <a:lnTo>
                    <a:pt x="18097" y="126906"/>
                  </a:lnTo>
                  <a:lnTo>
                    <a:pt x="15079" y="125396"/>
                  </a:lnTo>
                  <a:lnTo>
                    <a:pt x="10557" y="120862"/>
                  </a:lnTo>
                  <a:lnTo>
                    <a:pt x="6033" y="117842"/>
                  </a:lnTo>
                  <a:lnTo>
                    <a:pt x="3015" y="113309"/>
                  </a:lnTo>
                  <a:lnTo>
                    <a:pt x="0" y="108776"/>
                  </a:lnTo>
                  <a:lnTo>
                    <a:pt x="0" y="102734"/>
                  </a:lnTo>
                  <a:lnTo>
                    <a:pt x="0" y="96689"/>
                  </a:lnTo>
                  <a:lnTo>
                    <a:pt x="3015" y="90648"/>
                  </a:lnTo>
                  <a:lnTo>
                    <a:pt x="4525" y="83092"/>
                  </a:lnTo>
                  <a:lnTo>
                    <a:pt x="10557" y="77051"/>
                  </a:lnTo>
                  <a:lnTo>
                    <a:pt x="16587" y="72518"/>
                  </a:lnTo>
                  <a:lnTo>
                    <a:pt x="19604" y="67985"/>
                  </a:lnTo>
                  <a:lnTo>
                    <a:pt x="22620" y="66474"/>
                  </a:lnTo>
                  <a:lnTo>
                    <a:pt x="27143" y="63454"/>
                  </a:lnTo>
                  <a:lnTo>
                    <a:pt x="28651" y="61943"/>
                  </a:lnTo>
                  <a:lnTo>
                    <a:pt x="33176" y="60432"/>
                  </a:lnTo>
                  <a:lnTo>
                    <a:pt x="37700" y="57411"/>
                  </a:lnTo>
                  <a:lnTo>
                    <a:pt x="43730" y="57411"/>
                  </a:lnTo>
                  <a:lnTo>
                    <a:pt x="46748" y="54388"/>
                  </a:lnTo>
                  <a:lnTo>
                    <a:pt x="52777" y="52877"/>
                  </a:lnTo>
                  <a:lnTo>
                    <a:pt x="55793" y="52877"/>
                  </a:lnTo>
                  <a:lnTo>
                    <a:pt x="60319" y="51366"/>
                  </a:lnTo>
                  <a:lnTo>
                    <a:pt x="64843" y="49857"/>
                  </a:lnTo>
                  <a:lnTo>
                    <a:pt x="70873" y="48346"/>
                  </a:lnTo>
                  <a:lnTo>
                    <a:pt x="75399" y="46835"/>
                  </a:lnTo>
                  <a:lnTo>
                    <a:pt x="81428" y="45325"/>
                  </a:lnTo>
                  <a:lnTo>
                    <a:pt x="84444" y="45325"/>
                  </a:lnTo>
                  <a:lnTo>
                    <a:pt x="90478" y="43814"/>
                  </a:lnTo>
                  <a:lnTo>
                    <a:pt x="95000" y="43814"/>
                  </a:lnTo>
                  <a:lnTo>
                    <a:pt x="101033" y="42303"/>
                  </a:lnTo>
                  <a:lnTo>
                    <a:pt x="105557" y="42303"/>
                  </a:lnTo>
                  <a:lnTo>
                    <a:pt x="110079" y="39280"/>
                  </a:lnTo>
                  <a:lnTo>
                    <a:pt x="114605" y="39280"/>
                  </a:lnTo>
                  <a:lnTo>
                    <a:pt x="119129" y="37769"/>
                  </a:lnTo>
                  <a:lnTo>
                    <a:pt x="122143" y="37769"/>
                  </a:lnTo>
                  <a:lnTo>
                    <a:pt x="126667" y="34749"/>
                  </a:lnTo>
                  <a:lnTo>
                    <a:pt x="129684" y="34749"/>
                  </a:lnTo>
                  <a:lnTo>
                    <a:pt x="134208" y="33238"/>
                  </a:lnTo>
                  <a:lnTo>
                    <a:pt x="137223" y="31728"/>
                  </a:lnTo>
                  <a:lnTo>
                    <a:pt x="140239" y="30217"/>
                  </a:lnTo>
                  <a:lnTo>
                    <a:pt x="144764" y="30217"/>
                  </a:lnTo>
                  <a:lnTo>
                    <a:pt x="147780" y="28706"/>
                  </a:lnTo>
                  <a:lnTo>
                    <a:pt x="152302" y="25683"/>
                  </a:lnTo>
                  <a:lnTo>
                    <a:pt x="159843" y="24172"/>
                  </a:lnTo>
                  <a:lnTo>
                    <a:pt x="165874" y="21152"/>
                  </a:lnTo>
                  <a:lnTo>
                    <a:pt x="171907" y="18131"/>
                  </a:lnTo>
                  <a:lnTo>
                    <a:pt x="179445" y="16620"/>
                  </a:lnTo>
                  <a:lnTo>
                    <a:pt x="185479" y="12086"/>
                  </a:lnTo>
                  <a:lnTo>
                    <a:pt x="190001" y="10575"/>
                  </a:lnTo>
                  <a:lnTo>
                    <a:pt x="197542" y="7555"/>
                  </a:lnTo>
                  <a:lnTo>
                    <a:pt x="203574" y="6045"/>
                  </a:lnTo>
                  <a:lnTo>
                    <a:pt x="208096" y="3023"/>
                  </a:lnTo>
                  <a:lnTo>
                    <a:pt x="215637" y="1512"/>
                  </a:lnTo>
                  <a:lnTo>
                    <a:pt x="220159" y="1512"/>
                  </a:lnTo>
                  <a:lnTo>
                    <a:pt x="22619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4" name="Shape 63">
              <a:extLst>
                <a:ext uri="{FF2B5EF4-FFF2-40B4-BE49-F238E27FC236}">
                  <a16:creationId xmlns:a16="http://schemas.microsoft.com/office/drawing/2014/main" id="{DC424DDC-5244-4A64-BE45-E74D8D303A0A}"/>
                </a:ext>
              </a:extLst>
            </p:cNvPr>
            <p:cNvSpPr/>
            <p:nvPr/>
          </p:nvSpPr>
          <p:spPr>
            <a:xfrm>
              <a:off x="6382454" y="1215587"/>
              <a:ext cx="101032" cy="138991"/>
            </a:xfrm>
            <a:custGeom>
              <a:avLst/>
              <a:gdLst/>
              <a:ahLst/>
              <a:cxnLst/>
              <a:rect l="0" t="0" r="0" b="0"/>
              <a:pathLst>
                <a:path w="101032" h="138991">
                  <a:moveTo>
                    <a:pt x="91984" y="0"/>
                  </a:moveTo>
                  <a:lnTo>
                    <a:pt x="93492" y="1511"/>
                  </a:lnTo>
                  <a:lnTo>
                    <a:pt x="98016" y="3022"/>
                  </a:lnTo>
                  <a:lnTo>
                    <a:pt x="99524" y="6045"/>
                  </a:lnTo>
                  <a:lnTo>
                    <a:pt x="101032" y="9065"/>
                  </a:lnTo>
                  <a:lnTo>
                    <a:pt x="101032" y="12086"/>
                  </a:lnTo>
                  <a:lnTo>
                    <a:pt x="96508" y="19642"/>
                  </a:lnTo>
                  <a:lnTo>
                    <a:pt x="96508" y="21152"/>
                  </a:lnTo>
                  <a:lnTo>
                    <a:pt x="91984" y="24172"/>
                  </a:lnTo>
                  <a:lnTo>
                    <a:pt x="90477" y="28705"/>
                  </a:lnTo>
                  <a:lnTo>
                    <a:pt x="84444" y="33237"/>
                  </a:lnTo>
                  <a:lnTo>
                    <a:pt x="81430" y="37769"/>
                  </a:lnTo>
                  <a:lnTo>
                    <a:pt x="78413" y="42302"/>
                  </a:lnTo>
                  <a:lnTo>
                    <a:pt x="73889" y="46834"/>
                  </a:lnTo>
                  <a:lnTo>
                    <a:pt x="69365" y="51366"/>
                  </a:lnTo>
                  <a:lnTo>
                    <a:pt x="64841" y="55899"/>
                  </a:lnTo>
                  <a:lnTo>
                    <a:pt x="60317" y="61943"/>
                  </a:lnTo>
                  <a:lnTo>
                    <a:pt x="55793" y="66474"/>
                  </a:lnTo>
                  <a:lnTo>
                    <a:pt x="51270" y="71006"/>
                  </a:lnTo>
                  <a:lnTo>
                    <a:pt x="48254" y="75540"/>
                  </a:lnTo>
                  <a:lnTo>
                    <a:pt x="45238" y="80071"/>
                  </a:lnTo>
                  <a:lnTo>
                    <a:pt x="40715" y="83093"/>
                  </a:lnTo>
                  <a:lnTo>
                    <a:pt x="37698" y="89137"/>
                  </a:lnTo>
                  <a:lnTo>
                    <a:pt x="36190" y="92157"/>
                  </a:lnTo>
                  <a:lnTo>
                    <a:pt x="34682" y="96689"/>
                  </a:lnTo>
                  <a:lnTo>
                    <a:pt x="31666" y="99711"/>
                  </a:lnTo>
                  <a:lnTo>
                    <a:pt x="28651" y="104243"/>
                  </a:lnTo>
                  <a:lnTo>
                    <a:pt x="28651" y="108776"/>
                  </a:lnTo>
                  <a:lnTo>
                    <a:pt x="27144" y="111797"/>
                  </a:lnTo>
                  <a:lnTo>
                    <a:pt x="27144" y="117842"/>
                  </a:lnTo>
                  <a:lnTo>
                    <a:pt x="25636" y="122373"/>
                  </a:lnTo>
                  <a:lnTo>
                    <a:pt x="24126" y="123883"/>
                  </a:lnTo>
                  <a:lnTo>
                    <a:pt x="22619" y="126905"/>
                  </a:lnTo>
                  <a:lnTo>
                    <a:pt x="22619" y="131439"/>
                  </a:lnTo>
                  <a:lnTo>
                    <a:pt x="19603" y="132948"/>
                  </a:lnTo>
                  <a:lnTo>
                    <a:pt x="18095" y="137480"/>
                  </a:lnTo>
                  <a:lnTo>
                    <a:pt x="12064" y="138991"/>
                  </a:lnTo>
                  <a:lnTo>
                    <a:pt x="7539" y="137480"/>
                  </a:lnTo>
                  <a:lnTo>
                    <a:pt x="4524" y="132948"/>
                  </a:lnTo>
                  <a:lnTo>
                    <a:pt x="3015" y="129927"/>
                  </a:lnTo>
                  <a:lnTo>
                    <a:pt x="1508" y="126905"/>
                  </a:lnTo>
                  <a:lnTo>
                    <a:pt x="0" y="122373"/>
                  </a:lnTo>
                  <a:lnTo>
                    <a:pt x="0" y="117842"/>
                  </a:lnTo>
                  <a:lnTo>
                    <a:pt x="0" y="111797"/>
                  </a:lnTo>
                  <a:lnTo>
                    <a:pt x="1508" y="107265"/>
                  </a:lnTo>
                  <a:lnTo>
                    <a:pt x="1508" y="101222"/>
                  </a:lnTo>
                  <a:lnTo>
                    <a:pt x="3015" y="95179"/>
                  </a:lnTo>
                  <a:lnTo>
                    <a:pt x="4524" y="89137"/>
                  </a:lnTo>
                  <a:lnTo>
                    <a:pt x="6031" y="81582"/>
                  </a:lnTo>
                  <a:lnTo>
                    <a:pt x="9048" y="75540"/>
                  </a:lnTo>
                  <a:lnTo>
                    <a:pt x="10555" y="69496"/>
                  </a:lnTo>
                  <a:lnTo>
                    <a:pt x="12064" y="66474"/>
                  </a:lnTo>
                  <a:lnTo>
                    <a:pt x="13573" y="61943"/>
                  </a:lnTo>
                  <a:lnTo>
                    <a:pt x="15079" y="57409"/>
                  </a:lnTo>
                  <a:lnTo>
                    <a:pt x="18095" y="54388"/>
                  </a:lnTo>
                  <a:lnTo>
                    <a:pt x="22619" y="46834"/>
                  </a:lnTo>
                  <a:lnTo>
                    <a:pt x="27144" y="42302"/>
                  </a:lnTo>
                  <a:lnTo>
                    <a:pt x="36190" y="36259"/>
                  </a:lnTo>
                  <a:lnTo>
                    <a:pt x="42222" y="30215"/>
                  </a:lnTo>
                  <a:lnTo>
                    <a:pt x="49762" y="24172"/>
                  </a:lnTo>
                  <a:lnTo>
                    <a:pt x="54287" y="19642"/>
                  </a:lnTo>
                  <a:lnTo>
                    <a:pt x="58810" y="18129"/>
                  </a:lnTo>
                  <a:lnTo>
                    <a:pt x="63333" y="15108"/>
                  </a:lnTo>
                  <a:lnTo>
                    <a:pt x="66349" y="13597"/>
                  </a:lnTo>
                  <a:lnTo>
                    <a:pt x="69365" y="10576"/>
                  </a:lnTo>
                  <a:lnTo>
                    <a:pt x="75397" y="7555"/>
                  </a:lnTo>
                  <a:lnTo>
                    <a:pt x="79921" y="6045"/>
                  </a:lnTo>
                  <a:lnTo>
                    <a:pt x="84444" y="1511"/>
                  </a:lnTo>
                  <a:lnTo>
                    <a:pt x="87461" y="1511"/>
                  </a:lnTo>
                  <a:lnTo>
                    <a:pt x="91984"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5" name="Shape 65">
              <a:extLst>
                <a:ext uri="{FF2B5EF4-FFF2-40B4-BE49-F238E27FC236}">
                  <a16:creationId xmlns:a16="http://schemas.microsoft.com/office/drawing/2014/main" id="{AF5732DF-E0CB-4AC5-8EFF-50D8DE1108CB}"/>
                </a:ext>
              </a:extLst>
            </p:cNvPr>
            <p:cNvSpPr/>
            <p:nvPr/>
          </p:nvSpPr>
          <p:spPr>
            <a:xfrm>
              <a:off x="4425464" y="362282"/>
              <a:ext cx="318853" cy="403799"/>
            </a:xfrm>
            <a:custGeom>
              <a:avLst/>
              <a:gdLst/>
              <a:ahLst/>
              <a:cxnLst/>
              <a:rect l="0" t="0" r="0" b="0"/>
              <a:pathLst>
                <a:path w="318853" h="403799">
                  <a:moveTo>
                    <a:pt x="208539" y="0"/>
                  </a:moveTo>
                  <a:lnTo>
                    <a:pt x="287120" y="19661"/>
                  </a:lnTo>
                  <a:lnTo>
                    <a:pt x="290141" y="22685"/>
                  </a:lnTo>
                  <a:lnTo>
                    <a:pt x="294676" y="25710"/>
                  </a:lnTo>
                  <a:lnTo>
                    <a:pt x="296187" y="28735"/>
                  </a:lnTo>
                  <a:lnTo>
                    <a:pt x="299210" y="31759"/>
                  </a:lnTo>
                  <a:lnTo>
                    <a:pt x="302232" y="34784"/>
                  </a:lnTo>
                  <a:lnTo>
                    <a:pt x="305253" y="37809"/>
                  </a:lnTo>
                  <a:lnTo>
                    <a:pt x="308277" y="40834"/>
                  </a:lnTo>
                  <a:lnTo>
                    <a:pt x="309788" y="43858"/>
                  </a:lnTo>
                  <a:lnTo>
                    <a:pt x="312810" y="45371"/>
                  </a:lnTo>
                  <a:lnTo>
                    <a:pt x="314322" y="48395"/>
                  </a:lnTo>
                  <a:lnTo>
                    <a:pt x="318853" y="51420"/>
                  </a:lnTo>
                  <a:lnTo>
                    <a:pt x="318853" y="52932"/>
                  </a:lnTo>
                  <a:lnTo>
                    <a:pt x="184362" y="338768"/>
                  </a:lnTo>
                  <a:lnTo>
                    <a:pt x="178317" y="403799"/>
                  </a:lnTo>
                  <a:lnTo>
                    <a:pt x="0" y="338768"/>
                  </a:lnTo>
                  <a:lnTo>
                    <a:pt x="40801" y="300959"/>
                  </a:lnTo>
                  <a:lnTo>
                    <a:pt x="96714" y="232903"/>
                  </a:lnTo>
                  <a:lnTo>
                    <a:pt x="208539"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156" name="Shape 67">
              <a:extLst>
                <a:ext uri="{FF2B5EF4-FFF2-40B4-BE49-F238E27FC236}">
                  <a16:creationId xmlns:a16="http://schemas.microsoft.com/office/drawing/2014/main" id="{9475509B-0C24-4CD9-A03A-65B56EDBE204}"/>
                </a:ext>
              </a:extLst>
            </p:cNvPr>
            <p:cNvSpPr/>
            <p:nvPr/>
          </p:nvSpPr>
          <p:spPr>
            <a:xfrm>
              <a:off x="3629082" y="728271"/>
              <a:ext cx="1245196" cy="1896497"/>
            </a:xfrm>
            <a:custGeom>
              <a:avLst/>
              <a:gdLst/>
              <a:ahLst/>
              <a:cxnLst/>
              <a:rect l="0" t="0" r="0" b="0"/>
              <a:pathLst>
                <a:path w="1245196" h="1896497">
                  <a:moveTo>
                    <a:pt x="775225" y="0"/>
                  </a:moveTo>
                  <a:lnTo>
                    <a:pt x="1189283" y="195094"/>
                  </a:lnTo>
                  <a:lnTo>
                    <a:pt x="1245196" y="261638"/>
                  </a:lnTo>
                  <a:lnTo>
                    <a:pt x="757091" y="1241646"/>
                  </a:lnTo>
                  <a:lnTo>
                    <a:pt x="391390" y="1896497"/>
                  </a:lnTo>
                  <a:lnTo>
                    <a:pt x="16623" y="1713502"/>
                  </a:lnTo>
                  <a:lnTo>
                    <a:pt x="0" y="1622760"/>
                  </a:lnTo>
                  <a:lnTo>
                    <a:pt x="264453" y="975471"/>
                  </a:lnTo>
                  <a:lnTo>
                    <a:pt x="775225"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157" name="Shape 69">
              <a:extLst>
                <a:ext uri="{FF2B5EF4-FFF2-40B4-BE49-F238E27FC236}">
                  <a16:creationId xmlns:a16="http://schemas.microsoft.com/office/drawing/2014/main" id="{23F87A5F-DFB4-4337-86B2-A8B71D3448DF}"/>
                </a:ext>
              </a:extLst>
            </p:cNvPr>
            <p:cNvSpPr/>
            <p:nvPr/>
          </p:nvSpPr>
          <p:spPr>
            <a:xfrm>
              <a:off x="4015939" y="691972"/>
              <a:ext cx="914252" cy="1961528"/>
            </a:xfrm>
            <a:custGeom>
              <a:avLst/>
              <a:gdLst/>
              <a:ahLst/>
              <a:cxnLst/>
              <a:rect l="0" t="0" r="0" b="0"/>
              <a:pathLst>
                <a:path w="914252" h="1961528">
                  <a:moveTo>
                    <a:pt x="424636" y="0"/>
                  </a:moveTo>
                  <a:lnTo>
                    <a:pt x="426147" y="0"/>
                  </a:lnTo>
                  <a:lnTo>
                    <a:pt x="427658" y="0"/>
                  </a:lnTo>
                  <a:lnTo>
                    <a:pt x="430682" y="1512"/>
                  </a:lnTo>
                  <a:lnTo>
                    <a:pt x="433703" y="3026"/>
                  </a:lnTo>
                  <a:lnTo>
                    <a:pt x="435214" y="4538"/>
                  </a:lnTo>
                  <a:lnTo>
                    <a:pt x="439748" y="6049"/>
                  </a:lnTo>
                  <a:lnTo>
                    <a:pt x="442770" y="7562"/>
                  </a:lnTo>
                  <a:lnTo>
                    <a:pt x="445794" y="9074"/>
                  </a:lnTo>
                  <a:lnTo>
                    <a:pt x="450326" y="10586"/>
                  </a:lnTo>
                  <a:lnTo>
                    <a:pt x="454859" y="13611"/>
                  </a:lnTo>
                  <a:lnTo>
                    <a:pt x="459394" y="16637"/>
                  </a:lnTo>
                  <a:lnTo>
                    <a:pt x="465437" y="19661"/>
                  </a:lnTo>
                  <a:lnTo>
                    <a:pt x="469971" y="22685"/>
                  </a:lnTo>
                  <a:lnTo>
                    <a:pt x="476016" y="25710"/>
                  </a:lnTo>
                  <a:lnTo>
                    <a:pt x="482060" y="28735"/>
                  </a:lnTo>
                  <a:lnTo>
                    <a:pt x="489616" y="31761"/>
                  </a:lnTo>
                  <a:lnTo>
                    <a:pt x="495661" y="34784"/>
                  </a:lnTo>
                  <a:lnTo>
                    <a:pt x="503217" y="37809"/>
                  </a:lnTo>
                  <a:lnTo>
                    <a:pt x="510772" y="42346"/>
                  </a:lnTo>
                  <a:lnTo>
                    <a:pt x="518328" y="46883"/>
                  </a:lnTo>
                  <a:lnTo>
                    <a:pt x="525885" y="49908"/>
                  </a:lnTo>
                  <a:lnTo>
                    <a:pt x="533440" y="54445"/>
                  </a:lnTo>
                  <a:lnTo>
                    <a:pt x="540997" y="58983"/>
                  </a:lnTo>
                  <a:lnTo>
                    <a:pt x="550063" y="63519"/>
                  </a:lnTo>
                  <a:lnTo>
                    <a:pt x="557618" y="68056"/>
                  </a:lnTo>
                  <a:lnTo>
                    <a:pt x="566687" y="71082"/>
                  </a:lnTo>
                  <a:lnTo>
                    <a:pt x="574241" y="77130"/>
                  </a:lnTo>
                  <a:lnTo>
                    <a:pt x="583308" y="80155"/>
                  </a:lnTo>
                  <a:lnTo>
                    <a:pt x="590864" y="86206"/>
                  </a:lnTo>
                  <a:lnTo>
                    <a:pt x="599931" y="90741"/>
                  </a:lnTo>
                  <a:lnTo>
                    <a:pt x="608999" y="95278"/>
                  </a:lnTo>
                  <a:lnTo>
                    <a:pt x="618065" y="99817"/>
                  </a:lnTo>
                  <a:lnTo>
                    <a:pt x="627132" y="104353"/>
                  </a:lnTo>
                  <a:lnTo>
                    <a:pt x="636200" y="108890"/>
                  </a:lnTo>
                  <a:lnTo>
                    <a:pt x="645266" y="113428"/>
                  </a:lnTo>
                  <a:lnTo>
                    <a:pt x="654333" y="117964"/>
                  </a:lnTo>
                  <a:lnTo>
                    <a:pt x="661890" y="122501"/>
                  </a:lnTo>
                  <a:lnTo>
                    <a:pt x="670955" y="127040"/>
                  </a:lnTo>
                  <a:lnTo>
                    <a:pt x="680022" y="131575"/>
                  </a:lnTo>
                  <a:lnTo>
                    <a:pt x="689091" y="136112"/>
                  </a:lnTo>
                  <a:lnTo>
                    <a:pt x="698156" y="140651"/>
                  </a:lnTo>
                  <a:lnTo>
                    <a:pt x="707223" y="145186"/>
                  </a:lnTo>
                  <a:lnTo>
                    <a:pt x="714779" y="149723"/>
                  </a:lnTo>
                  <a:lnTo>
                    <a:pt x="723846" y="154262"/>
                  </a:lnTo>
                  <a:lnTo>
                    <a:pt x="731403" y="158797"/>
                  </a:lnTo>
                  <a:lnTo>
                    <a:pt x="738958" y="163335"/>
                  </a:lnTo>
                  <a:lnTo>
                    <a:pt x="746513" y="167873"/>
                  </a:lnTo>
                  <a:lnTo>
                    <a:pt x="755580" y="170896"/>
                  </a:lnTo>
                  <a:lnTo>
                    <a:pt x="763136" y="175433"/>
                  </a:lnTo>
                  <a:lnTo>
                    <a:pt x="769181" y="179972"/>
                  </a:lnTo>
                  <a:lnTo>
                    <a:pt x="776736" y="182995"/>
                  </a:lnTo>
                  <a:lnTo>
                    <a:pt x="782781" y="186020"/>
                  </a:lnTo>
                  <a:lnTo>
                    <a:pt x="788826" y="190557"/>
                  </a:lnTo>
                  <a:lnTo>
                    <a:pt x="796382" y="193583"/>
                  </a:lnTo>
                  <a:lnTo>
                    <a:pt x="800915" y="196606"/>
                  </a:lnTo>
                  <a:lnTo>
                    <a:pt x="806960" y="199631"/>
                  </a:lnTo>
                  <a:lnTo>
                    <a:pt x="811495" y="202656"/>
                  </a:lnTo>
                  <a:lnTo>
                    <a:pt x="817538" y="205681"/>
                  </a:lnTo>
                  <a:lnTo>
                    <a:pt x="822071" y="208707"/>
                  </a:lnTo>
                  <a:lnTo>
                    <a:pt x="826606" y="210218"/>
                  </a:lnTo>
                  <a:lnTo>
                    <a:pt x="829627" y="213242"/>
                  </a:lnTo>
                  <a:lnTo>
                    <a:pt x="832650" y="214755"/>
                  </a:lnTo>
                  <a:lnTo>
                    <a:pt x="835672" y="217780"/>
                  </a:lnTo>
                  <a:lnTo>
                    <a:pt x="838696" y="219292"/>
                  </a:lnTo>
                  <a:lnTo>
                    <a:pt x="841716" y="219292"/>
                  </a:lnTo>
                  <a:lnTo>
                    <a:pt x="844739" y="222318"/>
                  </a:lnTo>
                  <a:lnTo>
                    <a:pt x="846250" y="223829"/>
                  </a:lnTo>
                  <a:lnTo>
                    <a:pt x="852296" y="226854"/>
                  </a:lnTo>
                  <a:lnTo>
                    <a:pt x="856828" y="231391"/>
                  </a:lnTo>
                  <a:lnTo>
                    <a:pt x="861361" y="235929"/>
                  </a:lnTo>
                  <a:lnTo>
                    <a:pt x="864384" y="238952"/>
                  </a:lnTo>
                  <a:lnTo>
                    <a:pt x="868917" y="243490"/>
                  </a:lnTo>
                  <a:lnTo>
                    <a:pt x="871939" y="249540"/>
                  </a:lnTo>
                  <a:lnTo>
                    <a:pt x="876473" y="252564"/>
                  </a:lnTo>
                  <a:lnTo>
                    <a:pt x="879497" y="257101"/>
                  </a:lnTo>
                  <a:lnTo>
                    <a:pt x="881008" y="260125"/>
                  </a:lnTo>
                  <a:lnTo>
                    <a:pt x="882518" y="261639"/>
                  </a:lnTo>
                  <a:lnTo>
                    <a:pt x="884029" y="264663"/>
                  </a:lnTo>
                  <a:lnTo>
                    <a:pt x="885540" y="267687"/>
                  </a:lnTo>
                  <a:lnTo>
                    <a:pt x="888562" y="272224"/>
                  </a:lnTo>
                  <a:lnTo>
                    <a:pt x="891585" y="276763"/>
                  </a:lnTo>
                  <a:lnTo>
                    <a:pt x="893097" y="279786"/>
                  </a:lnTo>
                  <a:lnTo>
                    <a:pt x="893097" y="282811"/>
                  </a:lnTo>
                  <a:lnTo>
                    <a:pt x="894609" y="284323"/>
                  </a:lnTo>
                  <a:lnTo>
                    <a:pt x="896118" y="287348"/>
                  </a:lnTo>
                  <a:lnTo>
                    <a:pt x="897629" y="291885"/>
                  </a:lnTo>
                  <a:lnTo>
                    <a:pt x="900652" y="296422"/>
                  </a:lnTo>
                  <a:lnTo>
                    <a:pt x="902163" y="299447"/>
                  </a:lnTo>
                  <a:lnTo>
                    <a:pt x="902163" y="302473"/>
                  </a:lnTo>
                  <a:lnTo>
                    <a:pt x="903674" y="305496"/>
                  </a:lnTo>
                  <a:lnTo>
                    <a:pt x="903674" y="307009"/>
                  </a:lnTo>
                  <a:lnTo>
                    <a:pt x="905185" y="313058"/>
                  </a:lnTo>
                  <a:lnTo>
                    <a:pt x="906698" y="317597"/>
                  </a:lnTo>
                  <a:lnTo>
                    <a:pt x="908209" y="319107"/>
                  </a:lnTo>
                  <a:lnTo>
                    <a:pt x="908209" y="322132"/>
                  </a:lnTo>
                  <a:lnTo>
                    <a:pt x="908209" y="325157"/>
                  </a:lnTo>
                  <a:lnTo>
                    <a:pt x="908209" y="328182"/>
                  </a:lnTo>
                  <a:lnTo>
                    <a:pt x="909719" y="332719"/>
                  </a:lnTo>
                  <a:lnTo>
                    <a:pt x="911230" y="337256"/>
                  </a:lnTo>
                  <a:lnTo>
                    <a:pt x="912741" y="341793"/>
                  </a:lnTo>
                  <a:lnTo>
                    <a:pt x="912741" y="346330"/>
                  </a:lnTo>
                  <a:lnTo>
                    <a:pt x="914252" y="350867"/>
                  </a:lnTo>
                  <a:lnTo>
                    <a:pt x="914252" y="355404"/>
                  </a:lnTo>
                  <a:lnTo>
                    <a:pt x="914252" y="361454"/>
                  </a:lnTo>
                  <a:lnTo>
                    <a:pt x="914252" y="365990"/>
                  </a:lnTo>
                  <a:lnTo>
                    <a:pt x="914252" y="369015"/>
                  </a:lnTo>
                  <a:lnTo>
                    <a:pt x="912741" y="373552"/>
                  </a:lnTo>
                  <a:lnTo>
                    <a:pt x="911230" y="381114"/>
                  </a:lnTo>
                  <a:lnTo>
                    <a:pt x="908209" y="390188"/>
                  </a:lnTo>
                  <a:lnTo>
                    <a:pt x="903674" y="400775"/>
                  </a:lnTo>
                  <a:lnTo>
                    <a:pt x="899140" y="414386"/>
                  </a:lnTo>
                  <a:lnTo>
                    <a:pt x="893097" y="427997"/>
                  </a:lnTo>
                  <a:lnTo>
                    <a:pt x="885540" y="444633"/>
                  </a:lnTo>
                  <a:lnTo>
                    <a:pt x="877984" y="462781"/>
                  </a:lnTo>
                  <a:lnTo>
                    <a:pt x="868917" y="482442"/>
                  </a:lnTo>
                  <a:lnTo>
                    <a:pt x="859850" y="503615"/>
                  </a:lnTo>
                  <a:lnTo>
                    <a:pt x="850783" y="526300"/>
                  </a:lnTo>
                  <a:lnTo>
                    <a:pt x="840207" y="548987"/>
                  </a:lnTo>
                  <a:lnTo>
                    <a:pt x="828116" y="574698"/>
                  </a:lnTo>
                  <a:lnTo>
                    <a:pt x="816027" y="600406"/>
                  </a:lnTo>
                  <a:lnTo>
                    <a:pt x="803937" y="629142"/>
                  </a:lnTo>
                  <a:lnTo>
                    <a:pt x="791848" y="656365"/>
                  </a:lnTo>
                  <a:lnTo>
                    <a:pt x="778247" y="686610"/>
                  </a:lnTo>
                  <a:lnTo>
                    <a:pt x="764647" y="716858"/>
                  </a:lnTo>
                  <a:lnTo>
                    <a:pt x="749536" y="747105"/>
                  </a:lnTo>
                  <a:lnTo>
                    <a:pt x="734424" y="780378"/>
                  </a:lnTo>
                  <a:lnTo>
                    <a:pt x="719312" y="812136"/>
                  </a:lnTo>
                  <a:lnTo>
                    <a:pt x="704202" y="845408"/>
                  </a:lnTo>
                  <a:lnTo>
                    <a:pt x="687578" y="880192"/>
                  </a:lnTo>
                  <a:lnTo>
                    <a:pt x="670955" y="914978"/>
                  </a:lnTo>
                  <a:lnTo>
                    <a:pt x="654333" y="949761"/>
                  </a:lnTo>
                  <a:lnTo>
                    <a:pt x="637710" y="984547"/>
                  </a:lnTo>
                  <a:lnTo>
                    <a:pt x="619576" y="1020842"/>
                  </a:lnTo>
                  <a:lnTo>
                    <a:pt x="602953" y="1057138"/>
                  </a:lnTo>
                  <a:lnTo>
                    <a:pt x="584819" y="1093436"/>
                  </a:lnTo>
                  <a:lnTo>
                    <a:pt x="568198" y="1129731"/>
                  </a:lnTo>
                  <a:lnTo>
                    <a:pt x="550063" y="1166028"/>
                  </a:lnTo>
                  <a:lnTo>
                    <a:pt x="531928" y="1202326"/>
                  </a:lnTo>
                  <a:lnTo>
                    <a:pt x="515306" y="1238621"/>
                  </a:lnTo>
                  <a:lnTo>
                    <a:pt x="497172" y="1274918"/>
                  </a:lnTo>
                  <a:lnTo>
                    <a:pt x="479038" y="1311216"/>
                  </a:lnTo>
                  <a:lnTo>
                    <a:pt x="462415" y="1345999"/>
                  </a:lnTo>
                  <a:lnTo>
                    <a:pt x="444283" y="1382295"/>
                  </a:lnTo>
                  <a:lnTo>
                    <a:pt x="427658" y="1417079"/>
                  </a:lnTo>
                  <a:lnTo>
                    <a:pt x="411036" y="1451864"/>
                  </a:lnTo>
                  <a:lnTo>
                    <a:pt x="394413" y="1485136"/>
                  </a:lnTo>
                  <a:lnTo>
                    <a:pt x="377792" y="1518407"/>
                  </a:lnTo>
                  <a:lnTo>
                    <a:pt x="361168" y="1550167"/>
                  </a:lnTo>
                  <a:lnTo>
                    <a:pt x="344544" y="1581928"/>
                  </a:lnTo>
                  <a:lnTo>
                    <a:pt x="329433" y="1613686"/>
                  </a:lnTo>
                  <a:lnTo>
                    <a:pt x="312810" y="1643933"/>
                  </a:lnTo>
                  <a:lnTo>
                    <a:pt x="297699" y="1672668"/>
                  </a:lnTo>
                  <a:lnTo>
                    <a:pt x="282589" y="1701403"/>
                  </a:lnTo>
                  <a:lnTo>
                    <a:pt x="268988" y="1727113"/>
                  </a:lnTo>
                  <a:lnTo>
                    <a:pt x="255388" y="1752823"/>
                  </a:lnTo>
                  <a:lnTo>
                    <a:pt x="243297" y="1778533"/>
                  </a:lnTo>
                  <a:lnTo>
                    <a:pt x="229696" y="1801220"/>
                  </a:lnTo>
                  <a:lnTo>
                    <a:pt x="217607" y="1822391"/>
                  </a:lnTo>
                  <a:lnTo>
                    <a:pt x="207029" y="1843566"/>
                  </a:lnTo>
                  <a:lnTo>
                    <a:pt x="194940" y="1863225"/>
                  </a:lnTo>
                  <a:lnTo>
                    <a:pt x="184362" y="1879861"/>
                  </a:lnTo>
                  <a:lnTo>
                    <a:pt x="175295" y="1894986"/>
                  </a:lnTo>
                  <a:lnTo>
                    <a:pt x="167739" y="1910110"/>
                  </a:lnTo>
                  <a:lnTo>
                    <a:pt x="160184" y="1922209"/>
                  </a:lnTo>
                  <a:lnTo>
                    <a:pt x="152627" y="1932794"/>
                  </a:lnTo>
                  <a:lnTo>
                    <a:pt x="146584" y="1940357"/>
                  </a:lnTo>
                  <a:lnTo>
                    <a:pt x="140538" y="1947917"/>
                  </a:lnTo>
                  <a:lnTo>
                    <a:pt x="136004" y="1952455"/>
                  </a:lnTo>
                  <a:lnTo>
                    <a:pt x="131473" y="1955479"/>
                  </a:lnTo>
                  <a:lnTo>
                    <a:pt x="128449" y="1955479"/>
                  </a:lnTo>
                  <a:lnTo>
                    <a:pt x="125426" y="1955479"/>
                  </a:lnTo>
                  <a:lnTo>
                    <a:pt x="122404" y="1956991"/>
                  </a:lnTo>
                  <a:lnTo>
                    <a:pt x="119383" y="1958504"/>
                  </a:lnTo>
                  <a:lnTo>
                    <a:pt x="117872" y="1958504"/>
                  </a:lnTo>
                  <a:lnTo>
                    <a:pt x="113337" y="1958504"/>
                  </a:lnTo>
                  <a:lnTo>
                    <a:pt x="110315" y="1960016"/>
                  </a:lnTo>
                  <a:lnTo>
                    <a:pt x="107292" y="1960016"/>
                  </a:lnTo>
                  <a:lnTo>
                    <a:pt x="104272" y="1960016"/>
                  </a:lnTo>
                  <a:lnTo>
                    <a:pt x="102759" y="1960016"/>
                  </a:lnTo>
                  <a:lnTo>
                    <a:pt x="99737" y="1960016"/>
                  </a:lnTo>
                  <a:lnTo>
                    <a:pt x="96714" y="1961528"/>
                  </a:lnTo>
                  <a:lnTo>
                    <a:pt x="93692" y="1961528"/>
                  </a:lnTo>
                  <a:lnTo>
                    <a:pt x="90671" y="1961528"/>
                  </a:lnTo>
                  <a:lnTo>
                    <a:pt x="87647" y="1961528"/>
                  </a:lnTo>
                  <a:lnTo>
                    <a:pt x="84625" y="1961528"/>
                  </a:lnTo>
                  <a:lnTo>
                    <a:pt x="81603" y="1960016"/>
                  </a:lnTo>
                  <a:lnTo>
                    <a:pt x="80092" y="1960016"/>
                  </a:lnTo>
                  <a:lnTo>
                    <a:pt x="77071" y="1958504"/>
                  </a:lnTo>
                  <a:lnTo>
                    <a:pt x="74047" y="1958504"/>
                  </a:lnTo>
                  <a:lnTo>
                    <a:pt x="71025" y="1958504"/>
                  </a:lnTo>
                  <a:lnTo>
                    <a:pt x="68002" y="1956991"/>
                  </a:lnTo>
                  <a:lnTo>
                    <a:pt x="64981" y="1956991"/>
                  </a:lnTo>
                  <a:lnTo>
                    <a:pt x="63470" y="1956991"/>
                  </a:lnTo>
                  <a:lnTo>
                    <a:pt x="58935" y="1955479"/>
                  </a:lnTo>
                  <a:lnTo>
                    <a:pt x="52891" y="1953968"/>
                  </a:lnTo>
                  <a:lnTo>
                    <a:pt x="51381" y="1952455"/>
                  </a:lnTo>
                  <a:lnTo>
                    <a:pt x="48357" y="1952455"/>
                  </a:lnTo>
                  <a:lnTo>
                    <a:pt x="46846" y="1950943"/>
                  </a:lnTo>
                  <a:lnTo>
                    <a:pt x="43824" y="1949431"/>
                  </a:lnTo>
                  <a:lnTo>
                    <a:pt x="39290" y="1946405"/>
                  </a:lnTo>
                  <a:lnTo>
                    <a:pt x="34757" y="1944892"/>
                  </a:lnTo>
                  <a:lnTo>
                    <a:pt x="31734" y="1941867"/>
                  </a:lnTo>
                  <a:lnTo>
                    <a:pt x="27201" y="1940357"/>
                  </a:lnTo>
                  <a:lnTo>
                    <a:pt x="24180" y="1937332"/>
                  </a:lnTo>
                  <a:lnTo>
                    <a:pt x="21156" y="1935820"/>
                  </a:lnTo>
                  <a:lnTo>
                    <a:pt x="18134" y="1932794"/>
                  </a:lnTo>
                  <a:lnTo>
                    <a:pt x="13600" y="1931281"/>
                  </a:lnTo>
                  <a:lnTo>
                    <a:pt x="12089" y="1928256"/>
                  </a:lnTo>
                  <a:lnTo>
                    <a:pt x="9068" y="1926745"/>
                  </a:lnTo>
                  <a:lnTo>
                    <a:pt x="7556" y="1923721"/>
                  </a:lnTo>
                  <a:lnTo>
                    <a:pt x="4533" y="1922209"/>
                  </a:lnTo>
                  <a:lnTo>
                    <a:pt x="1511" y="1917670"/>
                  </a:lnTo>
                  <a:lnTo>
                    <a:pt x="0" y="1916157"/>
                  </a:lnTo>
                  <a:lnTo>
                    <a:pt x="0" y="1913134"/>
                  </a:lnTo>
                  <a:lnTo>
                    <a:pt x="1511" y="1908597"/>
                  </a:lnTo>
                  <a:lnTo>
                    <a:pt x="4533" y="1902546"/>
                  </a:lnTo>
                  <a:lnTo>
                    <a:pt x="7556" y="1894986"/>
                  </a:lnTo>
                  <a:lnTo>
                    <a:pt x="13600" y="1884400"/>
                  </a:lnTo>
                  <a:lnTo>
                    <a:pt x="18134" y="1872301"/>
                  </a:lnTo>
                  <a:lnTo>
                    <a:pt x="25690" y="1858690"/>
                  </a:lnTo>
                  <a:lnTo>
                    <a:pt x="33246" y="1843566"/>
                  </a:lnTo>
                  <a:lnTo>
                    <a:pt x="42313" y="1825416"/>
                  </a:lnTo>
                  <a:lnTo>
                    <a:pt x="51381" y="1805755"/>
                  </a:lnTo>
                  <a:lnTo>
                    <a:pt x="61957" y="1784582"/>
                  </a:lnTo>
                  <a:lnTo>
                    <a:pt x="72536" y="1763409"/>
                  </a:lnTo>
                  <a:lnTo>
                    <a:pt x="84625" y="1739212"/>
                  </a:lnTo>
                  <a:lnTo>
                    <a:pt x="98225" y="1713501"/>
                  </a:lnTo>
                  <a:lnTo>
                    <a:pt x="111826" y="1687791"/>
                  </a:lnTo>
                  <a:lnTo>
                    <a:pt x="125426" y="1660569"/>
                  </a:lnTo>
                  <a:lnTo>
                    <a:pt x="140538" y="1631834"/>
                  </a:lnTo>
                  <a:lnTo>
                    <a:pt x="155649" y="1601587"/>
                  </a:lnTo>
                  <a:lnTo>
                    <a:pt x="172274" y="1571340"/>
                  </a:lnTo>
                  <a:lnTo>
                    <a:pt x="187385" y="1539580"/>
                  </a:lnTo>
                  <a:lnTo>
                    <a:pt x="204007" y="1506308"/>
                  </a:lnTo>
                  <a:lnTo>
                    <a:pt x="220630" y="1473038"/>
                  </a:lnTo>
                  <a:lnTo>
                    <a:pt x="238763" y="1438252"/>
                  </a:lnTo>
                  <a:lnTo>
                    <a:pt x="256898" y="1404982"/>
                  </a:lnTo>
                  <a:lnTo>
                    <a:pt x="275031" y="1368684"/>
                  </a:lnTo>
                  <a:lnTo>
                    <a:pt x="293165" y="1332387"/>
                  </a:lnTo>
                  <a:lnTo>
                    <a:pt x="311299" y="1296092"/>
                  </a:lnTo>
                  <a:lnTo>
                    <a:pt x="329433" y="1259794"/>
                  </a:lnTo>
                  <a:lnTo>
                    <a:pt x="349079" y="1221985"/>
                  </a:lnTo>
                  <a:lnTo>
                    <a:pt x="368723" y="1185689"/>
                  </a:lnTo>
                  <a:lnTo>
                    <a:pt x="386857" y="1147881"/>
                  </a:lnTo>
                  <a:lnTo>
                    <a:pt x="406502" y="1111583"/>
                  </a:lnTo>
                  <a:lnTo>
                    <a:pt x="424636" y="1073774"/>
                  </a:lnTo>
                  <a:lnTo>
                    <a:pt x="444283" y="1035965"/>
                  </a:lnTo>
                  <a:lnTo>
                    <a:pt x="463926" y="998158"/>
                  </a:lnTo>
                  <a:lnTo>
                    <a:pt x="482060" y="960347"/>
                  </a:lnTo>
                  <a:lnTo>
                    <a:pt x="501705" y="924051"/>
                  </a:lnTo>
                  <a:lnTo>
                    <a:pt x="519839" y="887756"/>
                  </a:lnTo>
                  <a:lnTo>
                    <a:pt x="537973" y="849945"/>
                  </a:lnTo>
                  <a:lnTo>
                    <a:pt x="556107" y="815161"/>
                  </a:lnTo>
                  <a:lnTo>
                    <a:pt x="572730" y="780378"/>
                  </a:lnTo>
                  <a:lnTo>
                    <a:pt x="590864" y="745592"/>
                  </a:lnTo>
                  <a:lnTo>
                    <a:pt x="607488" y="710810"/>
                  </a:lnTo>
                  <a:lnTo>
                    <a:pt x="622600" y="677536"/>
                  </a:lnTo>
                  <a:lnTo>
                    <a:pt x="639221" y="645777"/>
                  </a:lnTo>
                  <a:lnTo>
                    <a:pt x="654333" y="614017"/>
                  </a:lnTo>
                  <a:lnTo>
                    <a:pt x="669444" y="583770"/>
                  </a:lnTo>
                  <a:lnTo>
                    <a:pt x="683044" y="555035"/>
                  </a:lnTo>
                  <a:lnTo>
                    <a:pt x="696645" y="526300"/>
                  </a:lnTo>
                  <a:lnTo>
                    <a:pt x="710245" y="499078"/>
                  </a:lnTo>
                  <a:lnTo>
                    <a:pt x="722335" y="473368"/>
                  </a:lnTo>
                  <a:lnTo>
                    <a:pt x="732913" y="449170"/>
                  </a:lnTo>
                  <a:lnTo>
                    <a:pt x="743493" y="424974"/>
                  </a:lnTo>
                  <a:lnTo>
                    <a:pt x="754069" y="403800"/>
                  </a:lnTo>
                  <a:lnTo>
                    <a:pt x="763136" y="382626"/>
                  </a:lnTo>
                  <a:lnTo>
                    <a:pt x="770693" y="364478"/>
                  </a:lnTo>
                  <a:lnTo>
                    <a:pt x="776736" y="347842"/>
                  </a:lnTo>
                  <a:lnTo>
                    <a:pt x="782781" y="332719"/>
                  </a:lnTo>
                  <a:lnTo>
                    <a:pt x="788826" y="319107"/>
                  </a:lnTo>
                  <a:lnTo>
                    <a:pt x="791848" y="307009"/>
                  </a:lnTo>
                  <a:lnTo>
                    <a:pt x="794871" y="297935"/>
                  </a:lnTo>
                  <a:lnTo>
                    <a:pt x="796382" y="290374"/>
                  </a:lnTo>
                  <a:lnTo>
                    <a:pt x="796382" y="284323"/>
                  </a:lnTo>
                  <a:lnTo>
                    <a:pt x="796382" y="281299"/>
                  </a:lnTo>
                  <a:lnTo>
                    <a:pt x="794871" y="278274"/>
                  </a:lnTo>
                  <a:lnTo>
                    <a:pt x="793359" y="276763"/>
                  </a:lnTo>
                  <a:lnTo>
                    <a:pt x="790337" y="273737"/>
                  </a:lnTo>
                  <a:lnTo>
                    <a:pt x="787315" y="270712"/>
                  </a:lnTo>
                  <a:lnTo>
                    <a:pt x="784294" y="267687"/>
                  </a:lnTo>
                  <a:lnTo>
                    <a:pt x="781270" y="264663"/>
                  </a:lnTo>
                  <a:lnTo>
                    <a:pt x="776736" y="261639"/>
                  </a:lnTo>
                  <a:lnTo>
                    <a:pt x="772204" y="258613"/>
                  </a:lnTo>
                  <a:lnTo>
                    <a:pt x="767669" y="255588"/>
                  </a:lnTo>
                  <a:lnTo>
                    <a:pt x="761625" y="251051"/>
                  </a:lnTo>
                  <a:lnTo>
                    <a:pt x="755580" y="248028"/>
                  </a:lnTo>
                  <a:lnTo>
                    <a:pt x="749536" y="243490"/>
                  </a:lnTo>
                  <a:lnTo>
                    <a:pt x="743493" y="240465"/>
                  </a:lnTo>
                  <a:lnTo>
                    <a:pt x="737446" y="235929"/>
                  </a:lnTo>
                  <a:lnTo>
                    <a:pt x="729892" y="231391"/>
                  </a:lnTo>
                  <a:lnTo>
                    <a:pt x="722335" y="228366"/>
                  </a:lnTo>
                  <a:lnTo>
                    <a:pt x="716292" y="223829"/>
                  </a:lnTo>
                  <a:lnTo>
                    <a:pt x="708734" y="219292"/>
                  </a:lnTo>
                  <a:lnTo>
                    <a:pt x="701179" y="214755"/>
                  </a:lnTo>
                  <a:lnTo>
                    <a:pt x="692112" y="210218"/>
                  </a:lnTo>
                  <a:lnTo>
                    <a:pt x="684556" y="205681"/>
                  </a:lnTo>
                  <a:lnTo>
                    <a:pt x="677001" y="201144"/>
                  </a:lnTo>
                  <a:lnTo>
                    <a:pt x="667933" y="196606"/>
                  </a:lnTo>
                  <a:lnTo>
                    <a:pt x="658866" y="193583"/>
                  </a:lnTo>
                  <a:lnTo>
                    <a:pt x="651310" y="187532"/>
                  </a:lnTo>
                  <a:lnTo>
                    <a:pt x="642243" y="182995"/>
                  </a:lnTo>
                  <a:lnTo>
                    <a:pt x="633176" y="178458"/>
                  </a:lnTo>
                  <a:lnTo>
                    <a:pt x="624109" y="173921"/>
                  </a:lnTo>
                  <a:lnTo>
                    <a:pt x="615042" y="169384"/>
                  </a:lnTo>
                  <a:lnTo>
                    <a:pt x="605975" y="164847"/>
                  </a:lnTo>
                  <a:lnTo>
                    <a:pt x="596909" y="160310"/>
                  </a:lnTo>
                  <a:lnTo>
                    <a:pt x="587841" y="155773"/>
                  </a:lnTo>
                  <a:lnTo>
                    <a:pt x="578774" y="151236"/>
                  </a:lnTo>
                  <a:lnTo>
                    <a:pt x="569708" y="146699"/>
                  </a:lnTo>
                  <a:lnTo>
                    <a:pt x="560641" y="140651"/>
                  </a:lnTo>
                  <a:lnTo>
                    <a:pt x="551574" y="136112"/>
                  </a:lnTo>
                  <a:lnTo>
                    <a:pt x="544018" y="131575"/>
                  </a:lnTo>
                  <a:lnTo>
                    <a:pt x="534951" y="127040"/>
                  </a:lnTo>
                  <a:lnTo>
                    <a:pt x="525885" y="122501"/>
                  </a:lnTo>
                  <a:lnTo>
                    <a:pt x="516817" y="119476"/>
                  </a:lnTo>
                  <a:lnTo>
                    <a:pt x="509261" y="114939"/>
                  </a:lnTo>
                  <a:lnTo>
                    <a:pt x="501705" y="110402"/>
                  </a:lnTo>
                  <a:lnTo>
                    <a:pt x="494149" y="105865"/>
                  </a:lnTo>
                  <a:lnTo>
                    <a:pt x="485084" y="102840"/>
                  </a:lnTo>
                  <a:lnTo>
                    <a:pt x="477527" y="98305"/>
                  </a:lnTo>
                  <a:lnTo>
                    <a:pt x="469971" y="93766"/>
                  </a:lnTo>
                  <a:lnTo>
                    <a:pt x="462415" y="90741"/>
                  </a:lnTo>
                  <a:lnTo>
                    <a:pt x="454859" y="86206"/>
                  </a:lnTo>
                  <a:lnTo>
                    <a:pt x="450326" y="83180"/>
                  </a:lnTo>
                  <a:lnTo>
                    <a:pt x="442770" y="78642"/>
                  </a:lnTo>
                  <a:lnTo>
                    <a:pt x="436725" y="75618"/>
                  </a:lnTo>
                  <a:lnTo>
                    <a:pt x="432193" y="72595"/>
                  </a:lnTo>
                  <a:lnTo>
                    <a:pt x="426147" y="68056"/>
                  </a:lnTo>
                  <a:lnTo>
                    <a:pt x="421614" y="66544"/>
                  </a:lnTo>
                  <a:lnTo>
                    <a:pt x="415569" y="63519"/>
                  </a:lnTo>
                  <a:lnTo>
                    <a:pt x="412547" y="60494"/>
                  </a:lnTo>
                  <a:lnTo>
                    <a:pt x="408013" y="57471"/>
                  </a:lnTo>
                  <a:lnTo>
                    <a:pt x="404993" y="54445"/>
                  </a:lnTo>
                  <a:lnTo>
                    <a:pt x="401969" y="52932"/>
                  </a:lnTo>
                  <a:lnTo>
                    <a:pt x="398946" y="51420"/>
                  </a:lnTo>
                  <a:lnTo>
                    <a:pt x="395924" y="48395"/>
                  </a:lnTo>
                  <a:lnTo>
                    <a:pt x="394413" y="46883"/>
                  </a:lnTo>
                  <a:lnTo>
                    <a:pt x="392902" y="45372"/>
                  </a:lnTo>
                  <a:lnTo>
                    <a:pt x="391392" y="43860"/>
                  </a:lnTo>
                  <a:lnTo>
                    <a:pt x="391392" y="42346"/>
                  </a:lnTo>
                  <a:lnTo>
                    <a:pt x="391392" y="39321"/>
                  </a:lnTo>
                  <a:lnTo>
                    <a:pt x="391392" y="36296"/>
                  </a:lnTo>
                  <a:lnTo>
                    <a:pt x="391392" y="34784"/>
                  </a:lnTo>
                  <a:lnTo>
                    <a:pt x="392902" y="28735"/>
                  </a:lnTo>
                  <a:lnTo>
                    <a:pt x="394413" y="25710"/>
                  </a:lnTo>
                  <a:lnTo>
                    <a:pt x="397435" y="21173"/>
                  </a:lnTo>
                  <a:lnTo>
                    <a:pt x="398946" y="18150"/>
                  </a:lnTo>
                  <a:lnTo>
                    <a:pt x="403482" y="15123"/>
                  </a:lnTo>
                  <a:lnTo>
                    <a:pt x="406502" y="12099"/>
                  </a:lnTo>
                  <a:lnTo>
                    <a:pt x="411036" y="9074"/>
                  </a:lnTo>
                  <a:lnTo>
                    <a:pt x="414058" y="6049"/>
                  </a:lnTo>
                  <a:lnTo>
                    <a:pt x="417082" y="4538"/>
                  </a:lnTo>
                  <a:lnTo>
                    <a:pt x="420103" y="3026"/>
                  </a:lnTo>
                  <a:lnTo>
                    <a:pt x="423125" y="1512"/>
                  </a:lnTo>
                  <a:lnTo>
                    <a:pt x="424636" y="0"/>
                  </a:lnTo>
                  <a:close/>
                </a:path>
              </a:pathLst>
            </a:custGeom>
            <a:ln w="0" cap="flat">
              <a:miter lim="127000"/>
            </a:ln>
          </p:spPr>
          <p:style>
            <a:lnRef idx="0">
              <a:srgbClr val="000000">
                <a:alpha val="0"/>
              </a:srgbClr>
            </a:lnRef>
            <a:fillRef idx="1">
              <a:srgbClr val="818181"/>
            </a:fillRef>
            <a:effectRef idx="0">
              <a:scrgbClr r="0" g="0" b="0"/>
            </a:effectRef>
            <a:fontRef idx="none"/>
          </p:style>
          <p:txBody>
            <a:bodyPr/>
            <a:lstStyle/>
            <a:p>
              <a:endParaRPr lang="en-GB"/>
            </a:p>
          </p:txBody>
        </p:sp>
        <p:sp>
          <p:nvSpPr>
            <p:cNvPr id="158" name="Shape 71">
              <a:extLst>
                <a:ext uri="{FF2B5EF4-FFF2-40B4-BE49-F238E27FC236}">
                  <a16:creationId xmlns:a16="http://schemas.microsoft.com/office/drawing/2014/main" id="{D5EC2192-4111-44D0-B0CB-54B5C125FEC5}"/>
                </a:ext>
              </a:extLst>
            </p:cNvPr>
            <p:cNvSpPr/>
            <p:nvPr/>
          </p:nvSpPr>
          <p:spPr>
            <a:xfrm>
              <a:off x="3595837" y="685922"/>
              <a:ext cx="841716" cy="1910108"/>
            </a:xfrm>
            <a:custGeom>
              <a:avLst/>
              <a:gdLst/>
              <a:ahLst/>
              <a:cxnLst/>
              <a:rect l="0" t="0" r="0" b="0"/>
              <a:pathLst>
                <a:path w="841716" h="1910108">
                  <a:moveTo>
                    <a:pt x="838694" y="0"/>
                  </a:moveTo>
                  <a:lnTo>
                    <a:pt x="841716" y="22685"/>
                  </a:lnTo>
                  <a:lnTo>
                    <a:pt x="840205" y="24198"/>
                  </a:lnTo>
                  <a:lnTo>
                    <a:pt x="838694" y="27222"/>
                  </a:lnTo>
                  <a:lnTo>
                    <a:pt x="835672" y="33272"/>
                  </a:lnTo>
                  <a:lnTo>
                    <a:pt x="832650" y="37809"/>
                  </a:lnTo>
                  <a:lnTo>
                    <a:pt x="829627" y="45371"/>
                  </a:lnTo>
                  <a:lnTo>
                    <a:pt x="826605" y="52932"/>
                  </a:lnTo>
                  <a:lnTo>
                    <a:pt x="820560" y="62007"/>
                  </a:lnTo>
                  <a:lnTo>
                    <a:pt x="816027" y="72593"/>
                  </a:lnTo>
                  <a:lnTo>
                    <a:pt x="809982" y="83180"/>
                  </a:lnTo>
                  <a:lnTo>
                    <a:pt x="803937" y="95278"/>
                  </a:lnTo>
                  <a:lnTo>
                    <a:pt x="797893" y="108890"/>
                  </a:lnTo>
                  <a:lnTo>
                    <a:pt x="790337" y="122501"/>
                  </a:lnTo>
                  <a:lnTo>
                    <a:pt x="782781" y="137625"/>
                  </a:lnTo>
                  <a:lnTo>
                    <a:pt x="775225" y="152748"/>
                  </a:lnTo>
                  <a:lnTo>
                    <a:pt x="767669" y="169384"/>
                  </a:lnTo>
                  <a:lnTo>
                    <a:pt x="758603" y="186020"/>
                  </a:lnTo>
                  <a:lnTo>
                    <a:pt x="749536" y="202656"/>
                  </a:lnTo>
                  <a:lnTo>
                    <a:pt x="740469" y="220804"/>
                  </a:lnTo>
                  <a:lnTo>
                    <a:pt x="731402" y="240465"/>
                  </a:lnTo>
                  <a:lnTo>
                    <a:pt x="720823" y="258613"/>
                  </a:lnTo>
                  <a:lnTo>
                    <a:pt x="711757" y="279786"/>
                  </a:lnTo>
                  <a:lnTo>
                    <a:pt x="701179" y="299447"/>
                  </a:lnTo>
                  <a:lnTo>
                    <a:pt x="690601" y="320620"/>
                  </a:lnTo>
                  <a:lnTo>
                    <a:pt x="680022" y="340281"/>
                  </a:lnTo>
                  <a:lnTo>
                    <a:pt x="669444" y="361454"/>
                  </a:lnTo>
                  <a:lnTo>
                    <a:pt x="658866" y="384139"/>
                  </a:lnTo>
                  <a:lnTo>
                    <a:pt x="648288" y="405312"/>
                  </a:lnTo>
                  <a:lnTo>
                    <a:pt x="636198" y="427997"/>
                  </a:lnTo>
                  <a:lnTo>
                    <a:pt x="625620" y="449170"/>
                  </a:lnTo>
                  <a:lnTo>
                    <a:pt x="615042" y="471856"/>
                  </a:lnTo>
                  <a:lnTo>
                    <a:pt x="602953" y="494541"/>
                  </a:lnTo>
                  <a:lnTo>
                    <a:pt x="592375" y="515714"/>
                  </a:lnTo>
                  <a:lnTo>
                    <a:pt x="581797" y="538399"/>
                  </a:lnTo>
                  <a:lnTo>
                    <a:pt x="569708" y="559572"/>
                  </a:lnTo>
                  <a:lnTo>
                    <a:pt x="559129" y="582258"/>
                  </a:lnTo>
                  <a:lnTo>
                    <a:pt x="548551" y="603431"/>
                  </a:lnTo>
                  <a:lnTo>
                    <a:pt x="536462" y="626116"/>
                  </a:lnTo>
                  <a:lnTo>
                    <a:pt x="525884" y="647289"/>
                  </a:lnTo>
                  <a:lnTo>
                    <a:pt x="515306" y="668462"/>
                  </a:lnTo>
                  <a:lnTo>
                    <a:pt x="504728" y="688123"/>
                  </a:lnTo>
                  <a:lnTo>
                    <a:pt x="494150" y="709296"/>
                  </a:lnTo>
                  <a:lnTo>
                    <a:pt x="485082" y="728957"/>
                  </a:lnTo>
                  <a:lnTo>
                    <a:pt x="474504" y="748617"/>
                  </a:lnTo>
                  <a:lnTo>
                    <a:pt x="465437" y="766765"/>
                  </a:lnTo>
                  <a:lnTo>
                    <a:pt x="454859" y="786426"/>
                  </a:lnTo>
                  <a:lnTo>
                    <a:pt x="447304" y="804574"/>
                  </a:lnTo>
                  <a:lnTo>
                    <a:pt x="438236" y="821210"/>
                  </a:lnTo>
                  <a:lnTo>
                    <a:pt x="429170" y="837846"/>
                  </a:lnTo>
                  <a:lnTo>
                    <a:pt x="421614" y="854482"/>
                  </a:lnTo>
                  <a:lnTo>
                    <a:pt x="414058" y="868093"/>
                  </a:lnTo>
                  <a:lnTo>
                    <a:pt x="406502" y="883217"/>
                  </a:lnTo>
                  <a:lnTo>
                    <a:pt x="400458" y="896828"/>
                  </a:lnTo>
                  <a:lnTo>
                    <a:pt x="394413" y="908927"/>
                  </a:lnTo>
                  <a:lnTo>
                    <a:pt x="388368" y="921026"/>
                  </a:lnTo>
                  <a:lnTo>
                    <a:pt x="382324" y="931613"/>
                  </a:lnTo>
                  <a:lnTo>
                    <a:pt x="377790" y="940687"/>
                  </a:lnTo>
                  <a:lnTo>
                    <a:pt x="373257" y="949761"/>
                  </a:lnTo>
                  <a:lnTo>
                    <a:pt x="370234" y="957323"/>
                  </a:lnTo>
                  <a:lnTo>
                    <a:pt x="365701" y="963372"/>
                  </a:lnTo>
                  <a:lnTo>
                    <a:pt x="364190" y="969421"/>
                  </a:lnTo>
                  <a:lnTo>
                    <a:pt x="361168" y="972446"/>
                  </a:lnTo>
                  <a:lnTo>
                    <a:pt x="359656" y="975471"/>
                  </a:lnTo>
                  <a:lnTo>
                    <a:pt x="359656" y="976983"/>
                  </a:lnTo>
                  <a:lnTo>
                    <a:pt x="359656" y="978496"/>
                  </a:lnTo>
                  <a:lnTo>
                    <a:pt x="358145" y="980008"/>
                  </a:lnTo>
                  <a:lnTo>
                    <a:pt x="356634" y="983033"/>
                  </a:lnTo>
                  <a:lnTo>
                    <a:pt x="355123" y="986057"/>
                  </a:lnTo>
                  <a:lnTo>
                    <a:pt x="353612" y="990594"/>
                  </a:lnTo>
                  <a:lnTo>
                    <a:pt x="350589" y="996644"/>
                  </a:lnTo>
                  <a:lnTo>
                    <a:pt x="347567" y="1002693"/>
                  </a:lnTo>
                  <a:lnTo>
                    <a:pt x="344544" y="1010255"/>
                  </a:lnTo>
                  <a:lnTo>
                    <a:pt x="341522" y="1016304"/>
                  </a:lnTo>
                  <a:lnTo>
                    <a:pt x="336989" y="1025379"/>
                  </a:lnTo>
                  <a:lnTo>
                    <a:pt x="332455" y="1034453"/>
                  </a:lnTo>
                  <a:lnTo>
                    <a:pt x="327922" y="1043527"/>
                  </a:lnTo>
                  <a:lnTo>
                    <a:pt x="323388" y="1054113"/>
                  </a:lnTo>
                  <a:lnTo>
                    <a:pt x="318855" y="1064700"/>
                  </a:lnTo>
                  <a:lnTo>
                    <a:pt x="312810" y="1075287"/>
                  </a:lnTo>
                  <a:lnTo>
                    <a:pt x="306766" y="1087385"/>
                  </a:lnTo>
                  <a:lnTo>
                    <a:pt x="302232" y="1099484"/>
                  </a:lnTo>
                  <a:lnTo>
                    <a:pt x="296187" y="1113095"/>
                  </a:lnTo>
                  <a:lnTo>
                    <a:pt x="290143" y="1125194"/>
                  </a:lnTo>
                  <a:lnTo>
                    <a:pt x="282587" y="1138806"/>
                  </a:lnTo>
                  <a:lnTo>
                    <a:pt x="278054" y="1152417"/>
                  </a:lnTo>
                  <a:lnTo>
                    <a:pt x="270498" y="1166028"/>
                  </a:lnTo>
                  <a:lnTo>
                    <a:pt x="262942" y="1181152"/>
                  </a:lnTo>
                  <a:lnTo>
                    <a:pt x="256898" y="1196275"/>
                  </a:lnTo>
                  <a:lnTo>
                    <a:pt x="249341" y="1211399"/>
                  </a:lnTo>
                  <a:lnTo>
                    <a:pt x="243297" y="1226522"/>
                  </a:lnTo>
                  <a:lnTo>
                    <a:pt x="235741" y="1241646"/>
                  </a:lnTo>
                  <a:lnTo>
                    <a:pt x="229696" y="1256769"/>
                  </a:lnTo>
                  <a:lnTo>
                    <a:pt x="222141" y="1273405"/>
                  </a:lnTo>
                  <a:lnTo>
                    <a:pt x="214585" y="1288529"/>
                  </a:lnTo>
                  <a:lnTo>
                    <a:pt x="207029" y="1305165"/>
                  </a:lnTo>
                  <a:lnTo>
                    <a:pt x="199473" y="1321801"/>
                  </a:lnTo>
                  <a:lnTo>
                    <a:pt x="191917" y="1336924"/>
                  </a:lnTo>
                  <a:lnTo>
                    <a:pt x="185873" y="1352048"/>
                  </a:lnTo>
                  <a:lnTo>
                    <a:pt x="178317" y="1368684"/>
                  </a:lnTo>
                  <a:lnTo>
                    <a:pt x="170761" y="1385320"/>
                  </a:lnTo>
                  <a:lnTo>
                    <a:pt x="164717" y="1400443"/>
                  </a:lnTo>
                  <a:lnTo>
                    <a:pt x="157161" y="1415567"/>
                  </a:lnTo>
                  <a:lnTo>
                    <a:pt x="151116" y="1430690"/>
                  </a:lnTo>
                  <a:lnTo>
                    <a:pt x="143560" y="1447327"/>
                  </a:lnTo>
                  <a:lnTo>
                    <a:pt x="137516" y="1460938"/>
                  </a:lnTo>
                  <a:lnTo>
                    <a:pt x="129960" y="1476061"/>
                  </a:lnTo>
                  <a:lnTo>
                    <a:pt x="123915" y="1491185"/>
                  </a:lnTo>
                  <a:lnTo>
                    <a:pt x="117871" y="1506309"/>
                  </a:lnTo>
                  <a:lnTo>
                    <a:pt x="111826" y="1519920"/>
                  </a:lnTo>
                  <a:lnTo>
                    <a:pt x="105781" y="1533531"/>
                  </a:lnTo>
                  <a:lnTo>
                    <a:pt x="101248" y="1547142"/>
                  </a:lnTo>
                  <a:lnTo>
                    <a:pt x="95203" y="1560753"/>
                  </a:lnTo>
                  <a:lnTo>
                    <a:pt x="90670" y="1571340"/>
                  </a:lnTo>
                  <a:lnTo>
                    <a:pt x="84625" y="1584951"/>
                  </a:lnTo>
                  <a:lnTo>
                    <a:pt x="81603" y="1595538"/>
                  </a:lnTo>
                  <a:lnTo>
                    <a:pt x="77069" y="1606124"/>
                  </a:lnTo>
                  <a:lnTo>
                    <a:pt x="72536" y="1616710"/>
                  </a:lnTo>
                  <a:lnTo>
                    <a:pt x="69514" y="1627297"/>
                  </a:lnTo>
                  <a:lnTo>
                    <a:pt x="66491" y="1636371"/>
                  </a:lnTo>
                  <a:lnTo>
                    <a:pt x="61958" y="1645446"/>
                  </a:lnTo>
                  <a:lnTo>
                    <a:pt x="60446" y="1653007"/>
                  </a:lnTo>
                  <a:lnTo>
                    <a:pt x="57424" y="1660569"/>
                  </a:lnTo>
                  <a:lnTo>
                    <a:pt x="55913" y="1666618"/>
                  </a:lnTo>
                  <a:lnTo>
                    <a:pt x="54402" y="1672668"/>
                  </a:lnTo>
                  <a:lnTo>
                    <a:pt x="52891" y="1678717"/>
                  </a:lnTo>
                  <a:lnTo>
                    <a:pt x="52891" y="1681742"/>
                  </a:lnTo>
                  <a:lnTo>
                    <a:pt x="52891" y="1686279"/>
                  </a:lnTo>
                  <a:lnTo>
                    <a:pt x="51379" y="1689304"/>
                  </a:lnTo>
                  <a:lnTo>
                    <a:pt x="52891" y="1690816"/>
                  </a:lnTo>
                  <a:lnTo>
                    <a:pt x="54402" y="1692328"/>
                  </a:lnTo>
                  <a:lnTo>
                    <a:pt x="55913" y="1695353"/>
                  </a:lnTo>
                  <a:lnTo>
                    <a:pt x="57424" y="1698378"/>
                  </a:lnTo>
                  <a:lnTo>
                    <a:pt x="60446" y="1701403"/>
                  </a:lnTo>
                  <a:lnTo>
                    <a:pt x="63469" y="1704427"/>
                  </a:lnTo>
                  <a:lnTo>
                    <a:pt x="66491" y="1707452"/>
                  </a:lnTo>
                  <a:lnTo>
                    <a:pt x="69514" y="1711989"/>
                  </a:lnTo>
                  <a:lnTo>
                    <a:pt x="74047" y="1715014"/>
                  </a:lnTo>
                  <a:lnTo>
                    <a:pt x="77069" y="1718039"/>
                  </a:lnTo>
                  <a:lnTo>
                    <a:pt x="81603" y="1722576"/>
                  </a:lnTo>
                  <a:lnTo>
                    <a:pt x="86136" y="1727113"/>
                  </a:lnTo>
                  <a:lnTo>
                    <a:pt x="89159" y="1728625"/>
                  </a:lnTo>
                  <a:lnTo>
                    <a:pt x="92181" y="1731650"/>
                  </a:lnTo>
                  <a:lnTo>
                    <a:pt x="95203" y="1733162"/>
                  </a:lnTo>
                  <a:lnTo>
                    <a:pt x="96714" y="1734675"/>
                  </a:lnTo>
                  <a:lnTo>
                    <a:pt x="99737" y="1737699"/>
                  </a:lnTo>
                  <a:lnTo>
                    <a:pt x="102759" y="1739212"/>
                  </a:lnTo>
                  <a:lnTo>
                    <a:pt x="105781" y="1742237"/>
                  </a:lnTo>
                  <a:lnTo>
                    <a:pt x="107292" y="1745261"/>
                  </a:lnTo>
                  <a:lnTo>
                    <a:pt x="110315" y="1746773"/>
                  </a:lnTo>
                  <a:lnTo>
                    <a:pt x="114848" y="1748286"/>
                  </a:lnTo>
                  <a:lnTo>
                    <a:pt x="117871" y="1751310"/>
                  </a:lnTo>
                  <a:lnTo>
                    <a:pt x="119382" y="1754335"/>
                  </a:lnTo>
                  <a:lnTo>
                    <a:pt x="123915" y="1755848"/>
                  </a:lnTo>
                  <a:lnTo>
                    <a:pt x="126938" y="1758872"/>
                  </a:lnTo>
                  <a:lnTo>
                    <a:pt x="129960" y="1760385"/>
                  </a:lnTo>
                  <a:lnTo>
                    <a:pt x="132982" y="1763409"/>
                  </a:lnTo>
                  <a:lnTo>
                    <a:pt x="136004" y="1766434"/>
                  </a:lnTo>
                  <a:lnTo>
                    <a:pt x="139027" y="1767947"/>
                  </a:lnTo>
                  <a:lnTo>
                    <a:pt x="143560" y="1770971"/>
                  </a:lnTo>
                  <a:lnTo>
                    <a:pt x="146583" y="1772484"/>
                  </a:lnTo>
                  <a:lnTo>
                    <a:pt x="149605" y="1775508"/>
                  </a:lnTo>
                  <a:lnTo>
                    <a:pt x="152627" y="1777020"/>
                  </a:lnTo>
                  <a:lnTo>
                    <a:pt x="157161" y="1780045"/>
                  </a:lnTo>
                  <a:lnTo>
                    <a:pt x="160183" y="1783070"/>
                  </a:lnTo>
                  <a:lnTo>
                    <a:pt x="164717" y="1786095"/>
                  </a:lnTo>
                  <a:lnTo>
                    <a:pt x="167739" y="1787607"/>
                  </a:lnTo>
                  <a:lnTo>
                    <a:pt x="172272" y="1790632"/>
                  </a:lnTo>
                  <a:lnTo>
                    <a:pt x="175295" y="1792144"/>
                  </a:lnTo>
                  <a:lnTo>
                    <a:pt x="178317" y="1795169"/>
                  </a:lnTo>
                  <a:lnTo>
                    <a:pt x="181339" y="1796681"/>
                  </a:lnTo>
                  <a:lnTo>
                    <a:pt x="185873" y="1799706"/>
                  </a:lnTo>
                  <a:lnTo>
                    <a:pt x="188895" y="1801218"/>
                  </a:lnTo>
                  <a:lnTo>
                    <a:pt x="193429" y="1804243"/>
                  </a:lnTo>
                  <a:lnTo>
                    <a:pt x="196451" y="1805756"/>
                  </a:lnTo>
                  <a:lnTo>
                    <a:pt x="200984" y="1808780"/>
                  </a:lnTo>
                  <a:lnTo>
                    <a:pt x="204007" y="1811805"/>
                  </a:lnTo>
                  <a:lnTo>
                    <a:pt x="208540" y="1813317"/>
                  </a:lnTo>
                  <a:lnTo>
                    <a:pt x="211563" y="1816342"/>
                  </a:lnTo>
                  <a:lnTo>
                    <a:pt x="216096" y="1817854"/>
                  </a:lnTo>
                  <a:lnTo>
                    <a:pt x="219118" y="1820879"/>
                  </a:lnTo>
                  <a:lnTo>
                    <a:pt x="223652" y="1822391"/>
                  </a:lnTo>
                  <a:lnTo>
                    <a:pt x="228185" y="1823904"/>
                  </a:lnTo>
                  <a:lnTo>
                    <a:pt x="232719" y="1826928"/>
                  </a:lnTo>
                  <a:lnTo>
                    <a:pt x="235741" y="1828441"/>
                  </a:lnTo>
                  <a:lnTo>
                    <a:pt x="240274" y="1829953"/>
                  </a:lnTo>
                  <a:lnTo>
                    <a:pt x="244808" y="1832979"/>
                  </a:lnTo>
                  <a:lnTo>
                    <a:pt x="249341" y="1836003"/>
                  </a:lnTo>
                  <a:lnTo>
                    <a:pt x="253875" y="1837515"/>
                  </a:lnTo>
                  <a:lnTo>
                    <a:pt x="256898" y="1839027"/>
                  </a:lnTo>
                  <a:lnTo>
                    <a:pt x="261431" y="1842052"/>
                  </a:lnTo>
                  <a:lnTo>
                    <a:pt x="265964" y="1843564"/>
                  </a:lnTo>
                  <a:lnTo>
                    <a:pt x="268987" y="1846591"/>
                  </a:lnTo>
                  <a:lnTo>
                    <a:pt x="273520" y="1848101"/>
                  </a:lnTo>
                  <a:lnTo>
                    <a:pt x="278054" y="1849614"/>
                  </a:lnTo>
                  <a:lnTo>
                    <a:pt x="282587" y="1851126"/>
                  </a:lnTo>
                  <a:lnTo>
                    <a:pt x="285609" y="1854151"/>
                  </a:lnTo>
                  <a:lnTo>
                    <a:pt x="290143" y="1855663"/>
                  </a:lnTo>
                  <a:lnTo>
                    <a:pt x="293165" y="1857176"/>
                  </a:lnTo>
                  <a:lnTo>
                    <a:pt x="297699" y="1858688"/>
                  </a:lnTo>
                  <a:lnTo>
                    <a:pt x="302232" y="1860202"/>
                  </a:lnTo>
                  <a:lnTo>
                    <a:pt x="305255" y="1861713"/>
                  </a:lnTo>
                  <a:lnTo>
                    <a:pt x="309788" y="1863225"/>
                  </a:lnTo>
                  <a:lnTo>
                    <a:pt x="312810" y="1864737"/>
                  </a:lnTo>
                  <a:lnTo>
                    <a:pt x="315833" y="1867762"/>
                  </a:lnTo>
                  <a:lnTo>
                    <a:pt x="320366" y="1869275"/>
                  </a:lnTo>
                  <a:lnTo>
                    <a:pt x="323388" y="1870787"/>
                  </a:lnTo>
                  <a:lnTo>
                    <a:pt x="327922" y="1872299"/>
                  </a:lnTo>
                  <a:lnTo>
                    <a:pt x="330944" y="1873813"/>
                  </a:lnTo>
                  <a:lnTo>
                    <a:pt x="333966" y="1875324"/>
                  </a:lnTo>
                  <a:lnTo>
                    <a:pt x="336989" y="1876836"/>
                  </a:lnTo>
                  <a:lnTo>
                    <a:pt x="341522" y="1878348"/>
                  </a:lnTo>
                  <a:lnTo>
                    <a:pt x="343033" y="1879861"/>
                  </a:lnTo>
                  <a:lnTo>
                    <a:pt x="347567" y="1879861"/>
                  </a:lnTo>
                  <a:lnTo>
                    <a:pt x="350589" y="1881373"/>
                  </a:lnTo>
                  <a:lnTo>
                    <a:pt x="353612" y="1882886"/>
                  </a:lnTo>
                  <a:lnTo>
                    <a:pt x="356634" y="1884398"/>
                  </a:lnTo>
                  <a:lnTo>
                    <a:pt x="359656" y="1884398"/>
                  </a:lnTo>
                  <a:lnTo>
                    <a:pt x="362679" y="1885910"/>
                  </a:lnTo>
                  <a:lnTo>
                    <a:pt x="365701" y="1887424"/>
                  </a:lnTo>
                  <a:lnTo>
                    <a:pt x="367212" y="1888935"/>
                  </a:lnTo>
                  <a:lnTo>
                    <a:pt x="370234" y="1888935"/>
                  </a:lnTo>
                  <a:lnTo>
                    <a:pt x="373257" y="1890447"/>
                  </a:lnTo>
                  <a:lnTo>
                    <a:pt x="374768" y="1890447"/>
                  </a:lnTo>
                  <a:lnTo>
                    <a:pt x="376279" y="1891960"/>
                  </a:lnTo>
                  <a:lnTo>
                    <a:pt x="380812" y="1893472"/>
                  </a:lnTo>
                  <a:lnTo>
                    <a:pt x="385346" y="1894985"/>
                  </a:lnTo>
                  <a:lnTo>
                    <a:pt x="388368" y="1896497"/>
                  </a:lnTo>
                  <a:lnTo>
                    <a:pt x="391390" y="1898009"/>
                  </a:lnTo>
                  <a:lnTo>
                    <a:pt x="394413" y="1898009"/>
                  </a:lnTo>
                  <a:lnTo>
                    <a:pt x="397435" y="1899522"/>
                  </a:lnTo>
                  <a:lnTo>
                    <a:pt x="398947" y="1899522"/>
                  </a:lnTo>
                  <a:lnTo>
                    <a:pt x="400458" y="1901035"/>
                  </a:lnTo>
                  <a:lnTo>
                    <a:pt x="398947" y="1901035"/>
                  </a:lnTo>
                  <a:lnTo>
                    <a:pt x="397435" y="1901035"/>
                  </a:lnTo>
                  <a:lnTo>
                    <a:pt x="394413" y="1902546"/>
                  </a:lnTo>
                  <a:lnTo>
                    <a:pt x="389879" y="1902546"/>
                  </a:lnTo>
                  <a:lnTo>
                    <a:pt x="386857" y="1904059"/>
                  </a:lnTo>
                  <a:lnTo>
                    <a:pt x="383835" y="1904059"/>
                  </a:lnTo>
                  <a:lnTo>
                    <a:pt x="380812" y="1904059"/>
                  </a:lnTo>
                  <a:lnTo>
                    <a:pt x="379301" y="1904059"/>
                  </a:lnTo>
                  <a:lnTo>
                    <a:pt x="376279" y="1904059"/>
                  </a:lnTo>
                  <a:lnTo>
                    <a:pt x="373257" y="1904059"/>
                  </a:lnTo>
                  <a:lnTo>
                    <a:pt x="370234" y="1905571"/>
                  </a:lnTo>
                  <a:lnTo>
                    <a:pt x="367212" y="1905571"/>
                  </a:lnTo>
                  <a:lnTo>
                    <a:pt x="364190" y="1905571"/>
                  </a:lnTo>
                  <a:lnTo>
                    <a:pt x="361168" y="1905571"/>
                  </a:lnTo>
                  <a:lnTo>
                    <a:pt x="358145" y="1907083"/>
                  </a:lnTo>
                  <a:lnTo>
                    <a:pt x="355123" y="1907083"/>
                  </a:lnTo>
                  <a:lnTo>
                    <a:pt x="352101" y="1908596"/>
                  </a:lnTo>
                  <a:lnTo>
                    <a:pt x="349078" y="1908596"/>
                  </a:lnTo>
                  <a:lnTo>
                    <a:pt x="344544" y="1908596"/>
                  </a:lnTo>
                  <a:lnTo>
                    <a:pt x="341522" y="1908596"/>
                  </a:lnTo>
                  <a:lnTo>
                    <a:pt x="338500" y="1908596"/>
                  </a:lnTo>
                  <a:lnTo>
                    <a:pt x="335478" y="1908596"/>
                  </a:lnTo>
                  <a:lnTo>
                    <a:pt x="330944" y="1908596"/>
                  </a:lnTo>
                  <a:lnTo>
                    <a:pt x="327922" y="1910108"/>
                  </a:lnTo>
                  <a:lnTo>
                    <a:pt x="324900" y="1910108"/>
                  </a:lnTo>
                  <a:lnTo>
                    <a:pt x="321877" y="1910108"/>
                  </a:lnTo>
                  <a:lnTo>
                    <a:pt x="317344" y="1908596"/>
                  </a:lnTo>
                  <a:lnTo>
                    <a:pt x="315833" y="1908596"/>
                  </a:lnTo>
                  <a:lnTo>
                    <a:pt x="312810" y="1907083"/>
                  </a:lnTo>
                  <a:lnTo>
                    <a:pt x="309788" y="1905571"/>
                  </a:lnTo>
                  <a:lnTo>
                    <a:pt x="306766" y="1905571"/>
                  </a:lnTo>
                  <a:lnTo>
                    <a:pt x="303743" y="1904059"/>
                  </a:lnTo>
                  <a:lnTo>
                    <a:pt x="302232" y="1902546"/>
                  </a:lnTo>
                  <a:lnTo>
                    <a:pt x="297699" y="1901035"/>
                  </a:lnTo>
                  <a:lnTo>
                    <a:pt x="294676" y="1901035"/>
                  </a:lnTo>
                  <a:lnTo>
                    <a:pt x="291654" y="1898009"/>
                  </a:lnTo>
                  <a:lnTo>
                    <a:pt x="288632" y="1898009"/>
                  </a:lnTo>
                  <a:lnTo>
                    <a:pt x="284098" y="1894985"/>
                  </a:lnTo>
                  <a:lnTo>
                    <a:pt x="279565" y="1894985"/>
                  </a:lnTo>
                  <a:lnTo>
                    <a:pt x="276542" y="1891960"/>
                  </a:lnTo>
                  <a:lnTo>
                    <a:pt x="272009" y="1890447"/>
                  </a:lnTo>
                  <a:lnTo>
                    <a:pt x="267476" y="1887424"/>
                  </a:lnTo>
                  <a:lnTo>
                    <a:pt x="262942" y="1885910"/>
                  </a:lnTo>
                  <a:lnTo>
                    <a:pt x="259920" y="1882886"/>
                  </a:lnTo>
                  <a:lnTo>
                    <a:pt x="255386" y="1881373"/>
                  </a:lnTo>
                  <a:lnTo>
                    <a:pt x="250853" y="1878348"/>
                  </a:lnTo>
                  <a:lnTo>
                    <a:pt x="244808" y="1876836"/>
                  </a:lnTo>
                  <a:lnTo>
                    <a:pt x="241786" y="1873813"/>
                  </a:lnTo>
                  <a:lnTo>
                    <a:pt x="237252" y="1870787"/>
                  </a:lnTo>
                  <a:lnTo>
                    <a:pt x="232719" y="1869275"/>
                  </a:lnTo>
                  <a:lnTo>
                    <a:pt x="226674" y="1866250"/>
                  </a:lnTo>
                  <a:lnTo>
                    <a:pt x="222141" y="1863225"/>
                  </a:lnTo>
                  <a:lnTo>
                    <a:pt x="217607" y="1860202"/>
                  </a:lnTo>
                  <a:lnTo>
                    <a:pt x="213074" y="1858688"/>
                  </a:lnTo>
                  <a:lnTo>
                    <a:pt x="207029" y="1855663"/>
                  </a:lnTo>
                  <a:lnTo>
                    <a:pt x="202495" y="1852638"/>
                  </a:lnTo>
                  <a:lnTo>
                    <a:pt x="197962" y="1849614"/>
                  </a:lnTo>
                  <a:lnTo>
                    <a:pt x="191917" y="1846591"/>
                  </a:lnTo>
                  <a:lnTo>
                    <a:pt x="187384" y="1843564"/>
                  </a:lnTo>
                  <a:lnTo>
                    <a:pt x="182850" y="1840539"/>
                  </a:lnTo>
                  <a:lnTo>
                    <a:pt x="178317" y="1837515"/>
                  </a:lnTo>
                  <a:lnTo>
                    <a:pt x="172272" y="1834490"/>
                  </a:lnTo>
                  <a:lnTo>
                    <a:pt x="167739" y="1831466"/>
                  </a:lnTo>
                  <a:lnTo>
                    <a:pt x="163206" y="1828441"/>
                  </a:lnTo>
                  <a:lnTo>
                    <a:pt x="157161" y="1825416"/>
                  </a:lnTo>
                  <a:lnTo>
                    <a:pt x="152627" y="1822391"/>
                  </a:lnTo>
                  <a:lnTo>
                    <a:pt x="148094" y="1819368"/>
                  </a:lnTo>
                  <a:lnTo>
                    <a:pt x="142049" y="1816342"/>
                  </a:lnTo>
                  <a:lnTo>
                    <a:pt x="137516" y="1813317"/>
                  </a:lnTo>
                  <a:lnTo>
                    <a:pt x="132982" y="1810292"/>
                  </a:lnTo>
                  <a:lnTo>
                    <a:pt x="126938" y="1807268"/>
                  </a:lnTo>
                  <a:lnTo>
                    <a:pt x="122404" y="1804243"/>
                  </a:lnTo>
                  <a:lnTo>
                    <a:pt x="117871" y="1801218"/>
                  </a:lnTo>
                  <a:lnTo>
                    <a:pt x="113337" y="1798194"/>
                  </a:lnTo>
                  <a:lnTo>
                    <a:pt x="108803" y="1795169"/>
                  </a:lnTo>
                  <a:lnTo>
                    <a:pt x="104270" y="1792144"/>
                  </a:lnTo>
                  <a:lnTo>
                    <a:pt x="99737" y="1790632"/>
                  </a:lnTo>
                  <a:lnTo>
                    <a:pt x="95203" y="1787607"/>
                  </a:lnTo>
                  <a:lnTo>
                    <a:pt x="90670" y="1784582"/>
                  </a:lnTo>
                  <a:lnTo>
                    <a:pt x="86136" y="1781558"/>
                  </a:lnTo>
                  <a:lnTo>
                    <a:pt x="81603" y="1778533"/>
                  </a:lnTo>
                  <a:lnTo>
                    <a:pt x="78580" y="1777020"/>
                  </a:lnTo>
                  <a:lnTo>
                    <a:pt x="74047" y="1773996"/>
                  </a:lnTo>
                  <a:lnTo>
                    <a:pt x="69514" y="1770971"/>
                  </a:lnTo>
                  <a:lnTo>
                    <a:pt x="66491" y="1769459"/>
                  </a:lnTo>
                  <a:lnTo>
                    <a:pt x="61958" y="1766434"/>
                  </a:lnTo>
                  <a:lnTo>
                    <a:pt x="57424" y="1764922"/>
                  </a:lnTo>
                  <a:lnTo>
                    <a:pt x="54402" y="1761897"/>
                  </a:lnTo>
                  <a:lnTo>
                    <a:pt x="51379" y="1760385"/>
                  </a:lnTo>
                  <a:lnTo>
                    <a:pt x="48357" y="1757360"/>
                  </a:lnTo>
                  <a:lnTo>
                    <a:pt x="45335" y="1755848"/>
                  </a:lnTo>
                  <a:lnTo>
                    <a:pt x="42313" y="1752823"/>
                  </a:lnTo>
                  <a:lnTo>
                    <a:pt x="39290" y="1751310"/>
                  </a:lnTo>
                  <a:lnTo>
                    <a:pt x="37779" y="1748286"/>
                  </a:lnTo>
                  <a:lnTo>
                    <a:pt x="34757" y="1746773"/>
                  </a:lnTo>
                  <a:lnTo>
                    <a:pt x="30223" y="1743749"/>
                  </a:lnTo>
                  <a:lnTo>
                    <a:pt x="25690" y="1740724"/>
                  </a:lnTo>
                  <a:lnTo>
                    <a:pt x="21156" y="1736187"/>
                  </a:lnTo>
                  <a:lnTo>
                    <a:pt x="16623" y="1733162"/>
                  </a:lnTo>
                  <a:lnTo>
                    <a:pt x="13601" y="1730138"/>
                  </a:lnTo>
                  <a:lnTo>
                    <a:pt x="10578" y="1727113"/>
                  </a:lnTo>
                  <a:lnTo>
                    <a:pt x="9067" y="1724088"/>
                  </a:lnTo>
                  <a:lnTo>
                    <a:pt x="6045" y="1721063"/>
                  </a:lnTo>
                  <a:lnTo>
                    <a:pt x="4533" y="1718039"/>
                  </a:lnTo>
                  <a:lnTo>
                    <a:pt x="3022" y="1715014"/>
                  </a:lnTo>
                  <a:lnTo>
                    <a:pt x="3022" y="1713501"/>
                  </a:lnTo>
                  <a:lnTo>
                    <a:pt x="1511" y="1710477"/>
                  </a:lnTo>
                  <a:lnTo>
                    <a:pt x="1511" y="1705940"/>
                  </a:lnTo>
                  <a:lnTo>
                    <a:pt x="0" y="1702915"/>
                  </a:lnTo>
                  <a:lnTo>
                    <a:pt x="0" y="1699890"/>
                  </a:lnTo>
                  <a:lnTo>
                    <a:pt x="0" y="1696866"/>
                  </a:lnTo>
                  <a:lnTo>
                    <a:pt x="1511" y="1693841"/>
                  </a:lnTo>
                  <a:lnTo>
                    <a:pt x="1511" y="1689304"/>
                  </a:lnTo>
                  <a:lnTo>
                    <a:pt x="3022" y="1686279"/>
                  </a:lnTo>
                  <a:lnTo>
                    <a:pt x="3022" y="1681742"/>
                  </a:lnTo>
                  <a:lnTo>
                    <a:pt x="6045" y="1677205"/>
                  </a:lnTo>
                  <a:lnTo>
                    <a:pt x="7556" y="1672668"/>
                  </a:lnTo>
                  <a:lnTo>
                    <a:pt x="9067" y="1668131"/>
                  </a:lnTo>
                  <a:lnTo>
                    <a:pt x="9067" y="1663594"/>
                  </a:lnTo>
                  <a:lnTo>
                    <a:pt x="10578" y="1660569"/>
                  </a:lnTo>
                  <a:lnTo>
                    <a:pt x="12089" y="1657544"/>
                  </a:lnTo>
                  <a:lnTo>
                    <a:pt x="13601" y="1654519"/>
                  </a:lnTo>
                  <a:lnTo>
                    <a:pt x="13601" y="1653007"/>
                  </a:lnTo>
                  <a:lnTo>
                    <a:pt x="15112" y="1649982"/>
                  </a:lnTo>
                  <a:lnTo>
                    <a:pt x="15112" y="1645446"/>
                  </a:lnTo>
                  <a:lnTo>
                    <a:pt x="16623" y="1642421"/>
                  </a:lnTo>
                  <a:lnTo>
                    <a:pt x="16623" y="1640908"/>
                  </a:lnTo>
                  <a:lnTo>
                    <a:pt x="18134" y="1637884"/>
                  </a:lnTo>
                  <a:lnTo>
                    <a:pt x="18134" y="1636371"/>
                  </a:lnTo>
                  <a:lnTo>
                    <a:pt x="19645" y="1633347"/>
                  </a:lnTo>
                  <a:lnTo>
                    <a:pt x="21156" y="1630322"/>
                  </a:lnTo>
                  <a:lnTo>
                    <a:pt x="22668" y="1627297"/>
                  </a:lnTo>
                  <a:lnTo>
                    <a:pt x="22668" y="1624272"/>
                  </a:lnTo>
                  <a:lnTo>
                    <a:pt x="24179" y="1619735"/>
                  </a:lnTo>
                  <a:lnTo>
                    <a:pt x="25690" y="1616710"/>
                  </a:lnTo>
                  <a:lnTo>
                    <a:pt x="28712" y="1610661"/>
                  </a:lnTo>
                  <a:lnTo>
                    <a:pt x="30223" y="1606124"/>
                  </a:lnTo>
                  <a:lnTo>
                    <a:pt x="33246" y="1600075"/>
                  </a:lnTo>
                  <a:lnTo>
                    <a:pt x="34757" y="1595538"/>
                  </a:lnTo>
                  <a:lnTo>
                    <a:pt x="37779" y="1589488"/>
                  </a:lnTo>
                  <a:lnTo>
                    <a:pt x="39290" y="1583439"/>
                  </a:lnTo>
                  <a:lnTo>
                    <a:pt x="42313" y="1577389"/>
                  </a:lnTo>
                  <a:lnTo>
                    <a:pt x="43824" y="1569828"/>
                  </a:lnTo>
                  <a:lnTo>
                    <a:pt x="46846" y="1562266"/>
                  </a:lnTo>
                  <a:lnTo>
                    <a:pt x="49868" y="1554704"/>
                  </a:lnTo>
                  <a:lnTo>
                    <a:pt x="52891" y="1547142"/>
                  </a:lnTo>
                  <a:lnTo>
                    <a:pt x="55913" y="1539580"/>
                  </a:lnTo>
                  <a:lnTo>
                    <a:pt x="60446" y="1530506"/>
                  </a:lnTo>
                  <a:lnTo>
                    <a:pt x="63469" y="1522945"/>
                  </a:lnTo>
                  <a:lnTo>
                    <a:pt x="68002" y="1513870"/>
                  </a:lnTo>
                  <a:lnTo>
                    <a:pt x="71025" y="1504796"/>
                  </a:lnTo>
                  <a:lnTo>
                    <a:pt x="75558" y="1495722"/>
                  </a:lnTo>
                  <a:lnTo>
                    <a:pt x="78580" y="1485136"/>
                  </a:lnTo>
                  <a:lnTo>
                    <a:pt x="83114" y="1476061"/>
                  </a:lnTo>
                  <a:lnTo>
                    <a:pt x="86136" y="1466987"/>
                  </a:lnTo>
                  <a:lnTo>
                    <a:pt x="90670" y="1456401"/>
                  </a:lnTo>
                  <a:lnTo>
                    <a:pt x="95203" y="1445814"/>
                  </a:lnTo>
                  <a:lnTo>
                    <a:pt x="99737" y="1435228"/>
                  </a:lnTo>
                  <a:lnTo>
                    <a:pt x="104270" y="1424641"/>
                  </a:lnTo>
                  <a:lnTo>
                    <a:pt x="108803" y="1412542"/>
                  </a:lnTo>
                  <a:lnTo>
                    <a:pt x="114848" y="1401956"/>
                  </a:lnTo>
                  <a:lnTo>
                    <a:pt x="119382" y="1389857"/>
                  </a:lnTo>
                  <a:lnTo>
                    <a:pt x="123915" y="1379270"/>
                  </a:lnTo>
                  <a:lnTo>
                    <a:pt x="128449" y="1367171"/>
                  </a:lnTo>
                  <a:lnTo>
                    <a:pt x="134493" y="1355073"/>
                  </a:lnTo>
                  <a:lnTo>
                    <a:pt x="139027" y="1341461"/>
                  </a:lnTo>
                  <a:lnTo>
                    <a:pt x="143560" y="1330875"/>
                  </a:lnTo>
                  <a:lnTo>
                    <a:pt x="149605" y="1317264"/>
                  </a:lnTo>
                  <a:lnTo>
                    <a:pt x="155649" y="1305165"/>
                  </a:lnTo>
                  <a:lnTo>
                    <a:pt x="160183" y="1293066"/>
                  </a:lnTo>
                  <a:lnTo>
                    <a:pt x="166228" y="1279455"/>
                  </a:lnTo>
                  <a:lnTo>
                    <a:pt x="172272" y="1265844"/>
                  </a:lnTo>
                  <a:lnTo>
                    <a:pt x="178317" y="1253745"/>
                  </a:lnTo>
                  <a:lnTo>
                    <a:pt x="182850" y="1240133"/>
                  </a:lnTo>
                  <a:lnTo>
                    <a:pt x="188895" y="1226522"/>
                  </a:lnTo>
                  <a:lnTo>
                    <a:pt x="194940" y="1212911"/>
                  </a:lnTo>
                  <a:lnTo>
                    <a:pt x="200984" y="1199300"/>
                  </a:lnTo>
                  <a:lnTo>
                    <a:pt x="207029" y="1185689"/>
                  </a:lnTo>
                  <a:lnTo>
                    <a:pt x="213074" y="1172077"/>
                  </a:lnTo>
                  <a:lnTo>
                    <a:pt x="220630" y="1156954"/>
                  </a:lnTo>
                  <a:lnTo>
                    <a:pt x="225163" y="1143343"/>
                  </a:lnTo>
                  <a:lnTo>
                    <a:pt x="232719" y="1129731"/>
                  </a:lnTo>
                  <a:lnTo>
                    <a:pt x="238763" y="1116120"/>
                  </a:lnTo>
                  <a:lnTo>
                    <a:pt x="244808" y="1100997"/>
                  </a:lnTo>
                  <a:lnTo>
                    <a:pt x="250853" y="1087385"/>
                  </a:lnTo>
                  <a:lnTo>
                    <a:pt x="258409" y="1072262"/>
                  </a:lnTo>
                  <a:lnTo>
                    <a:pt x="264453" y="1058651"/>
                  </a:lnTo>
                  <a:lnTo>
                    <a:pt x="270498" y="1043527"/>
                  </a:lnTo>
                  <a:lnTo>
                    <a:pt x="278054" y="1029916"/>
                  </a:lnTo>
                  <a:lnTo>
                    <a:pt x="284098" y="1014792"/>
                  </a:lnTo>
                  <a:lnTo>
                    <a:pt x="290143" y="1001181"/>
                  </a:lnTo>
                  <a:lnTo>
                    <a:pt x="299210" y="981520"/>
                  </a:lnTo>
                  <a:lnTo>
                    <a:pt x="308277" y="963372"/>
                  </a:lnTo>
                  <a:lnTo>
                    <a:pt x="317344" y="945224"/>
                  </a:lnTo>
                  <a:lnTo>
                    <a:pt x="326411" y="927075"/>
                  </a:lnTo>
                  <a:lnTo>
                    <a:pt x="335478" y="908927"/>
                  </a:lnTo>
                  <a:lnTo>
                    <a:pt x="343033" y="889266"/>
                  </a:lnTo>
                  <a:lnTo>
                    <a:pt x="352101" y="871118"/>
                  </a:lnTo>
                  <a:lnTo>
                    <a:pt x="361168" y="852970"/>
                  </a:lnTo>
                  <a:lnTo>
                    <a:pt x="370234" y="834822"/>
                  </a:lnTo>
                  <a:lnTo>
                    <a:pt x="379301" y="815161"/>
                  </a:lnTo>
                  <a:lnTo>
                    <a:pt x="388368" y="797013"/>
                  </a:lnTo>
                  <a:lnTo>
                    <a:pt x="395924" y="778864"/>
                  </a:lnTo>
                  <a:lnTo>
                    <a:pt x="404991" y="760716"/>
                  </a:lnTo>
                  <a:lnTo>
                    <a:pt x="414058" y="742568"/>
                  </a:lnTo>
                  <a:lnTo>
                    <a:pt x="423125" y="724419"/>
                  </a:lnTo>
                  <a:lnTo>
                    <a:pt x="430681" y="707784"/>
                  </a:lnTo>
                  <a:lnTo>
                    <a:pt x="439748" y="689635"/>
                  </a:lnTo>
                  <a:lnTo>
                    <a:pt x="448815" y="671487"/>
                  </a:lnTo>
                  <a:lnTo>
                    <a:pt x="457882" y="653339"/>
                  </a:lnTo>
                  <a:lnTo>
                    <a:pt x="466949" y="636703"/>
                  </a:lnTo>
                  <a:lnTo>
                    <a:pt x="476016" y="618554"/>
                  </a:lnTo>
                  <a:lnTo>
                    <a:pt x="483571" y="601919"/>
                  </a:lnTo>
                  <a:lnTo>
                    <a:pt x="492638" y="585283"/>
                  </a:lnTo>
                  <a:lnTo>
                    <a:pt x="500194" y="568647"/>
                  </a:lnTo>
                  <a:lnTo>
                    <a:pt x="509261" y="552011"/>
                  </a:lnTo>
                  <a:lnTo>
                    <a:pt x="516817" y="535375"/>
                  </a:lnTo>
                  <a:lnTo>
                    <a:pt x="524373" y="518739"/>
                  </a:lnTo>
                  <a:lnTo>
                    <a:pt x="533440" y="503615"/>
                  </a:lnTo>
                  <a:lnTo>
                    <a:pt x="540996" y="486979"/>
                  </a:lnTo>
                  <a:lnTo>
                    <a:pt x="548551" y="471856"/>
                  </a:lnTo>
                  <a:lnTo>
                    <a:pt x="556107" y="456732"/>
                  </a:lnTo>
                  <a:lnTo>
                    <a:pt x="563663" y="443121"/>
                  </a:lnTo>
                  <a:lnTo>
                    <a:pt x="571219" y="427997"/>
                  </a:lnTo>
                  <a:lnTo>
                    <a:pt x="578774" y="412874"/>
                  </a:lnTo>
                  <a:lnTo>
                    <a:pt x="586330" y="399262"/>
                  </a:lnTo>
                  <a:lnTo>
                    <a:pt x="593886" y="385651"/>
                  </a:lnTo>
                  <a:lnTo>
                    <a:pt x="599931" y="372040"/>
                  </a:lnTo>
                  <a:lnTo>
                    <a:pt x="607487" y="358429"/>
                  </a:lnTo>
                  <a:lnTo>
                    <a:pt x="613531" y="346330"/>
                  </a:lnTo>
                  <a:lnTo>
                    <a:pt x="619576" y="332719"/>
                  </a:lnTo>
                  <a:lnTo>
                    <a:pt x="627132" y="320620"/>
                  </a:lnTo>
                  <a:lnTo>
                    <a:pt x="633176" y="308521"/>
                  </a:lnTo>
                  <a:lnTo>
                    <a:pt x="639221" y="297935"/>
                  </a:lnTo>
                  <a:lnTo>
                    <a:pt x="643755" y="287348"/>
                  </a:lnTo>
                  <a:lnTo>
                    <a:pt x="649799" y="275249"/>
                  </a:lnTo>
                  <a:lnTo>
                    <a:pt x="655844" y="266175"/>
                  </a:lnTo>
                  <a:lnTo>
                    <a:pt x="660377" y="255588"/>
                  </a:lnTo>
                  <a:lnTo>
                    <a:pt x="664911" y="246514"/>
                  </a:lnTo>
                  <a:lnTo>
                    <a:pt x="670955" y="237440"/>
                  </a:lnTo>
                  <a:lnTo>
                    <a:pt x="675489" y="229878"/>
                  </a:lnTo>
                  <a:lnTo>
                    <a:pt x="678511" y="220804"/>
                  </a:lnTo>
                  <a:lnTo>
                    <a:pt x="683044" y="213242"/>
                  </a:lnTo>
                  <a:lnTo>
                    <a:pt x="687578" y="207193"/>
                  </a:lnTo>
                  <a:lnTo>
                    <a:pt x="690601" y="199631"/>
                  </a:lnTo>
                  <a:lnTo>
                    <a:pt x="693623" y="193582"/>
                  </a:lnTo>
                  <a:lnTo>
                    <a:pt x="696645" y="189045"/>
                  </a:lnTo>
                  <a:lnTo>
                    <a:pt x="699667" y="182995"/>
                  </a:lnTo>
                  <a:lnTo>
                    <a:pt x="702690" y="178458"/>
                  </a:lnTo>
                  <a:lnTo>
                    <a:pt x="705712" y="173921"/>
                  </a:lnTo>
                  <a:lnTo>
                    <a:pt x="707223" y="170896"/>
                  </a:lnTo>
                  <a:lnTo>
                    <a:pt x="708734" y="167872"/>
                  </a:lnTo>
                  <a:lnTo>
                    <a:pt x="710245" y="164847"/>
                  </a:lnTo>
                  <a:lnTo>
                    <a:pt x="711757" y="163335"/>
                  </a:lnTo>
                  <a:lnTo>
                    <a:pt x="714779" y="158797"/>
                  </a:lnTo>
                  <a:lnTo>
                    <a:pt x="717801" y="154261"/>
                  </a:lnTo>
                  <a:lnTo>
                    <a:pt x="720823" y="149723"/>
                  </a:lnTo>
                  <a:lnTo>
                    <a:pt x="725357" y="145186"/>
                  </a:lnTo>
                  <a:lnTo>
                    <a:pt x="726868" y="142162"/>
                  </a:lnTo>
                  <a:lnTo>
                    <a:pt x="728379" y="139137"/>
                  </a:lnTo>
                  <a:lnTo>
                    <a:pt x="731402" y="137625"/>
                  </a:lnTo>
                  <a:lnTo>
                    <a:pt x="732913" y="134600"/>
                  </a:lnTo>
                  <a:lnTo>
                    <a:pt x="735935" y="131575"/>
                  </a:lnTo>
                  <a:lnTo>
                    <a:pt x="737446" y="128550"/>
                  </a:lnTo>
                  <a:lnTo>
                    <a:pt x="738958" y="125526"/>
                  </a:lnTo>
                  <a:lnTo>
                    <a:pt x="740469" y="122501"/>
                  </a:lnTo>
                  <a:lnTo>
                    <a:pt x="743491" y="117964"/>
                  </a:lnTo>
                  <a:lnTo>
                    <a:pt x="746513" y="116452"/>
                  </a:lnTo>
                  <a:lnTo>
                    <a:pt x="748025" y="111914"/>
                  </a:lnTo>
                  <a:lnTo>
                    <a:pt x="751047" y="108890"/>
                  </a:lnTo>
                  <a:lnTo>
                    <a:pt x="752558" y="105865"/>
                  </a:lnTo>
                  <a:lnTo>
                    <a:pt x="755580" y="102840"/>
                  </a:lnTo>
                  <a:lnTo>
                    <a:pt x="757091" y="99816"/>
                  </a:lnTo>
                  <a:lnTo>
                    <a:pt x="760114" y="96791"/>
                  </a:lnTo>
                  <a:lnTo>
                    <a:pt x="763136" y="92254"/>
                  </a:lnTo>
                  <a:lnTo>
                    <a:pt x="764647" y="89229"/>
                  </a:lnTo>
                  <a:lnTo>
                    <a:pt x="767669" y="86204"/>
                  </a:lnTo>
                  <a:lnTo>
                    <a:pt x="769181" y="83180"/>
                  </a:lnTo>
                  <a:lnTo>
                    <a:pt x="772203" y="78643"/>
                  </a:lnTo>
                  <a:lnTo>
                    <a:pt x="773714" y="77130"/>
                  </a:lnTo>
                  <a:lnTo>
                    <a:pt x="776736" y="72593"/>
                  </a:lnTo>
                  <a:lnTo>
                    <a:pt x="779759" y="69568"/>
                  </a:lnTo>
                  <a:lnTo>
                    <a:pt x="781270" y="66544"/>
                  </a:lnTo>
                  <a:lnTo>
                    <a:pt x="784292" y="63519"/>
                  </a:lnTo>
                  <a:lnTo>
                    <a:pt x="787315" y="60494"/>
                  </a:lnTo>
                  <a:lnTo>
                    <a:pt x="788826" y="55957"/>
                  </a:lnTo>
                  <a:lnTo>
                    <a:pt x="791848" y="52932"/>
                  </a:lnTo>
                  <a:lnTo>
                    <a:pt x="793359" y="49908"/>
                  </a:lnTo>
                  <a:lnTo>
                    <a:pt x="796382" y="46883"/>
                  </a:lnTo>
                  <a:lnTo>
                    <a:pt x="797893" y="43858"/>
                  </a:lnTo>
                  <a:lnTo>
                    <a:pt x="800915" y="40834"/>
                  </a:lnTo>
                  <a:lnTo>
                    <a:pt x="802426" y="39321"/>
                  </a:lnTo>
                  <a:lnTo>
                    <a:pt x="805449" y="36297"/>
                  </a:lnTo>
                  <a:lnTo>
                    <a:pt x="808471" y="33272"/>
                  </a:lnTo>
                  <a:lnTo>
                    <a:pt x="809982" y="30247"/>
                  </a:lnTo>
                  <a:lnTo>
                    <a:pt x="811493" y="27222"/>
                  </a:lnTo>
                  <a:lnTo>
                    <a:pt x="814515" y="25710"/>
                  </a:lnTo>
                  <a:lnTo>
                    <a:pt x="816027" y="22685"/>
                  </a:lnTo>
                  <a:lnTo>
                    <a:pt x="819049" y="18148"/>
                  </a:lnTo>
                  <a:lnTo>
                    <a:pt x="823582" y="15123"/>
                  </a:lnTo>
                  <a:lnTo>
                    <a:pt x="826605" y="10587"/>
                  </a:lnTo>
                  <a:lnTo>
                    <a:pt x="829627" y="7562"/>
                  </a:lnTo>
                  <a:lnTo>
                    <a:pt x="832650" y="4537"/>
                  </a:lnTo>
                  <a:lnTo>
                    <a:pt x="835672" y="3025"/>
                  </a:lnTo>
                  <a:lnTo>
                    <a:pt x="837183" y="1512"/>
                  </a:lnTo>
                  <a:lnTo>
                    <a:pt x="83869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9" name="Shape 73">
              <a:extLst>
                <a:ext uri="{FF2B5EF4-FFF2-40B4-BE49-F238E27FC236}">
                  <a16:creationId xmlns:a16="http://schemas.microsoft.com/office/drawing/2014/main" id="{6625BB62-08D7-4390-8760-19ECA8A0F250}"/>
                </a:ext>
              </a:extLst>
            </p:cNvPr>
            <p:cNvSpPr/>
            <p:nvPr/>
          </p:nvSpPr>
          <p:spPr>
            <a:xfrm>
              <a:off x="4507066" y="351689"/>
              <a:ext cx="237252" cy="320620"/>
            </a:xfrm>
            <a:custGeom>
              <a:avLst/>
              <a:gdLst/>
              <a:ahLst/>
              <a:cxnLst/>
              <a:rect l="0" t="0" r="0" b="0"/>
              <a:pathLst>
                <a:path w="237252" h="320620">
                  <a:moveTo>
                    <a:pt x="128449" y="0"/>
                  </a:moveTo>
                  <a:lnTo>
                    <a:pt x="131473" y="0"/>
                  </a:lnTo>
                  <a:lnTo>
                    <a:pt x="134493" y="0"/>
                  </a:lnTo>
                  <a:lnTo>
                    <a:pt x="137516" y="0"/>
                  </a:lnTo>
                  <a:lnTo>
                    <a:pt x="139027" y="0"/>
                  </a:lnTo>
                  <a:lnTo>
                    <a:pt x="142049" y="1512"/>
                  </a:lnTo>
                  <a:lnTo>
                    <a:pt x="145073" y="1512"/>
                  </a:lnTo>
                  <a:lnTo>
                    <a:pt x="148094" y="1512"/>
                  </a:lnTo>
                  <a:lnTo>
                    <a:pt x="151116" y="1512"/>
                  </a:lnTo>
                  <a:lnTo>
                    <a:pt x="154138" y="3025"/>
                  </a:lnTo>
                  <a:lnTo>
                    <a:pt x="157162" y="3025"/>
                  </a:lnTo>
                  <a:lnTo>
                    <a:pt x="160183" y="4537"/>
                  </a:lnTo>
                  <a:lnTo>
                    <a:pt x="163205" y="4537"/>
                  </a:lnTo>
                  <a:lnTo>
                    <a:pt x="166228" y="4537"/>
                  </a:lnTo>
                  <a:lnTo>
                    <a:pt x="169250" y="6049"/>
                  </a:lnTo>
                  <a:lnTo>
                    <a:pt x="172274" y="7562"/>
                  </a:lnTo>
                  <a:lnTo>
                    <a:pt x="175295" y="7562"/>
                  </a:lnTo>
                  <a:lnTo>
                    <a:pt x="179828" y="9074"/>
                  </a:lnTo>
                  <a:lnTo>
                    <a:pt x="182850" y="10587"/>
                  </a:lnTo>
                  <a:lnTo>
                    <a:pt x="185874" y="10587"/>
                  </a:lnTo>
                  <a:lnTo>
                    <a:pt x="190406" y="12099"/>
                  </a:lnTo>
                  <a:lnTo>
                    <a:pt x="191917" y="13611"/>
                  </a:lnTo>
                  <a:lnTo>
                    <a:pt x="194940" y="15123"/>
                  </a:lnTo>
                  <a:lnTo>
                    <a:pt x="197964" y="16636"/>
                  </a:lnTo>
                  <a:lnTo>
                    <a:pt x="200984" y="18148"/>
                  </a:lnTo>
                  <a:lnTo>
                    <a:pt x="204007" y="19661"/>
                  </a:lnTo>
                  <a:lnTo>
                    <a:pt x="205518" y="22685"/>
                  </a:lnTo>
                  <a:lnTo>
                    <a:pt x="210051" y="25710"/>
                  </a:lnTo>
                  <a:lnTo>
                    <a:pt x="213075" y="30247"/>
                  </a:lnTo>
                  <a:lnTo>
                    <a:pt x="217607" y="34784"/>
                  </a:lnTo>
                  <a:lnTo>
                    <a:pt x="219118" y="37809"/>
                  </a:lnTo>
                  <a:lnTo>
                    <a:pt x="220630" y="42346"/>
                  </a:lnTo>
                  <a:lnTo>
                    <a:pt x="220630" y="45371"/>
                  </a:lnTo>
                  <a:lnTo>
                    <a:pt x="222141" y="46883"/>
                  </a:lnTo>
                  <a:lnTo>
                    <a:pt x="220630" y="49908"/>
                  </a:lnTo>
                  <a:lnTo>
                    <a:pt x="220630" y="51420"/>
                  </a:lnTo>
                  <a:lnTo>
                    <a:pt x="219118" y="52933"/>
                  </a:lnTo>
                  <a:lnTo>
                    <a:pt x="217607" y="55957"/>
                  </a:lnTo>
                  <a:lnTo>
                    <a:pt x="214585" y="57470"/>
                  </a:lnTo>
                  <a:lnTo>
                    <a:pt x="211564" y="58982"/>
                  </a:lnTo>
                  <a:lnTo>
                    <a:pt x="207029" y="58982"/>
                  </a:lnTo>
                  <a:lnTo>
                    <a:pt x="205518" y="57470"/>
                  </a:lnTo>
                  <a:lnTo>
                    <a:pt x="202495" y="57470"/>
                  </a:lnTo>
                  <a:lnTo>
                    <a:pt x="200984" y="55957"/>
                  </a:lnTo>
                  <a:lnTo>
                    <a:pt x="197964" y="55957"/>
                  </a:lnTo>
                  <a:lnTo>
                    <a:pt x="194940" y="54445"/>
                  </a:lnTo>
                  <a:lnTo>
                    <a:pt x="193429" y="54445"/>
                  </a:lnTo>
                  <a:lnTo>
                    <a:pt x="190406" y="52933"/>
                  </a:lnTo>
                  <a:lnTo>
                    <a:pt x="187384" y="51420"/>
                  </a:lnTo>
                  <a:lnTo>
                    <a:pt x="184363" y="49908"/>
                  </a:lnTo>
                  <a:lnTo>
                    <a:pt x="179828" y="48395"/>
                  </a:lnTo>
                  <a:lnTo>
                    <a:pt x="176806" y="46883"/>
                  </a:lnTo>
                  <a:lnTo>
                    <a:pt x="173784" y="46883"/>
                  </a:lnTo>
                  <a:lnTo>
                    <a:pt x="170763" y="45371"/>
                  </a:lnTo>
                  <a:lnTo>
                    <a:pt x="166228" y="43858"/>
                  </a:lnTo>
                  <a:lnTo>
                    <a:pt x="163205" y="42346"/>
                  </a:lnTo>
                  <a:lnTo>
                    <a:pt x="158673" y="40834"/>
                  </a:lnTo>
                  <a:lnTo>
                    <a:pt x="155649" y="39321"/>
                  </a:lnTo>
                  <a:lnTo>
                    <a:pt x="152627" y="37809"/>
                  </a:lnTo>
                  <a:lnTo>
                    <a:pt x="149605" y="36297"/>
                  </a:lnTo>
                  <a:lnTo>
                    <a:pt x="146583" y="36297"/>
                  </a:lnTo>
                  <a:lnTo>
                    <a:pt x="143562" y="34784"/>
                  </a:lnTo>
                  <a:lnTo>
                    <a:pt x="140538" y="33272"/>
                  </a:lnTo>
                  <a:lnTo>
                    <a:pt x="137516" y="33272"/>
                  </a:lnTo>
                  <a:lnTo>
                    <a:pt x="136004" y="31759"/>
                  </a:lnTo>
                  <a:lnTo>
                    <a:pt x="134493" y="30247"/>
                  </a:lnTo>
                  <a:lnTo>
                    <a:pt x="131473" y="30247"/>
                  </a:lnTo>
                  <a:lnTo>
                    <a:pt x="129961" y="28735"/>
                  </a:lnTo>
                  <a:lnTo>
                    <a:pt x="128449" y="28735"/>
                  </a:lnTo>
                  <a:lnTo>
                    <a:pt x="129961" y="30247"/>
                  </a:lnTo>
                  <a:lnTo>
                    <a:pt x="132982" y="34784"/>
                  </a:lnTo>
                  <a:lnTo>
                    <a:pt x="134493" y="37809"/>
                  </a:lnTo>
                  <a:lnTo>
                    <a:pt x="137516" y="40834"/>
                  </a:lnTo>
                  <a:lnTo>
                    <a:pt x="139027" y="43858"/>
                  </a:lnTo>
                  <a:lnTo>
                    <a:pt x="140538" y="46883"/>
                  </a:lnTo>
                  <a:lnTo>
                    <a:pt x="142049" y="51420"/>
                  </a:lnTo>
                  <a:lnTo>
                    <a:pt x="145073" y="54445"/>
                  </a:lnTo>
                  <a:lnTo>
                    <a:pt x="146583" y="57470"/>
                  </a:lnTo>
                  <a:lnTo>
                    <a:pt x="146583" y="58982"/>
                  </a:lnTo>
                  <a:lnTo>
                    <a:pt x="148094" y="63519"/>
                  </a:lnTo>
                  <a:lnTo>
                    <a:pt x="146583" y="63519"/>
                  </a:lnTo>
                  <a:lnTo>
                    <a:pt x="145073" y="63519"/>
                  </a:lnTo>
                  <a:lnTo>
                    <a:pt x="142049" y="62007"/>
                  </a:lnTo>
                  <a:lnTo>
                    <a:pt x="140538" y="62007"/>
                  </a:lnTo>
                  <a:lnTo>
                    <a:pt x="137516" y="60494"/>
                  </a:lnTo>
                  <a:lnTo>
                    <a:pt x="134493" y="58982"/>
                  </a:lnTo>
                  <a:lnTo>
                    <a:pt x="131473" y="57470"/>
                  </a:lnTo>
                  <a:lnTo>
                    <a:pt x="126938" y="55957"/>
                  </a:lnTo>
                  <a:lnTo>
                    <a:pt x="123915" y="55957"/>
                  </a:lnTo>
                  <a:lnTo>
                    <a:pt x="120893" y="54445"/>
                  </a:lnTo>
                  <a:lnTo>
                    <a:pt x="117872" y="52933"/>
                  </a:lnTo>
                  <a:lnTo>
                    <a:pt x="114848" y="52933"/>
                  </a:lnTo>
                  <a:lnTo>
                    <a:pt x="113337" y="52933"/>
                  </a:lnTo>
                  <a:lnTo>
                    <a:pt x="110315" y="54445"/>
                  </a:lnTo>
                  <a:lnTo>
                    <a:pt x="108803" y="57470"/>
                  </a:lnTo>
                  <a:lnTo>
                    <a:pt x="111826" y="60494"/>
                  </a:lnTo>
                  <a:lnTo>
                    <a:pt x="113337" y="62007"/>
                  </a:lnTo>
                  <a:lnTo>
                    <a:pt x="114848" y="66544"/>
                  </a:lnTo>
                  <a:lnTo>
                    <a:pt x="116361" y="71081"/>
                  </a:lnTo>
                  <a:lnTo>
                    <a:pt x="119382" y="74106"/>
                  </a:lnTo>
                  <a:lnTo>
                    <a:pt x="120893" y="78643"/>
                  </a:lnTo>
                  <a:lnTo>
                    <a:pt x="123915" y="83180"/>
                  </a:lnTo>
                  <a:lnTo>
                    <a:pt x="125426" y="87717"/>
                  </a:lnTo>
                  <a:lnTo>
                    <a:pt x="128449" y="90742"/>
                  </a:lnTo>
                  <a:lnTo>
                    <a:pt x="128449" y="95278"/>
                  </a:lnTo>
                  <a:lnTo>
                    <a:pt x="129961" y="98303"/>
                  </a:lnTo>
                  <a:lnTo>
                    <a:pt x="131473" y="101328"/>
                  </a:lnTo>
                  <a:lnTo>
                    <a:pt x="131473" y="104353"/>
                  </a:lnTo>
                  <a:lnTo>
                    <a:pt x="131473" y="105865"/>
                  </a:lnTo>
                  <a:lnTo>
                    <a:pt x="129961" y="105865"/>
                  </a:lnTo>
                  <a:lnTo>
                    <a:pt x="126938" y="105865"/>
                  </a:lnTo>
                  <a:lnTo>
                    <a:pt x="123915" y="102840"/>
                  </a:lnTo>
                  <a:lnTo>
                    <a:pt x="120893" y="101328"/>
                  </a:lnTo>
                  <a:lnTo>
                    <a:pt x="117872" y="99816"/>
                  </a:lnTo>
                  <a:lnTo>
                    <a:pt x="113337" y="98303"/>
                  </a:lnTo>
                  <a:lnTo>
                    <a:pt x="110315" y="95278"/>
                  </a:lnTo>
                  <a:lnTo>
                    <a:pt x="107292" y="93766"/>
                  </a:lnTo>
                  <a:lnTo>
                    <a:pt x="104272" y="92254"/>
                  </a:lnTo>
                  <a:lnTo>
                    <a:pt x="99737" y="92254"/>
                  </a:lnTo>
                  <a:lnTo>
                    <a:pt x="98225" y="90742"/>
                  </a:lnTo>
                  <a:lnTo>
                    <a:pt x="95203" y="90742"/>
                  </a:lnTo>
                  <a:lnTo>
                    <a:pt x="92181" y="90742"/>
                  </a:lnTo>
                  <a:lnTo>
                    <a:pt x="90671" y="92254"/>
                  </a:lnTo>
                  <a:lnTo>
                    <a:pt x="89160" y="93766"/>
                  </a:lnTo>
                  <a:lnTo>
                    <a:pt x="89160" y="96791"/>
                  </a:lnTo>
                  <a:lnTo>
                    <a:pt x="89160" y="98303"/>
                  </a:lnTo>
                  <a:lnTo>
                    <a:pt x="89160" y="99816"/>
                  </a:lnTo>
                  <a:lnTo>
                    <a:pt x="90671" y="102840"/>
                  </a:lnTo>
                  <a:lnTo>
                    <a:pt x="90671" y="105865"/>
                  </a:lnTo>
                  <a:lnTo>
                    <a:pt x="92181" y="107377"/>
                  </a:lnTo>
                  <a:lnTo>
                    <a:pt x="93692" y="108890"/>
                  </a:lnTo>
                  <a:lnTo>
                    <a:pt x="93692" y="111914"/>
                  </a:lnTo>
                  <a:lnTo>
                    <a:pt x="95203" y="114939"/>
                  </a:lnTo>
                  <a:lnTo>
                    <a:pt x="98225" y="117964"/>
                  </a:lnTo>
                  <a:lnTo>
                    <a:pt x="98225" y="119476"/>
                  </a:lnTo>
                  <a:lnTo>
                    <a:pt x="99737" y="122501"/>
                  </a:lnTo>
                  <a:lnTo>
                    <a:pt x="101248" y="125526"/>
                  </a:lnTo>
                  <a:lnTo>
                    <a:pt x="104272" y="128550"/>
                  </a:lnTo>
                  <a:lnTo>
                    <a:pt x="105781" y="130063"/>
                  </a:lnTo>
                  <a:lnTo>
                    <a:pt x="107292" y="133087"/>
                  </a:lnTo>
                  <a:lnTo>
                    <a:pt x="107292" y="136112"/>
                  </a:lnTo>
                  <a:lnTo>
                    <a:pt x="110315" y="137625"/>
                  </a:lnTo>
                  <a:lnTo>
                    <a:pt x="111826" y="140649"/>
                  </a:lnTo>
                  <a:lnTo>
                    <a:pt x="113337" y="143674"/>
                  </a:lnTo>
                  <a:lnTo>
                    <a:pt x="113337" y="146699"/>
                  </a:lnTo>
                  <a:lnTo>
                    <a:pt x="116361" y="149723"/>
                  </a:lnTo>
                  <a:lnTo>
                    <a:pt x="119382" y="154261"/>
                  </a:lnTo>
                  <a:lnTo>
                    <a:pt x="120893" y="157285"/>
                  </a:lnTo>
                  <a:lnTo>
                    <a:pt x="120893" y="160310"/>
                  </a:lnTo>
                  <a:lnTo>
                    <a:pt x="122404" y="161822"/>
                  </a:lnTo>
                  <a:lnTo>
                    <a:pt x="120893" y="163335"/>
                  </a:lnTo>
                  <a:lnTo>
                    <a:pt x="117872" y="163335"/>
                  </a:lnTo>
                  <a:lnTo>
                    <a:pt x="114848" y="161822"/>
                  </a:lnTo>
                  <a:lnTo>
                    <a:pt x="110315" y="160310"/>
                  </a:lnTo>
                  <a:lnTo>
                    <a:pt x="107292" y="158798"/>
                  </a:lnTo>
                  <a:lnTo>
                    <a:pt x="102760" y="155773"/>
                  </a:lnTo>
                  <a:lnTo>
                    <a:pt x="98225" y="154261"/>
                  </a:lnTo>
                  <a:lnTo>
                    <a:pt x="95203" y="152748"/>
                  </a:lnTo>
                  <a:lnTo>
                    <a:pt x="92181" y="151236"/>
                  </a:lnTo>
                  <a:lnTo>
                    <a:pt x="87647" y="149723"/>
                  </a:lnTo>
                  <a:lnTo>
                    <a:pt x="84625" y="148211"/>
                  </a:lnTo>
                  <a:lnTo>
                    <a:pt x="83114" y="146699"/>
                  </a:lnTo>
                  <a:lnTo>
                    <a:pt x="80092" y="145186"/>
                  </a:lnTo>
                  <a:lnTo>
                    <a:pt x="78580" y="145186"/>
                  </a:lnTo>
                  <a:lnTo>
                    <a:pt x="77071" y="145186"/>
                  </a:lnTo>
                  <a:lnTo>
                    <a:pt x="75560" y="145186"/>
                  </a:lnTo>
                  <a:lnTo>
                    <a:pt x="75560" y="149723"/>
                  </a:lnTo>
                  <a:lnTo>
                    <a:pt x="75560" y="151236"/>
                  </a:lnTo>
                  <a:lnTo>
                    <a:pt x="78580" y="155773"/>
                  </a:lnTo>
                  <a:lnTo>
                    <a:pt x="78580" y="157285"/>
                  </a:lnTo>
                  <a:lnTo>
                    <a:pt x="80092" y="160310"/>
                  </a:lnTo>
                  <a:lnTo>
                    <a:pt x="81603" y="161822"/>
                  </a:lnTo>
                  <a:lnTo>
                    <a:pt x="83114" y="164847"/>
                  </a:lnTo>
                  <a:lnTo>
                    <a:pt x="84625" y="167872"/>
                  </a:lnTo>
                  <a:lnTo>
                    <a:pt x="86136" y="169384"/>
                  </a:lnTo>
                  <a:lnTo>
                    <a:pt x="87647" y="172409"/>
                  </a:lnTo>
                  <a:lnTo>
                    <a:pt x="89160" y="175433"/>
                  </a:lnTo>
                  <a:lnTo>
                    <a:pt x="90671" y="178458"/>
                  </a:lnTo>
                  <a:lnTo>
                    <a:pt x="93692" y="181483"/>
                  </a:lnTo>
                  <a:lnTo>
                    <a:pt x="93692" y="184508"/>
                  </a:lnTo>
                  <a:lnTo>
                    <a:pt x="95203" y="187532"/>
                  </a:lnTo>
                  <a:lnTo>
                    <a:pt x="98225" y="189045"/>
                  </a:lnTo>
                  <a:lnTo>
                    <a:pt x="99737" y="192069"/>
                  </a:lnTo>
                  <a:lnTo>
                    <a:pt x="101248" y="195094"/>
                  </a:lnTo>
                  <a:lnTo>
                    <a:pt x="102760" y="198119"/>
                  </a:lnTo>
                  <a:lnTo>
                    <a:pt x="104272" y="199631"/>
                  </a:lnTo>
                  <a:lnTo>
                    <a:pt x="104272" y="202656"/>
                  </a:lnTo>
                  <a:lnTo>
                    <a:pt x="105781" y="204168"/>
                  </a:lnTo>
                  <a:lnTo>
                    <a:pt x="105781" y="207193"/>
                  </a:lnTo>
                  <a:lnTo>
                    <a:pt x="107292" y="208705"/>
                  </a:lnTo>
                  <a:lnTo>
                    <a:pt x="107292" y="211730"/>
                  </a:lnTo>
                  <a:lnTo>
                    <a:pt x="107292" y="213242"/>
                  </a:lnTo>
                  <a:lnTo>
                    <a:pt x="104272" y="213242"/>
                  </a:lnTo>
                  <a:lnTo>
                    <a:pt x="102760" y="213242"/>
                  </a:lnTo>
                  <a:lnTo>
                    <a:pt x="99737" y="211730"/>
                  </a:lnTo>
                  <a:lnTo>
                    <a:pt x="95203" y="208705"/>
                  </a:lnTo>
                  <a:lnTo>
                    <a:pt x="92181" y="207193"/>
                  </a:lnTo>
                  <a:lnTo>
                    <a:pt x="87647" y="205681"/>
                  </a:lnTo>
                  <a:lnTo>
                    <a:pt x="83114" y="202656"/>
                  </a:lnTo>
                  <a:lnTo>
                    <a:pt x="78580" y="201144"/>
                  </a:lnTo>
                  <a:lnTo>
                    <a:pt x="74047" y="199631"/>
                  </a:lnTo>
                  <a:lnTo>
                    <a:pt x="71025" y="196607"/>
                  </a:lnTo>
                  <a:lnTo>
                    <a:pt x="66491" y="195094"/>
                  </a:lnTo>
                  <a:lnTo>
                    <a:pt x="63470" y="193582"/>
                  </a:lnTo>
                  <a:lnTo>
                    <a:pt x="60446" y="193582"/>
                  </a:lnTo>
                  <a:lnTo>
                    <a:pt x="57424" y="192069"/>
                  </a:lnTo>
                  <a:lnTo>
                    <a:pt x="55913" y="192069"/>
                  </a:lnTo>
                  <a:lnTo>
                    <a:pt x="55913" y="193582"/>
                  </a:lnTo>
                  <a:lnTo>
                    <a:pt x="54402" y="195094"/>
                  </a:lnTo>
                  <a:lnTo>
                    <a:pt x="55913" y="198119"/>
                  </a:lnTo>
                  <a:lnTo>
                    <a:pt x="57424" y="201144"/>
                  </a:lnTo>
                  <a:lnTo>
                    <a:pt x="60446" y="204168"/>
                  </a:lnTo>
                  <a:lnTo>
                    <a:pt x="63470" y="210218"/>
                  </a:lnTo>
                  <a:lnTo>
                    <a:pt x="66491" y="211730"/>
                  </a:lnTo>
                  <a:lnTo>
                    <a:pt x="68002" y="214755"/>
                  </a:lnTo>
                  <a:lnTo>
                    <a:pt x="69514" y="217780"/>
                  </a:lnTo>
                  <a:lnTo>
                    <a:pt x="72536" y="220804"/>
                  </a:lnTo>
                  <a:lnTo>
                    <a:pt x="74047" y="222317"/>
                  </a:lnTo>
                  <a:lnTo>
                    <a:pt x="77071" y="225341"/>
                  </a:lnTo>
                  <a:lnTo>
                    <a:pt x="78580" y="228366"/>
                  </a:lnTo>
                  <a:lnTo>
                    <a:pt x="80092" y="231391"/>
                  </a:lnTo>
                  <a:lnTo>
                    <a:pt x="83114" y="234416"/>
                  </a:lnTo>
                  <a:lnTo>
                    <a:pt x="84625" y="237440"/>
                  </a:lnTo>
                  <a:lnTo>
                    <a:pt x="87647" y="238952"/>
                  </a:lnTo>
                  <a:lnTo>
                    <a:pt x="89160" y="241977"/>
                  </a:lnTo>
                  <a:lnTo>
                    <a:pt x="92181" y="243490"/>
                  </a:lnTo>
                  <a:lnTo>
                    <a:pt x="93692" y="246514"/>
                  </a:lnTo>
                  <a:lnTo>
                    <a:pt x="95203" y="248027"/>
                  </a:lnTo>
                  <a:lnTo>
                    <a:pt x="96714" y="251051"/>
                  </a:lnTo>
                  <a:lnTo>
                    <a:pt x="98225" y="254076"/>
                  </a:lnTo>
                  <a:lnTo>
                    <a:pt x="99737" y="257101"/>
                  </a:lnTo>
                  <a:lnTo>
                    <a:pt x="101248" y="257101"/>
                  </a:lnTo>
                  <a:lnTo>
                    <a:pt x="99737" y="258613"/>
                  </a:lnTo>
                  <a:lnTo>
                    <a:pt x="98225" y="257101"/>
                  </a:lnTo>
                  <a:lnTo>
                    <a:pt x="95203" y="255588"/>
                  </a:lnTo>
                  <a:lnTo>
                    <a:pt x="92181" y="254076"/>
                  </a:lnTo>
                  <a:lnTo>
                    <a:pt x="86136" y="252564"/>
                  </a:lnTo>
                  <a:lnTo>
                    <a:pt x="84625" y="251051"/>
                  </a:lnTo>
                  <a:lnTo>
                    <a:pt x="81603" y="249539"/>
                  </a:lnTo>
                  <a:lnTo>
                    <a:pt x="78580" y="248027"/>
                  </a:lnTo>
                  <a:lnTo>
                    <a:pt x="75560" y="248027"/>
                  </a:lnTo>
                  <a:lnTo>
                    <a:pt x="74047" y="246514"/>
                  </a:lnTo>
                  <a:lnTo>
                    <a:pt x="71025" y="245002"/>
                  </a:lnTo>
                  <a:lnTo>
                    <a:pt x="68002" y="243490"/>
                  </a:lnTo>
                  <a:lnTo>
                    <a:pt x="64980" y="243490"/>
                  </a:lnTo>
                  <a:lnTo>
                    <a:pt x="61959" y="241977"/>
                  </a:lnTo>
                  <a:lnTo>
                    <a:pt x="58935" y="240465"/>
                  </a:lnTo>
                  <a:lnTo>
                    <a:pt x="55913" y="238952"/>
                  </a:lnTo>
                  <a:lnTo>
                    <a:pt x="52891" y="237440"/>
                  </a:lnTo>
                  <a:lnTo>
                    <a:pt x="51379" y="237440"/>
                  </a:lnTo>
                  <a:lnTo>
                    <a:pt x="48359" y="235928"/>
                  </a:lnTo>
                  <a:lnTo>
                    <a:pt x="45335" y="234416"/>
                  </a:lnTo>
                  <a:lnTo>
                    <a:pt x="43824" y="234416"/>
                  </a:lnTo>
                  <a:lnTo>
                    <a:pt x="39290" y="232903"/>
                  </a:lnTo>
                  <a:lnTo>
                    <a:pt x="36269" y="232903"/>
                  </a:lnTo>
                  <a:lnTo>
                    <a:pt x="34758" y="232903"/>
                  </a:lnTo>
                  <a:lnTo>
                    <a:pt x="33246" y="232903"/>
                  </a:lnTo>
                  <a:lnTo>
                    <a:pt x="34758" y="234416"/>
                  </a:lnTo>
                  <a:lnTo>
                    <a:pt x="37779" y="235928"/>
                  </a:lnTo>
                  <a:lnTo>
                    <a:pt x="40801" y="238952"/>
                  </a:lnTo>
                  <a:lnTo>
                    <a:pt x="45335" y="241977"/>
                  </a:lnTo>
                  <a:lnTo>
                    <a:pt x="48359" y="243490"/>
                  </a:lnTo>
                  <a:lnTo>
                    <a:pt x="51379" y="246514"/>
                  </a:lnTo>
                  <a:lnTo>
                    <a:pt x="54402" y="248027"/>
                  </a:lnTo>
                  <a:lnTo>
                    <a:pt x="57424" y="251051"/>
                  </a:lnTo>
                  <a:lnTo>
                    <a:pt x="61959" y="252564"/>
                  </a:lnTo>
                  <a:lnTo>
                    <a:pt x="64980" y="255588"/>
                  </a:lnTo>
                  <a:lnTo>
                    <a:pt x="68002" y="257101"/>
                  </a:lnTo>
                  <a:lnTo>
                    <a:pt x="71025" y="260126"/>
                  </a:lnTo>
                  <a:lnTo>
                    <a:pt x="75560" y="263150"/>
                  </a:lnTo>
                  <a:lnTo>
                    <a:pt x="78580" y="264663"/>
                  </a:lnTo>
                  <a:lnTo>
                    <a:pt x="81603" y="266175"/>
                  </a:lnTo>
                  <a:lnTo>
                    <a:pt x="84625" y="269200"/>
                  </a:lnTo>
                  <a:lnTo>
                    <a:pt x="87647" y="272224"/>
                  </a:lnTo>
                  <a:lnTo>
                    <a:pt x="92181" y="273737"/>
                  </a:lnTo>
                  <a:lnTo>
                    <a:pt x="93692" y="275249"/>
                  </a:lnTo>
                  <a:lnTo>
                    <a:pt x="96714" y="276762"/>
                  </a:lnTo>
                  <a:lnTo>
                    <a:pt x="99737" y="278274"/>
                  </a:lnTo>
                  <a:lnTo>
                    <a:pt x="101248" y="279786"/>
                  </a:lnTo>
                  <a:lnTo>
                    <a:pt x="104272" y="281299"/>
                  </a:lnTo>
                  <a:lnTo>
                    <a:pt x="105781" y="282811"/>
                  </a:lnTo>
                  <a:lnTo>
                    <a:pt x="107292" y="284323"/>
                  </a:lnTo>
                  <a:lnTo>
                    <a:pt x="107292" y="285836"/>
                  </a:lnTo>
                  <a:lnTo>
                    <a:pt x="108803" y="284323"/>
                  </a:lnTo>
                  <a:lnTo>
                    <a:pt x="108803" y="282811"/>
                  </a:lnTo>
                  <a:lnTo>
                    <a:pt x="111826" y="279786"/>
                  </a:lnTo>
                  <a:lnTo>
                    <a:pt x="113337" y="276762"/>
                  </a:lnTo>
                  <a:lnTo>
                    <a:pt x="114848" y="273737"/>
                  </a:lnTo>
                  <a:lnTo>
                    <a:pt x="116361" y="270712"/>
                  </a:lnTo>
                  <a:lnTo>
                    <a:pt x="117872" y="267687"/>
                  </a:lnTo>
                  <a:lnTo>
                    <a:pt x="117872" y="264663"/>
                  </a:lnTo>
                  <a:lnTo>
                    <a:pt x="119382" y="261638"/>
                  </a:lnTo>
                  <a:lnTo>
                    <a:pt x="120893" y="258613"/>
                  </a:lnTo>
                  <a:lnTo>
                    <a:pt x="122404" y="255588"/>
                  </a:lnTo>
                  <a:lnTo>
                    <a:pt x="123915" y="252564"/>
                  </a:lnTo>
                  <a:lnTo>
                    <a:pt x="126938" y="248027"/>
                  </a:lnTo>
                  <a:lnTo>
                    <a:pt x="128449" y="243490"/>
                  </a:lnTo>
                  <a:lnTo>
                    <a:pt x="131473" y="238952"/>
                  </a:lnTo>
                  <a:lnTo>
                    <a:pt x="132982" y="235928"/>
                  </a:lnTo>
                  <a:lnTo>
                    <a:pt x="136004" y="231391"/>
                  </a:lnTo>
                  <a:lnTo>
                    <a:pt x="137516" y="226854"/>
                  </a:lnTo>
                  <a:lnTo>
                    <a:pt x="140538" y="222317"/>
                  </a:lnTo>
                  <a:lnTo>
                    <a:pt x="142049" y="217780"/>
                  </a:lnTo>
                  <a:lnTo>
                    <a:pt x="145073" y="213242"/>
                  </a:lnTo>
                  <a:lnTo>
                    <a:pt x="146583" y="207193"/>
                  </a:lnTo>
                  <a:lnTo>
                    <a:pt x="149605" y="202656"/>
                  </a:lnTo>
                  <a:lnTo>
                    <a:pt x="151116" y="198119"/>
                  </a:lnTo>
                  <a:lnTo>
                    <a:pt x="154138" y="193582"/>
                  </a:lnTo>
                  <a:lnTo>
                    <a:pt x="157162" y="187532"/>
                  </a:lnTo>
                  <a:lnTo>
                    <a:pt x="158673" y="182995"/>
                  </a:lnTo>
                  <a:lnTo>
                    <a:pt x="160183" y="178458"/>
                  </a:lnTo>
                  <a:lnTo>
                    <a:pt x="163205" y="172409"/>
                  </a:lnTo>
                  <a:lnTo>
                    <a:pt x="166228" y="167872"/>
                  </a:lnTo>
                  <a:lnTo>
                    <a:pt x="169250" y="163335"/>
                  </a:lnTo>
                  <a:lnTo>
                    <a:pt x="170763" y="157285"/>
                  </a:lnTo>
                  <a:lnTo>
                    <a:pt x="173784" y="152748"/>
                  </a:lnTo>
                  <a:lnTo>
                    <a:pt x="176806" y="148211"/>
                  </a:lnTo>
                  <a:lnTo>
                    <a:pt x="179828" y="142162"/>
                  </a:lnTo>
                  <a:lnTo>
                    <a:pt x="181339" y="137625"/>
                  </a:lnTo>
                  <a:lnTo>
                    <a:pt x="184363" y="133087"/>
                  </a:lnTo>
                  <a:lnTo>
                    <a:pt x="185874" y="128550"/>
                  </a:lnTo>
                  <a:lnTo>
                    <a:pt x="188895" y="124013"/>
                  </a:lnTo>
                  <a:lnTo>
                    <a:pt x="190406" y="119476"/>
                  </a:lnTo>
                  <a:lnTo>
                    <a:pt x="193429" y="114939"/>
                  </a:lnTo>
                  <a:lnTo>
                    <a:pt x="194940" y="110402"/>
                  </a:lnTo>
                  <a:lnTo>
                    <a:pt x="197964" y="107377"/>
                  </a:lnTo>
                  <a:lnTo>
                    <a:pt x="199475" y="102840"/>
                  </a:lnTo>
                  <a:lnTo>
                    <a:pt x="200984" y="99816"/>
                  </a:lnTo>
                  <a:lnTo>
                    <a:pt x="202495" y="95278"/>
                  </a:lnTo>
                  <a:lnTo>
                    <a:pt x="205518" y="92254"/>
                  </a:lnTo>
                  <a:lnTo>
                    <a:pt x="207029" y="89229"/>
                  </a:lnTo>
                  <a:lnTo>
                    <a:pt x="208540" y="86204"/>
                  </a:lnTo>
                  <a:lnTo>
                    <a:pt x="210051" y="83180"/>
                  </a:lnTo>
                  <a:lnTo>
                    <a:pt x="211564" y="80155"/>
                  </a:lnTo>
                  <a:lnTo>
                    <a:pt x="211564" y="77130"/>
                  </a:lnTo>
                  <a:lnTo>
                    <a:pt x="214585" y="72593"/>
                  </a:lnTo>
                  <a:lnTo>
                    <a:pt x="216096" y="71081"/>
                  </a:lnTo>
                  <a:lnTo>
                    <a:pt x="217607" y="68056"/>
                  </a:lnTo>
                  <a:lnTo>
                    <a:pt x="219118" y="66544"/>
                  </a:lnTo>
                  <a:lnTo>
                    <a:pt x="222141" y="63519"/>
                  </a:lnTo>
                  <a:lnTo>
                    <a:pt x="223652" y="62007"/>
                  </a:lnTo>
                  <a:lnTo>
                    <a:pt x="228185" y="62007"/>
                  </a:lnTo>
                  <a:lnTo>
                    <a:pt x="231208" y="62007"/>
                  </a:lnTo>
                  <a:lnTo>
                    <a:pt x="232719" y="62007"/>
                  </a:lnTo>
                  <a:lnTo>
                    <a:pt x="235741" y="62007"/>
                  </a:lnTo>
                  <a:lnTo>
                    <a:pt x="237252" y="62007"/>
                  </a:lnTo>
                  <a:lnTo>
                    <a:pt x="119382" y="320620"/>
                  </a:lnTo>
                  <a:lnTo>
                    <a:pt x="0" y="257101"/>
                  </a:lnTo>
                  <a:lnTo>
                    <a:pt x="1511" y="255588"/>
                  </a:lnTo>
                  <a:lnTo>
                    <a:pt x="1511" y="254076"/>
                  </a:lnTo>
                  <a:lnTo>
                    <a:pt x="3022" y="252564"/>
                  </a:lnTo>
                  <a:lnTo>
                    <a:pt x="3022" y="249539"/>
                  </a:lnTo>
                  <a:lnTo>
                    <a:pt x="4533" y="248027"/>
                  </a:lnTo>
                  <a:lnTo>
                    <a:pt x="6045" y="245002"/>
                  </a:lnTo>
                  <a:lnTo>
                    <a:pt x="7557" y="241977"/>
                  </a:lnTo>
                  <a:lnTo>
                    <a:pt x="9068" y="238952"/>
                  </a:lnTo>
                  <a:lnTo>
                    <a:pt x="10578" y="235928"/>
                  </a:lnTo>
                  <a:lnTo>
                    <a:pt x="12089" y="232903"/>
                  </a:lnTo>
                  <a:lnTo>
                    <a:pt x="13600" y="228366"/>
                  </a:lnTo>
                  <a:lnTo>
                    <a:pt x="15111" y="225341"/>
                  </a:lnTo>
                  <a:lnTo>
                    <a:pt x="16623" y="220804"/>
                  </a:lnTo>
                  <a:lnTo>
                    <a:pt x="19645" y="216267"/>
                  </a:lnTo>
                  <a:lnTo>
                    <a:pt x="21158" y="211730"/>
                  </a:lnTo>
                  <a:lnTo>
                    <a:pt x="24179" y="207193"/>
                  </a:lnTo>
                  <a:lnTo>
                    <a:pt x="25690" y="201144"/>
                  </a:lnTo>
                  <a:lnTo>
                    <a:pt x="28712" y="196607"/>
                  </a:lnTo>
                  <a:lnTo>
                    <a:pt x="31734" y="190557"/>
                  </a:lnTo>
                  <a:lnTo>
                    <a:pt x="33246" y="186020"/>
                  </a:lnTo>
                  <a:lnTo>
                    <a:pt x="36269" y="179971"/>
                  </a:lnTo>
                  <a:lnTo>
                    <a:pt x="37779" y="175433"/>
                  </a:lnTo>
                  <a:lnTo>
                    <a:pt x="40801" y="169384"/>
                  </a:lnTo>
                  <a:lnTo>
                    <a:pt x="43824" y="163335"/>
                  </a:lnTo>
                  <a:lnTo>
                    <a:pt x="46846" y="157285"/>
                  </a:lnTo>
                  <a:lnTo>
                    <a:pt x="49870" y="152748"/>
                  </a:lnTo>
                  <a:lnTo>
                    <a:pt x="52891" y="145186"/>
                  </a:lnTo>
                  <a:lnTo>
                    <a:pt x="55913" y="140649"/>
                  </a:lnTo>
                  <a:lnTo>
                    <a:pt x="57424" y="134600"/>
                  </a:lnTo>
                  <a:lnTo>
                    <a:pt x="60446" y="128550"/>
                  </a:lnTo>
                  <a:lnTo>
                    <a:pt x="63470" y="122501"/>
                  </a:lnTo>
                  <a:lnTo>
                    <a:pt x="66491" y="116452"/>
                  </a:lnTo>
                  <a:lnTo>
                    <a:pt x="69514" y="110402"/>
                  </a:lnTo>
                  <a:lnTo>
                    <a:pt x="72536" y="104353"/>
                  </a:lnTo>
                  <a:lnTo>
                    <a:pt x="75560" y="98303"/>
                  </a:lnTo>
                  <a:lnTo>
                    <a:pt x="78580" y="92254"/>
                  </a:lnTo>
                  <a:lnTo>
                    <a:pt x="81603" y="87717"/>
                  </a:lnTo>
                  <a:lnTo>
                    <a:pt x="84625" y="81667"/>
                  </a:lnTo>
                  <a:lnTo>
                    <a:pt x="86136" y="75618"/>
                  </a:lnTo>
                  <a:lnTo>
                    <a:pt x="89160" y="69568"/>
                  </a:lnTo>
                  <a:lnTo>
                    <a:pt x="92181" y="65031"/>
                  </a:lnTo>
                  <a:lnTo>
                    <a:pt x="95203" y="58982"/>
                  </a:lnTo>
                  <a:lnTo>
                    <a:pt x="98225" y="54445"/>
                  </a:lnTo>
                  <a:lnTo>
                    <a:pt x="99737" y="49908"/>
                  </a:lnTo>
                  <a:lnTo>
                    <a:pt x="102760" y="43858"/>
                  </a:lnTo>
                  <a:lnTo>
                    <a:pt x="104272" y="40834"/>
                  </a:lnTo>
                  <a:lnTo>
                    <a:pt x="107292" y="36297"/>
                  </a:lnTo>
                  <a:lnTo>
                    <a:pt x="108803" y="31759"/>
                  </a:lnTo>
                  <a:lnTo>
                    <a:pt x="111826" y="27222"/>
                  </a:lnTo>
                  <a:lnTo>
                    <a:pt x="113337" y="24198"/>
                  </a:lnTo>
                  <a:lnTo>
                    <a:pt x="116361" y="19661"/>
                  </a:lnTo>
                  <a:lnTo>
                    <a:pt x="117872" y="16636"/>
                  </a:lnTo>
                  <a:lnTo>
                    <a:pt x="119382" y="13611"/>
                  </a:lnTo>
                  <a:lnTo>
                    <a:pt x="120893" y="12099"/>
                  </a:lnTo>
                  <a:lnTo>
                    <a:pt x="122404" y="9074"/>
                  </a:lnTo>
                  <a:lnTo>
                    <a:pt x="123915" y="6049"/>
                  </a:lnTo>
                  <a:lnTo>
                    <a:pt x="125426" y="4537"/>
                  </a:lnTo>
                  <a:lnTo>
                    <a:pt x="125426" y="3025"/>
                  </a:lnTo>
                  <a:lnTo>
                    <a:pt x="128449" y="1512"/>
                  </a:lnTo>
                  <a:lnTo>
                    <a:pt x="12844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0" name="Shape 75">
              <a:extLst>
                <a:ext uri="{FF2B5EF4-FFF2-40B4-BE49-F238E27FC236}">
                  <a16:creationId xmlns:a16="http://schemas.microsoft.com/office/drawing/2014/main" id="{E466E5B5-CD57-43DB-AEED-51E347791A83}"/>
                </a:ext>
              </a:extLst>
            </p:cNvPr>
            <p:cNvSpPr/>
            <p:nvPr/>
          </p:nvSpPr>
          <p:spPr>
            <a:xfrm>
              <a:off x="4423953" y="696259"/>
              <a:ext cx="1674" cy="246"/>
            </a:xfrm>
            <a:custGeom>
              <a:avLst/>
              <a:gdLst/>
              <a:ahLst/>
              <a:cxnLst/>
              <a:rect l="0" t="0" r="0" b="0"/>
              <a:pathLst>
                <a:path w="1674" h="246">
                  <a:moveTo>
                    <a:pt x="1674" y="0"/>
                  </a:moveTo>
                  <a:lnTo>
                    <a:pt x="1511" y="246"/>
                  </a:lnTo>
                  <a:lnTo>
                    <a:pt x="0" y="246"/>
                  </a:lnTo>
                  <a:lnTo>
                    <a:pt x="167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1" name="Shape 76">
              <a:extLst>
                <a:ext uri="{FF2B5EF4-FFF2-40B4-BE49-F238E27FC236}">
                  <a16:creationId xmlns:a16="http://schemas.microsoft.com/office/drawing/2014/main" id="{F48C57EA-0D52-493B-BE28-C19926795B6A}"/>
                </a:ext>
              </a:extLst>
            </p:cNvPr>
            <p:cNvSpPr/>
            <p:nvPr/>
          </p:nvSpPr>
          <p:spPr>
            <a:xfrm>
              <a:off x="4425628" y="625423"/>
              <a:ext cx="197799" cy="120989"/>
            </a:xfrm>
            <a:custGeom>
              <a:avLst/>
              <a:gdLst/>
              <a:ahLst/>
              <a:cxnLst/>
              <a:rect l="0" t="0" r="0" b="0"/>
              <a:pathLst>
                <a:path w="197799" h="120989">
                  <a:moveTo>
                    <a:pt x="70861" y="0"/>
                  </a:moveTo>
                  <a:lnTo>
                    <a:pt x="125263" y="25710"/>
                  </a:lnTo>
                  <a:lnTo>
                    <a:pt x="123752" y="27223"/>
                  </a:lnTo>
                  <a:lnTo>
                    <a:pt x="122241" y="30249"/>
                  </a:lnTo>
                  <a:lnTo>
                    <a:pt x="120729" y="33273"/>
                  </a:lnTo>
                  <a:lnTo>
                    <a:pt x="119218" y="34786"/>
                  </a:lnTo>
                  <a:lnTo>
                    <a:pt x="117707" y="37810"/>
                  </a:lnTo>
                  <a:lnTo>
                    <a:pt x="116196" y="39321"/>
                  </a:lnTo>
                  <a:lnTo>
                    <a:pt x="113172" y="40834"/>
                  </a:lnTo>
                  <a:lnTo>
                    <a:pt x="110151" y="40834"/>
                  </a:lnTo>
                  <a:lnTo>
                    <a:pt x="108640" y="40834"/>
                  </a:lnTo>
                  <a:lnTo>
                    <a:pt x="104107" y="40834"/>
                  </a:lnTo>
                  <a:lnTo>
                    <a:pt x="101083" y="40834"/>
                  </a:lnTo>
                  <a:lnTo>
                    <a:pt x="96551" y="40834"/>
                  </a:lnTo>
                  <a:lnTo>
                    <a:pt x="92018" y="40834"/>
                  </a:lnTo>
                  <a:lnTo>
                    <a:pt x="87483" y="40834"/>
                  </a:lnTo>
                  <a:lnTo>
                    <a:pt x="82951" y="40834"/>
                  </a:lnTo>
                  <a:lnTo>
                    <a:pt x="78417" y="40834"/>
                  </a:lnTo>
                  <a:lnTo>
                    <a:pt x="75395" y="40834"/>
                  </a:lnTo>
                  <a:lnTo>
                    <a:pt x="72371" y="40834"/>
                  </a:lnTo>
                  <a:lnTo>
                    <a:pt x="69350" y="40834"/>
                  </a:lnTo>
                  <a:lnTo>
                    <a:pt x="66328" y="40834"/>
                  </a:lnTo>
                  <a:lnTo>
                    <a:pt x="64817" y="40834"/>
                  </a:lnTo>
                  <a:lnTo>
                    <a:pt x="122241" y="71082"/>
                  </a:lnTo>
                  <a:lnTo>
                    <a:pt x="170598" y="92255"/>
                  </a:lnTo>
                  <a:lnTo>
                    <a:pt x="164553" y="40834"/>
                  </a:lnTo>
                  <a:lnTo>
                    <a:pt x="197799" y="55959"/>
                  </a:lnTo>
                  <a:lnTo>
                    <a:pt x="182686" y="120989"/>
                  </a:lnTo>
                  <a:lnTo>
                    <a:pt x="49705" y="63521"/>
                  </a:lnTo>
                  <a:lnTo>
                    <a:pt x="0" y="70836"/>
                  </a:lnTo>
                  <a:lnTo>
                    <a:pt x="2859" y="66544"/>
                  </a:lnTo>
                  <a:lnTo>
                    <a:pt x="5880" y="63521"/>
                  </a:lnTo>
                  <a:lnTo>
                    <a:pt x="8904" y="62008"/>
                  </a:lnTo>
                  <a:lnTo>
                    <a:pt x="11926" y="58983"/>
                  </a:lnTo>
                  <a:lnTo>
                    <a:pt x="13437" y="55959"/>
                  </a:lnTo>
                  <a:lnTo>
                    <a:pt x="16459" y="52933"/>
                  </a:lnTo>
                  <a:lnTo>
                    <a:pt x="19480" y="49909"/>
                  </a:lnTo>
                  <a:lnTo>
                    <a:pt x="22504" y="46885"/>
                  </a:lnTo>
                  <a:lnTo>
                    <a:pt x="25526" y="45372"/>
                  </a:lnTo>
                  <a:lnTo>
                    <a:pt x="30060" y="40834"/>
                  </a:lnTo>
                  <a:lnTo>
                    <a:pt x="31570" y="37810"/>
                  </a:lnTo>
                  <a:lnTo>
                    <a:pt x="33081" y="36298"/>
                  </a:lnTo>
                  <a:lnTo>
                    <a:pt x="34594" y="34786"/>
                  </a:lnTo>
                  <a:lnTo>
                    <a:pt x="37616" y="31761"/>
                  </a:lnTo>
                  <a:lnTo>
                    <a:pt x="39127" y="30249"/>
                  </a:lnTo>
                  <a:lnTo>
                    <a:pt x="42149" y="27223"/>
                  </a:lnTo>
                  <a:lnTo>
                    <a:pt x="45170" y="24199"/>
                  </a:lnTo>
                  <a:lnTo>
                    <a:pt x="49705" y="21174"/>
                  </a:lnTo>
                  <a:lnTo>
                    <a:pt x="52727" y="18150"/>
                  </a:lnTo>
                  <a:lnTo>
                    <a:pt x="57261" y="13611"/>
                  </a:lnTo>
                  <a:lnTo>
                    <a:pt x="60282" y="10588"/>
                  </a:lnTo>
                  <a:lnTo>
                    <a:pt x="63305" y="7563"/>
                  </a:lnTo>
                  <a:lnTo>
                    <a:pt x="64817" y="6051"/>
                  </a:lnTo>
                  <a:lnTo>
                    <a:pt x="67839" y="3026"/>
                  </a:lnTo>
                  <a:lnTo>
                    <a:pt x="69350" y="1514"/>
                  </a:lnTo>
                  <a:lnTo>
                    <a:pt x="7086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2" name="Shape 78">
              <a:extLst>
                <a:ext uri="{FF2B5EF4-FFF2-40B4-BE49-F238E27FC236}">
                  <a16:creationId xmlns:a16="http://schemas.microsoft.com/office/drawing/2014/main" id="{0F3A80B2-D4BA-4FCC-BE8A-F76929F08203}"/>
                </a:ext>
              </a:extLst>
            </p:cNvPr>
            <p:cNvSpPr/>
            <p:nvPr/>
          </p:nvSpPr>
          <p:spPr>
            <a:xfrm>
              <a:off x="4558446" y="838666"/>
              <a:ext cx="155649" cy="294910"/>
            </a:xfrm>
            <a:custGeom>
              <a:avLst/>
              <a:gdLst/>
              <a:ahLst/>
              <a:cxnLst/>
              <a:rect l="0" t="0" r="0" b="0"/>
              <a:pathLst>
                <a:path w="155649" h="294910">
                  <a:moveTo>
                    <a:pt x="0" y="0"/>
                  </a:moveTo>
                  <a:lnTo>
                    <a:pt x="4533" y="0"/>
                  </a:lnTo>
                  <a:lnTo>
                    <a:pt x="7554" y="0"/>
                  </a:lnTo>
                  <a:lnTo>
                    <a:pt x="12089" y="0"/>
                  </a:lnTo>
                  <a:lnTo>
                    <a:pt x="16623" y="0"/>
                  </a:lnTo>
                  <a:lnTo>
                    <a:pt x="19645" y="0"/>
                  </a:lnTo>
                  <a:lnTo>
                    <a:pt x="24179" y="1512"/>
                  </a:lnTo>
                  <a:lnTo>
                    <a:pt x="27201" y="1512"/>
                  </a:lnTo>
                  <a:lnTo>
                    <a:pt x="31734" y="3023"/>
                  </a:lnTo>
                  <a:lnTo>
                    <a:pt x="36266" y="3023"/>
                  </a:lnTo>
                  <a:lnTo>
                    <a:pt x="39290" y="4536"/>
                  </a:lnTo>
                  <a:lnTo>
                    <a:pt x="42313" y="6049"/>
                  </a:lnTo>
                  <a:lnTo>
                    <a:pt x="46846" y="7562"/>
                  </a:lnTo>
                  <a:lnTo>
                    <a:pt x="51379" y="9074"/>
                  </a:lnTo>
                  <a:lnTo>
                    <a:pt x="54402" y="9074"/>
                  </a:lnTo>
                  <a:lnTo>
                    <a:pt x="57424" y="12099"/>
                  </a:lnTo>
                  <a:lnTo>
                    <a:pt x="60446" y="13611"/>
                  </a:lnTo>
                  <a:lnTo>
                    <a:pt x="64980" y="15124"/>
                  </a:lnTo>
                  <a:lnTo>
                    <a:pt x="68002" y="16634"/>
                  </a:lnTo>
                  <a:lnTo>
                    <a:pt x="71025" y="18147"/>
                  </a:lnTo>
                  <a:lnTo>
                    <a:pt x="75557" y="19661"/>
                  </a:lnTo>
                  <a:lnTo>
                    <a:pt x="78580" y="22685"/>
                  </a:lnTo>
                  <a:lnTo>
                    <a:pt x="81603" y="24198"/>
                  </a:lnTo>
                  <a:lnTo>
                    <a:pt x="84625" y="25710"/>
                  </a:lnTo>
                  <a:lnTo>
                    <a:pt x="87647" y="28735"/>
                  </a:lnTo>
                  <a:lnTo>
                    <a:pt x="90668" y="30246"/>
                  </a:lnTo>
                  <a:lnTo>
                    <a:pt x="93692" y="33272"/>
                  </a:lnTo>
                  <a:lnTo>
                    <a:pt x="96714" y="34784"/>
                  </a:lnTo>
                  <a:lnTo>
                    <a:pt x="99737" y="37809"/>
                  </a:lnTo>
                  <a:lnTo>
                    <a:pt x="102757" y="40834"/>
                  </a:lnTo>
                  <a:lnTo>
                    <a:pt x="105781" y="43857"/>
                  </a:lnTo>
                  <a:lnTo>
                    <a:pt x="108803" y="46883"/>
                  </a:lnTo>
                  <a:lnTo>
                    <a:pt x="110315" y="48395"/>
                  </a:lnTo>
                  <a:lnTo>
                    <a:pt x="113337" y="51420"/>
                  </a:lnTo>
                  <a:lnTo>
                    <a:pt x="116358" y="54445"/>
                  </a:lnTo>
                  <a:lnTo>
                    <a:pt x="119382" y="57468"/>
                  </a:lnTo>
                  <a:lnTo>
                    <a:pt x="120893" y="60494"/>
                  </a:lnTo>
                  <a:lnTo>
                    <a:pt x="123915" y="63519"/>
                  </a:lnTo>
                  <a:lnTo>
                    <a:pt x="125426" y="66544"/>
                  </a:lnTo>
                  <a:lnTo>
                    <a:pt x="128449" y="69568"/>
                  </a:lnTo>
                  <a:lnTo>
                    <a:pt x="129958" y="72592"/>
                  </a:lnTo>
                  <a:lnTo>
                    <a:pt x="132982" y="75618"/>
                  </a:lnTo>
                  <a:lnTo>
                    <a:pt x="134493" y="78643"/>
                  </a:lnTo>
                  <a:lnTo>
                    <a:pt x="136004" y="83180"/>
                  </a:lnTo>
                  <a:lnTo>
                    <a:pt x="137516" y="86203"/>
                  </a:lnTo>
                  <a:lnTo>
                    <a:pt x="139027" y="89229"/>
                  </a:lnTo>
                  <a:lnTo>
                    <a:pt x="142049" y="93766"/>
                  </a:lnTo>
                  <a:lnTo>
                    <a:pt x="143559" y="96791"/>
                  </a:lnTo>
                  <a:lnTo>
                    <a:pt x="143559" y="101328"/>
                  </a:lnTo>
                  <a:lnTo>
                    <a:pt x="146583" y="104353"/>
                  </a:lnTo>
                  <a:lnTo>
                    <a:pt x="148094" y="107377"/>
                  </a:lnTo>
                  <a:lnTo>
                    <a:pt x="149605" y="111913"/>
                  </a:lnTo>
                  <a:lnTo>
                    <a:pt x="149605" y="114939"/>
                  </a:lnTo>
                  <a:lnTo>
                    <a:pt x="151116" y="119476"/>
                  </a:lnTo>
                  <a:lnTo>
                    <a:pt x="152627" y="122501"/>
                  </a:lnTo>
                  <a:lnTo>
                    <a:pt x="152627" y="127037"/>
                  </a:lnTo>
                  <a:lnTo>
                    <a:pt x="152627" y="131575"/>
                  </a:lnTo>
                  <a:lnTo>
                    <a:pt x="154138" y="134600"/>
                  </a:lnTo>
                  <a:lnTo>
                    <a:pt x="154138" y="139136"/>
                  </a:lnTo>
                  <a:lnTo>
                    <a:pt x="155649" y="142162"/>
                  </a:lnTo>
                  <a:lnTo>
                    <a:pt x="155649" y="146699"/>
                  </a:lnTo>
                  <a:lnTo>
                    <a:pt x="155649" y="151236"/>
                  </a:lnTo>
                  <a:lnTo>
                    <a:pt x="155649" y="155773"/>
                  </a:lnTo>
                  <a:lnTo>
                    <a:pt x="155649" y="158798"/>
                  </a:lnTo>
                  <a:lnTo>
                    <a:pt x="155649" y="163335"/>
                  </a:lnTo>
                  <a:lnTo>
                    <a:pt x="155649" y="167870"/>
                  </a:lnTo>
                  <a:lnTo>
                    <a:pt x="155649" y="173921"/>
                  </a:lnTo>
                  <a:lnTo>
                    <a:pt x="155649" y="178458"/>
                  </a:lnTo>
                  <a:lnTo>
                    <a:pt x="155649" y="182995"/>
                  </a:lnTo>
                  <a:lnTo>
                    <a:pt x="154138" y="187532"/>
                  </a:lnTo>
                  <a:lnTo>
                    <a:pt x="154138" y="192069"/>
                  </a:lnTo>
                  <a:lnTo>
                    <a:pt x="154138" y="195093"/>
                  </a:lnTo>
                  <a:lnTo>
                    <a:pt x="152627" y="198119"/>
                  </a:lnTo>
                  <a:lnTo>
                    <a:pt x="152627" y="199631"/>
                  </a:lnTo>
                  <a:lnTo>
                    <a:pt x="151116" y="202656"/>
                  </a:lnTo>
                  <a:lnTo>
                    <a:pt x="151116" y="207192"/>
                  </a:lnTo>
                  <a:lnTo>
                    <a:pt x="149605" y="211730"/>
                  </a:lnTo>
                  <a:lnTo>
                    <a:pt x="148094" y="216267"/>
                  </a:lnTo>
                  <a:lnTo>
                    <a:pt x="146583" y="220803"/>
                  </a:lnTo>
                  <a:lnTo>
                    <a:pt x="145070" y="225341"/>
                  </a:lnTo>
                  <a:lnTo>
                    <a:pt x="142049" y="229878"/>
                  </a:lnTo>
                  <a:lnTo>
                    <a:pt x="140538" y="234414"/>
                  </a:lnTo>
                  <a:lnTo>
                    <a:pt x="137516" y="238952"/>
                  </a:lnTo>
                  <a:lnTo>
                    <a:pt x="136004" y="241977"/>
                  </a:lnTo>
                  <a:lnTo>
                    <a:pt x="134493" y="246514"/>
                  </a:lnTo>
                  <a:lnTo>
                    <a:pt x="131470" y="251051"/>
                  </a:lnTo>
                  <a:lnTo>
                    <a:pt x="128449" y="254076"/>
                  </a:lnTo>
                  <a:lnTo>
                    <a:pt x="125426" y="258613"/>
                  </a:lnTo>
                  <a:lnTo>
                    <a:pt x="122404" y="261636"/>
                  </a:lnTo>
                  <a:lnTo>
                    <a:pt x="119382" y="266175"/>
                  </a:lnTo>
                  <a:lnTo>
                    <a:pt x="116358" y="269200"/>
                  </a:lnTo>
                  <a:lnTo>
                    <a:pt x="113337" y="272224"/>
                  </a:lnTo>
                  <a:lnTo>
                    <a:pt x="110315" y="276760"/>
                  </a:lnTo>
                  <a:lnTo>
                    <a:pt x="107292" y="279786"/>
                  </a:lnTo>
                  <a:lnTo>
                    <a:pt x="102757" y="282811"/>
                  </a:lnTo>
                  <a:lnTo>
                    <a:pt x="99737" y="285836"/>
                  </a:lnTo>
                  <a:lnTo>
                    <a:pt x="96714" y="288859"/>
                  </a:lnTo>
                  <a:lnTo>
                    <a:pt x="92181" y="291885"/>
                  </a:lnTo>
                  <a:lnTo>
                    <a:pt x="87647" y="294910"/>
                  </a:lnTo>
                  <a:lnTo>
                    <a:pt x="87647" y="291885"/>
                  </a:lnTo>
                  <a:lnTo>
                    <a:pt x="87647" y="288859"/>
                  </a:lnTo>
                  <a:lnTo>
                    <a:pt x="86136" y="287348"/>
                  </a:lnTo>
                  <a:lnTo>
                    <a:pt x="86136" y="284323"/>
                  </a:lnTo>
                  <a:lnTo>
                    <a:pt x="86136" y="281299"/>
                  </a:lnTo>
                  <a:lnTo>
                    <a:pt x="84625" y="278274"/>
                  </a:lnTo>
                  <a:lnTo>
                    <a:pt x="83114" y="275248"/>
                  </a:lnTo>
                  <a:lnTo>
                    <a:pt x="81603" y="272224"/>
                  </a:lnTo>
                  <a:lnTo>
                    <a:pt x="86136" y="270712"/>
                  </a:lnTo>
                  <a:lnTo>
                    <a:pt x="89157" y="267687"/>
                  </a:lnTo>
                  <a:lnTo>
                    <a:pt x="92181" y="264663"/>
                  </a:lnTo>
                  <a:lnTo>
                    <a:pt x="95203" y="263149"/>
                  </a:lnTo>
                  <a:lnTo>
                    <a:pt x="98225" y="258613"/>
                  </a:lnTo>
                  <a:lnTo>
                    <a:pt x="99737" y="257101"/>
                  </a:lnTo>
                  <a:lnTo>
                    <a:pt x="102757" y="252564"/>
                  </a:lnTo>
                  <a:lnTo>
                    <a:pt x="105781" y="251051"/>
                  </a:lnTo>
                  <a:lnTo>
                    <a:pt x="108803" y="246514"/>
                  </a:lnTo>
                  <a:lnTo>
                    <a:pt x="110315" y="243490"/>
                  </a:lnTo>
                  <a:lnTo>
                    <a:pt x="113337" y="240465"/>
                  </a:lnTo>
                  <a:lnTo>
                    <a:pt x="114848" y="237440"/>
                  </a:lnTo>
                  <a:lnTo>
                    <a:pt x="117869" y="234414"/>
                  </a:lnTo>
                  <a:lnTo>
                    <a:pt x="119382" y="231391"/>
                  </a:lnTo>
                  <a:lnTo>
                    <a:pt x="122404" y="226854"/>
                  </a:lnTo>
                  <a:lnTo>
                    <a:pt x="123915" y="223829"/>
                  </a:lnTo>
                  <a:lnTo>
                    <a:pt x="125426" y="219292"/>
                  </a:lnTo>
                  <a:lnTo>
                    <a:pt x="126938" y="216267"/>
                  </a:lnTo>
                  <a:lnTo>
                    <a:pt x="128449" y="211730"/>
                  </a:lnTo>
                  <a:lnTo>
                    <a:pt x="129958" y="208704"/>
                  </a:lnTo>
                  <a:lnTo>
                    <a:pt x="131470" y="204168"/>
                  </a:lnTo>
                  <a:lnTo>
                    <a:pt x="132982" y="199631"/>
                  </a:lnTo>
                  <a:lnTo>
                    <a:pt x="134493" y="196607"/>
                  </a:lnTo>
                  <a:lnTo>
                    <a:pt x="134493" y="192069"/>
                  </a:lnTo>
                  <a:lnTo>
                    <a:pt x="136004" y="189045"/>
                  </a:lnTo>
                  <a:lnTo>
                    <a:pt x="137516" y="184508"/>
                  </a:lnTo>
                  <a:lnTo>
                    <a:pt x="137516" y="179969"/>
                  </a:lnTo>
                  <a:lnTo>
                    <a:pt x="137516" y="175433"/>
                  </a:lnTo>
                  <a:lnTo>
                    <a:pt x="139027" y="170897"/>
                  </a:lnTo>
                  <a:lnTo>
                    <a:pt x="139027" y="167870"/>
                  </a:lnTo>
                  <a:lnTo>
                    <a:pt x="139027" y="163335"/>
                  </a:lnTo>
                  <a:lnTo>
                    <a:pt x="139027" y="158798"/>
                  </a:lnTo>
                  <a:lnTo>
                    <a:pt x="139027" y="154259"/>
                  </a:lnTo>
                  <a:lnTo>
                    <a:pt x="139027" y="151236"/>
                  </a:lnTo>
                  <a:lnTo>
                    <a:pt x="139027" y="146699"/>
                  </a:lnTo>
                  <a:lnTo>
                    <a:pt x="139027" y="143674"/>
                  </a:lnTo>
                  <a:lnTo>
                    <a:pt x="139027" y="140648"/>
                  </a:lnTo>
                  <a:lnTo>
                    <a:pt x="137516" y="137625"/>
                  </a:lnTo>
                  <a:lnTo>
                    <a:pt x="137516" y="133087"/>
                  </a:lnTo>
                  <a:lnTo>
                    <a:pt x="136004" y="130063"/>
                  </a:lnTo>
                  <a:lnTo>
                    <a:pt x="136004" y="127037"/>
                  </a:lnTo>
                  <a:lnTo>
                    <a:pt x="134493" y="124013"/>
                  </a:lnTo>
                  <a:lnTo>
                    <a:pt x="134493" y="120989"/>
                  </a:lnTo>
                  <a:lnTo>
                    <a:pt x="132982" y="116452"/>
                  </a:lnTo>
                  <a:lnTo>
                    <a:pt x="132982" y="113425"/>
                  </a:lnTo>
                  <a:lnTo>
                    <a:pt x="131470" y="110402"/>
                  </a:lnTo>
                  <a:lnTo>
                    <a:pt x="129958" y="107377"/>
                  </a:lnTo>
                  <a:lnTo>
                    <a:pt x="128449" y="104353"/>
                  </a:lnTo>
                  <a:lnTo>
                    <a:pt x="126938" y="101328"/>
                  </a:lnTo>
                  <a:lnTo>
                    <a:pt x="125426" y="98302"/>
                  </a:lnTo>
                  <a:lnTo>
                    <a:pt x="123915" y="95278"/>
                  </a:lnTo>
                  <a:lnTo>
                    <a:pt x="122404" y="92254"/>
                  </a:lnTo>
                  <a:lnTo>
                    <a:pt x="120893" y="89229"/>
                  </a:lnTo>
                  <a:lnTo>
                    <a:pt x="119382" y="86203"/>
                  </a:lnTo>
                  <a:lnTo>
                    <a:pt x="117869" y="83180"/>
                  </a:lnTo>
                  <a:lnTo>
                    <a:pt x="116358" y="81667"/>
                  </a:lnTo>
                  <a:lnTo>
                    <a:pt x="114848" y="78643"/>
                  </a:lnTo>
                  <a:lnTo>
                    <a:pt x="113337" y="75618"/>
                  </a:lnTo>
                  <a:lnTo>
                    <a:pt x="110315" y="72592"/>
                  </a:lnTo>
                  <a:lnTo>
                    <a:pt x="108803" y="69568"/>
                  </a:lnTo>
                  <a:lnTo>
                    <a:pt x="104268" y="65031"/>
                  </a:lnTo>
                  <a:lnTo>
                    <a:pt x="99737" y="60494"/>
                  </a:lnTo>
                  <a:lnTo>
                    <a:pt x="95203" y="55957"/>
                  </a:lnTo>
                  <a:lnTo>
                    <a:pt x="90668" y="51420"/>
                  </a:lnTo>
                  <a:lnTo>
                    <a:pt x="87647" y="48395"/>
                  </a:lnTo>
                  <a:lnTo>
                    <a:pt x="86136" y="46883"/>
                  </a:lnTo>
                  <a:lnTo>
                    <a:pt x="83114" y="45369"/>
                  </a:lnTo>
                  <a:lnTo>
                    <a:pt x="80092" y="43857"/>
                  </a:lnTo>
                  <a:lnTo>
                    <a:pt x="77068" y="40834"/>
                  </a:lnTo>
                  <a:lnTo>
                    <a:pt x="75557" y="39321"/>
                  </a:lnTo>
                  <a:lnTo>
                    <a:pt x="72536" y="37809"/>
                  </a:lnTo>
                  <a:lnTo>
                    <a:pt x="69514" y="36297"/>
                  </a:lnTo>
                  <a:lnTo>
                    <a:pt x="66491" y="33272"/>
                  </a:lnTo>
                  <a:lnTo>
                    <a:pt x="63467" y="33272"/>
                  </a:lnTo>
                  <a:lnTo>
                    <a:pt x="60446" y="31758"/>
                  </a:lnTo>
                  <a:lnTo>
                    <a:pt x="57424" y="30246"/>
                  </a:lnTo>
                  <a:lnTo>
                    <a:pt x="54402" y="28735"/>
                  </a:lnTo>
                  <a:lnTo>
                    <a:pt x="51379" y="27222"/>
                  </a:lnTo>
                  <a:lnTo>
                    <a:pt x="48356" y="25710"/>
                  </a:lnTo>
                  <a:lnTo>
                    <a:pt x="45335" y="24198"/>
                  </a:lnTo>
                  <a:lnTo>
                    <a:pt x="42313" y="22685"/>
                  </a:lnTo>
                  <a:lnTo>
                    <a:pt x="39290" y="21173"/>
                  </a:lnTo>
                  <a:lnTo>
                    <a:pt x="36266" y="21173"/>
                  </a:lnTo>
                  <a:lnTo>
                    <a:pt x="31734" y="19661"/>
                  </a:lnTo>
                  <a:lnTo>
                    <a:pt x="28712" y="19661"/>
                  </a:lnTo>
                  <a:lnTo>
                    <a:pt x="25690" y="19661"/>
                  </a:lnTo>
                  <a:lnTo>
                    <a:pt x="22666" y="18147"/>
                  </a:lnTo>
                  <a:lnTo>
                    <a:pt x="18134" y="18147"/>
                  </a:lnTo>
                  <a:lnTo>
                    <a:pt x="15111" y="16634"/>
                  </a:lnTo>
                  <a:lnTo>
                    <a:pt x="12089" y="16634"/>
                  </a:lnTo>
                  <a:lnTo>
                    <a:pt x="9065" y="16634"/>
                  </a:lnTo>
                  <a:lnTo>
                    <a:pt x="4533" y="16634"/>
                  </a:lnTo>
                  <a:lnTo>
                    <a:pt x="4533" y="12099"/>
                  </a:lnTo>
                  <a:lnTo>
                    <a:pt x="3022" y="7562"/>
                  </a:lnTo>
                  <a:lnTo>
                    <a:pt x="1511" y="302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3" name="Shape 80">
              <a:extLst>
                <a:ext uri="{FF2B5EF4-FFF2-40B4-BE49-F238E27FC236}">
                  <a16:creationId xmlns:a16="http://schemas.microsoft.com/office/drawing/2014/main" id="{AFA5FC3C-0D4D-486A-8C4B-F79B65D36237}"/>
                </a:ext>
              </a:extLst>
            </p:cNvPr>
            <p:cNvSpPr/>
            <p:nvPr/>
          </p:nvSpPr>
          <p:spPr>
            <a:xfrm>
              <a:off x="4384662" y="853787"/>
              <a:ext cx="208540" cy="311546"/>
            </a:xfrm>
            <a:custGeom>
              <a:avLst/>
              <a:gdLst/>
              <a:ahLst/>
              <a:cxnLst/>
              <a:rect l="0" t="0" r="0" b="0"/>
              <a:pathLst>
                <a:path w="208540" h="311546">
                  <a:moveTo>
                    <a:pt x="96714" y="0"/>
                  </a:moveTo>
                  <a:lnTo>
                    <a:pt x="98225" y="4537"/>
                  </a:lnTo>
                  <a:lnTo>
                    <a:pt x="99737" y="9074"/>
                  </a:lnTo>
                  <a:lnTo>
                    <a:pt x="101248" y="12099"/>
                  </a:lnTo>
                  <a:lnTo>
                    <a:pt x="102759" y="16636"/>
                  </a:lnTo>
                  <a:lnTo>
                    <a:pt x="98225" y="18148"/>
                  </a:lnTo>
                  <a:lnTo>
                    <a:pt x="95203" y="21173"/>
                  </a:lnTo>
                  <a:lnTo>
                    <a:pt x="90669" y="24198"/>
                  </a:lnTo>
                  <a:lnTo>
                    <a:pt x="86136" y="27222"/>
                  </a:lnTo>
                  <a:lnTo>
                    <a:pt x="83114" y="28735"/>
                  </a:lnTo>
                  <a:lnTo>
                    <a:pt x="78580" y="31759"/>
                  </a:lnTo>
                  <a:lnTo>
                    <a:pt x="75558" y="34784"/>
                  </a:lnTo>
                  <a:lnTo>
                    <a:pt x="72535" y="39321"/>
                  </a:lnTo>
                  <a:lnTo>
                    <a:pt x="68002" y="42346"/>
                  </a:lnTo>
                  <a:lnTo>
                    <a:pt x="64980" y="45371"/>
                  </a:lnTo>
                  <a:lnTo>
                    <a:pt x="61957" y="48395"/>
                  </a:lnTo>
                  <a:lnTo>
                    <a:pt x="58935" y="52932"/>
                  </a:lnTo>
                  <a:lnTo>
                    <a:pt x="55913" y="57470"/>
                  </a:lnTo>
                  <a:lnTo>
                    <a:pt x="52891" y="60494"/>
                  </a:lnTo>
                  <a:lnTo>
                    <a:pt x="51379" y="65031"/>
                  </a:lnTo>
                  <a:lnTo>
                    <a:pt x="46846" y="69568"/>
                  </a:lnTo>
                  <a:lnTo>
                    <a:pt x="45335" y="72593"/>
                  </a:lnTo>
                  <a:lnTo>
                    <a:pt x="43824" y="77130"/>
                  </a:lnTo>
                  <a:lnTo>
                    <a:pt x="40801" y="81667"/>
                  </a:lnTo>
                  <a:lnTo>
                    <a:pt x="39290" y="86204"/>
                  </a:lnTo>
                  <a:lnTo>
                    <a:pt x="37779" y="90741"/>
                  </a:lnTo>
                  <a:lnTo>
                    <a:pt x="36268" y="95278"/>
                  </a:lnTo>
                  <a:lnTo>
                    <a:pt x="34756" y="99816"/>
                  </a:lnTo>
                  <a:lnTo>
                    <a:pt x="33245" y="104353"/>
                  </a:lnTo>
                  <a:lnTo>
                    <a:pt x="31734" y="108890"/>
                  </a:lnTo>
                  <a:lnTo>
                    <a:pt x="30223" y="113427"/>
                  </a:lnTo>
                  <a:lnTo>
                    <a:pt x="28712" y="117964"/>
                  </a:lnTo>
                  <a:lnTo>
                    <a:pt x="28712" y="122501"/>
                  </a:lnTo>
                  <a:lnTo>
                    <a:pt x="28712" y="125526"/>
                  </a:lnTo>
                  <a:lnTo>
                    <a:pt x="28712" y="128550"/>
                  </a:lnTo>
                  <a:lnTo>
                    <a:pt x="28712" y="130063"/>
                  </a:lnTo>
                  <a:lnTo>
                    <a:pt x="27201" y="133087"/>
                  </a:lnTo>
                  <a:lnTo>
                    <a:pt x="27201" y="134600"/>
                  </a:lnTo>
                  <a:lnTo>
                    <a:pt x="27201" y="137625"/>
                  </a:lnTo>
                  <a:lnTo>
                    <a:pt x="27201" y="140649"/>
                  </a:lnTo>
                  <a:lnTo>
                    <a:pt x="27201" y="143674"/>
                  </a:lnTo>
                  <a:lnTo>
                    <a:pt x="27201" y="146699"/>
                  </a:lnTo>
                  <a:lnTo>
                    <a:pt x="27201" y="151236"/>
                  </a:lnTo>
                  <a:lnTo>
                    <a:pt x="27201" y="154261"/>
                  </a:lnTo>
                  <a:lnTo>
                    <a:pt x="27201" y="157285"/>
                  </a:lnTo>
                  <a:lnTo>
                    <a:pt x="28712" y="160310"/>
                  </a:lnTo>
                  <a:lnTo>
                    <a:pt x="28712" y="164847"/>
                  </a:lnTo>
                  <a:lnTo>
                    <a:pt x="28712" y="167872"/>
                  </a:lnTo>
                  <a:lnTo>
                    <a:pt x="30223" y="172409"/>
                  </a:lnTo>
                  <a:lnTo>
                    <a:pt x="30223" y="175433"/>
                  </a:lnTo>
                  <a:lnTo>
                    <a:pt x="31734" y="178458"/>
                  </a:lnTo>
                  <a:lnTo>
                    <a:pt x="33245" y="181483"/>
                  </a:lnTo>
                  <a:lnTo>
                    <a:pt x="33245" y="186020"/>
                  </a:lnTo>
                  <a:lnTo>
                    <a:pt x="34756" y="189045"/>
                  </a:lnTo>
                  <a:lnTo>
                    <a:pt x="36268" y="192069"/>
                  </a:lnTo>
                  <a:lnTo>
                    <a:pt x="37779" y="195094"/>
                  </a:lnTo>
                  <a:lnTo>
                    <a:pt x="37779" y="199631"/>
                  </a:lnTo>
                  <a:lnTo>
                    <a:pt x="39290" y="201144"/>
                  </a:lnTo>
                  <a:lnTo>
                    <a:pt x="40801" y="204168"/>
                  </a:lnTo>
                  <a:lnTo>
                    <a:pt x="43824" y="208705"/>
                  </a:lnTo>
                  <a:lnTo>
                    <a:pt x="43824" y="211730"/>
                  </a:lnTo>
                  <a:lnTo>
                    <a:pt x="46846" y="214755"/>
                  </a:lnTo>
                  <a:lnTo>
                    <a:pt x="48357" y="217780"/>
                  </a:lnTo>
                  <a:lnTo>
                    <a:pt x="49868" y="219292"/>
                  </a:lnTo>
                  <a:lnTo>
                    <a:pt x="51379" y="223829"/>
                  </a:lnTo>
                  <a:lnTo>
                    <a:pt x="52891" y="225341"/>
                  </a:lnTo>
                  <a:lnTo>
                    <a:pt x="55913" y="228366"/>
                  </a:lnTo>
                  <a:lnTo>
                    <a:pt x="57424" y="231391"/>
                  </a:lnTo>
                  <a:lnTo>
                    <a:pt x="60446" y="234416"/>
                  </a:lnTo>
                  <a:lnTo>
                    <a:pt x="61957" y="237440"/>
                  </a:lnTo>
                  <a:lnTo>
                    <a:pt x="64980" y="238952"/>
                  </a:lnTo>
                  <a:lnTo>
                    <a:pt x="66491" y="241977"/>
                  </a:lnTo>
                  <a:lnTo>
                    <a:pt x="68002" y="245002"/>
                  </a:lnTo>
                  <a:lnTo>
                    <a:pt x="71024" y="246514"/>
                  </a:lnTo>
                  <a:lnTo>
                    <a:pt x="74047" y="249539"/>
                  </a:lnTo>
                  <a:lnTo>
                    <a:pt x="77069" y="251051"/>
                  </a:lnTo>
                  <a:lnTo>
                    <a:pt x="78580" y="254076"/>
                  </a:lnTo>
                  <a:lnTo>
                    <a:pt x="81602" y="255588"/>
                  </a:lnTo>
                  <a:lnTo>
                    <a:pt x="84625" y="257101"/>
                  </a:lnTo>
                  <a:lnTo>
                    <a:pt x="87647" y="260126"/>
                  </a:lnTo>
                  <a:lnTo>
                    <a:pt x="90669" y="263150"/>
                  </a:lnTo>
                  <a:lnTo>
                    <a:pt x="93692" y="263150"/>
                  </a:lnTo>
                  <a:lnTo>
                    <a:pt x="95203" y="266175"/>
                  </a:lnTo>
                  <a:lnTo>
                    <a:pt x="99737" y="267687"/>
                  </a:lnTo>
                  <a:lnTo>
                    <a:pt x="101248" y="269200"/>
                  </a:lnTo>
                  <a:lnTo>
                    <a:pt x="105781" y="270712"/>
                  </a:lnTo>
                  <a:lnTo>
                    <a:pt x="107292" y="272224"/>
                  </a:lnTo>
                  <a:lnTo>
                    <a:pt x="110315" y="273737"/>
                  </a:lnTo>
                  <a:lnTo>
                    <a:pt x="113337" y="275249"/>
                  </a:lnTo>
                  <a:lnTo>
                    <a:pt x="117870" y="276761"/>
                  </a:lnTo>
                  <a:lnTo>
                    <a:pt x="120893" y="278274"/>
                  </a:lnTo>
                  <a:lnTo>
                    <a:pt x="123915" y="279786"/>
                  </a:lnTo>
                  <a:lnTo>
                    <a:pt x="126937" y="281299"/>
                  </a:lnTo>
                  <a:lnTo>
                    <a:pt x="129960" y="281299"/>
                  </a:lnTo>
                  <a:lnTo>
                    <a:pt x="134493" y="282811"/>
                  </a:lnTo>
                  <a:lnTo>
                    <a:pt x="137515" y="282811"/>
                  </a:lnTo>
                  <a:lnTo>
                    <a:pt x="140538" y="284323"/>
                  </a:lnTo>
                  <a:lnTo>
                    <a:pt x="145071" y="284323"/>
                  </a:lnTo>
                  <a:lnTo>
                    <a:pt x="148094" y="285836"/>
                  </a:lnTo>
                  <a:lnTo>
                    <a:pt x="151116" y="285836"/>
                  </a:lnTo>
                  <a:lnTo>
                    <a:pt x="154138" y="287348"/>
                  </a:lnTo>
                  <a:lnTo>
                    <a:pt x="158672" y="287348"/>
                  </a:lnTo>
                  <a:lnTo>
                    <a:pt x="161694" y="287348"/>
                  </a:lnTo>
                  <a:lnTo>
                    <a:pt x="166227" y="287348"/>
                  </a:lnTo>
                  <a:lnTo>
                    <a:pt x="169250" y="287348"/>
                  </a:lnTo>
                  <a:lnTo>
                    <a:pt x="172272" y="287348"/>
                  </a:lnTo>
                  <a:lnTo>
                    <a:pt x="176805" y="287348"/>
                  </a:lnTo>
                  <a:lnTo>
                    <a:pt x="181339" y="287348"/>
                  </a:lnTo>
                  <a:lnTo>
                    <a:pt x="185872" y="287348"/>
                  </a:lnTo>
                  <a:lnTo>
                    <a:pt x="188895" y="285836"/>
                  </a:lnTo>
                  <a:lnTo>
                    <a:pt x="193429" y="285836"/>
                  </a:lnTo>
                  <a:lnTo>
                    <a:pt x="197962" y="284323"/>
                  </a:lnTo>
                  <a:lnTo>
                    <a:pt x="200984" y="284323"/>
                  </a:lnTo>
                  <a:lnTo>
                    <a:pt x="200984" y="287348"/>
                  </a:lnTo>
                  <a:lnTo>
                    <a:pt x="202495" y="290373"/>
                  </a:lnTo>
                  <a:lnTo>
                    <a:pt x="204007" y="291885"/>
                  </a:lnTo>
                  <a:lnTo>
                    <a:pt x="204007" y="294910"/>
                  </a:lnTo>
                  <a:lnTo>
                    <a:pt x="205518" y="297935"/>
                  </a:lnTo>
                  <a:lnTo>
                    <a:pt x="207029" y="300959"/>
                  </a:lnTo>
                  <a:lnTo>
                    <a:pt x="207029" y="303984"/>
                  </a:lnTo>
                  <a:lnTo>
                    <a:pt x="208540" y="307009"/>
                  </a:lnTo>
                  <a:lnTo>
                    <a:pt x="204007" y="307009"/>
                  </a:lnTo>
                  <a:lnTo>
                    <a:pt x="199473" y="308521"/>
                  </a:lnTo>
                  <a:lnTo>
                    <a:pt x="196451" y="308521"/>
                  </a:lnTo>
                  <a:lnTo>
                    <a:pt x="193429" y="308521"/>
                  </a:lnTo>
                  <a:lnTo>
                    <a:pt x="191917" y="310033"/>
                  </a:lnTo>
                  <a:lnTo>
                    <a:pt x="188895" y="310033"/>
                  </a:lnTo>
                  <a:lnTo>
                    <a:pt x="185872" y="310033"/>
                  </a:lnTo>
                  <a:lnTo>
                    <a:pt x="182850" y="310033"/>
                  </a:lnTo>
                  <a:lnTo>
                    <a:pt x="181339" y="310033"/>
                  </a:lnTo>
                  <a:lnTo>
                    <a:pt x="178317" y="311546"/>
                  </a:lnTo>
                  <a:lnTo>
                    <a:pt x="175294" y="311546"/>
                  </a:lnTo>
                  <a:lnTo>
                    <a:pt x="172272" y="311546"/>
                  </a:lnTo>
                  <a:lnTo>
                    <a:pt x="169250" y="311546"/>
                  </a:lnTo>
                  <a:lnTo>
                    <a:pt x="167739" y="311546"/>
                  </a:lnTo>
                  <a:lnTo>
                    <a:pt x="163205" y="311546"/>
                  </a:lnTo>
                  <a:lnTo>
                    <a:pt x="158672" y="311546"/>
                  </a:lnTo>
                  <a:lnTo>
                    <a:pt x="155649" y="310033"/>
                  </a:lnTo>
                  <a:lnTo>
                    <a:pt x="151116" y="310033"/>
                  </a:lnTo>
                  <a:lnTo>
                    <a:pt x="146583" y="308521"/>
                  </a:lnTo>
                  <a:lnTo>
                    <a:pt x="143560" y="308521"/>
                  </a:lnTo>
                  <a:lnTo>
                    <a:pt x="139026" y="308521"/>
                  </a:lnTo>
                  <a:lnTo>
                    <a:pt x="134493" y="307009"/>
                  </a:lnTo>
                  <a:lnTo>
                    <a:pt x="131471" y="307009"/>
                  </a:lnTo>
                  <a:lnTo>
                    <a:pt x="126937" y="305496"/>
                  </a:lnTo>
                  <a:lnTo>
                    <a:pt x="122404" y="305496"/>
                  </a:lnTo>
                  <a:lnTo>
                    <a:pt x="119381" y="303984"/>
                  </a:lnTo>
                  <a:lnTo>
                    <a:pt x="114848" y="302472"/>
                  </a:lnTo>
                  <a:lnTo>
                    <a:pt x="110315" y="300959"/>
                  </a:lnTo>
                  <a:lnTo>
                    <a:pt x="107292" y="299447"/>
                  </a:lnTo>
                  <a:lnTo>
                    <a:pt x="102759" y="299447"/>
                  </a:lnTo>
                  <a:lnTo>
                    <a:pt x="99737" y="296422"/>
                  </a:lnTo>
                  <a:lnTo>
                    <a:pt x="96714" y="294910"/>
                  </a:lnTo>
                  <a:lnTo>
                    <a:pt x="92181" y="293397"/>
                  </a:lnTo>
                  <a:lnTo>
                    <a:pt x="89158" y="291885"/>
                  </a:lnTo>
                  <a:lnTo>
                    <a:pt x="86136" y="290373"/>
                  </a:lnTo>
                  <a:lnTo>
                    <a:pt x="81602" y="287348"/>
                  </a:lnTo>
                  <a:lnTo>
                    <a:pt x="78580" y="285836"/>
                  </a:lnTo>
                  <a:lnTo>
                    <a:pt x="75558" y="284323"/>
                  </a:lnTo>
                  <a:lnTo>
                    <a:pt x="72535" y="282811"/>
                  </a:lnTo>
                  <a:lnTo>
                    <a:pt x="69513" y="279786"/>
                  </a:lnTo>
                  <a:lnTo>
                    <a:pt x="66491" y="276761"/>
                  </a:lnTo>
                  <a:lnTo>
                    <a:pt x="61957" y="275249"/>
                  </a:lnTo>
                  <a:lnTo>
                    <a:pt x="58935" y="272224"/>
                  </a:lnTo>
                  <a:lnTo>
                    <a:pt x="55913" y="270712"/>
                  </a:lnTo>
                  <a:lnTo>
                    <a:pt x="52891" y="267687"/>
                  </a:lnTo>
                  <a:lnTo>
                    <a:pt x="49868" y="266175"/>
                  </a:lnTo>
                  <a:lnTo>
                    <a:pt x="46846" y="263150"/>
                  </a:lnTo>
                  <a:lnTo>
                    <a:pt x="45335" y="260126"/>
                  </a:lnTo>
                  <a:lnTo>
                    <a:pt x="42312" y="257101"/>
                  </a:lnTo>
                  <a:lnTo>
                    <a:pt x="39290" y="254076"/>
                  </a:lnTo>
                  <a:lnTo>
                    <a:pt x="37779" y="251051"/>
                  </a:lnTo>
                  <a:lnTo>
                    <a:pt x="34756" y="248027"/>
                  </a:lnTo>
                  <a:lnTo>
                    <a:pt x="31734" y="243490"/>
                  </a:lnTo>
                  <a:lnTo>
                    <a:pt x="28712" y="241977"/>
                  </a:lnTo>
                  <a:lnTo>
                    <a:pt x="27201" y="237440"/>
                  </a:lnTo>
                  <a:lnTo>
                    <a:pt x="25690" y="234416"/>
                  </a:lnTo>
                  <a:lnTo>
                    <a:pt x="22667" y="231391"/>
                  </a:lnTo>
                  <a:lnTo>
                    <a:pt x="21156" y="228366"/>
                  </a:lnTo>
                  <a:lnTo>
                    <a:pt x="19645" y="223829"/>
                  </a:lnTo>
                  <a:lnTo>
                    <a:pt x="18134" y="220804"/>
                  </a:lnTo>
                  <a:lnTo>
                    <a:pt x="15111" y="216267"/>
                  </a:lnTo>
                  <a:lnTo>
                    <a:pt x="13600" y="213242"/>
                  </a:lnTo>
                  <a:lnTo>
                    <a:pt x="12089" y="208705"/>
                  </a:lnTo>
                  <a:lnTo>
                    <a:pt x="10578" y="205681"/>
                  </a:lnTo>
                  <a:lnTo>
                    <a:pt x="9067" y="201144"/>
                  </a:lnTo>
                  <a:lnTo>
                    <a:pt x="7556" y="198119"/>
                  </a:lnTo>
                  <a:lnTo>
                    <a:pt x="7556" y="193582"/>
                  </a:lnTo>
                  <a:lnTo>
                    <a:pt x="6045" y="189045"/>
                  </a:lnTo>
                  <a:lnTo>
                    <a:pt x="4533" y="184508"/>
                  </a:lnTo>
                  <a:lnTo>
                    <a:pt x="3022" y="181483"/>
                  </a:lnTo>
                  <a:lnTo>
                    <a:pt x="3022" y="176946"/>
                  </a:lnTo>
                  <a:lnTo>
                    <a:pt x="3022" y="172409"/>
                  </a:lnTo>
                  <a:lnTo>
                    <a:pt x="1511" y="167872"/>
                  </a:lnTo>
                  <a:lnTo>
                    <a:pt x="1511" y="164847"/>
                  </a:lnTo>
                  <a:lnTo>
                    <a:pt x="0" y="160310"/>
                  </a:lnTo>
                  <a:lnTo>
                    <a:pt x="0" y="155773"/>
                  </a:lnTo>
                  <a:lnTo>
                    <a:pt x="0" y="151236"/>
                  </a:lnTo>
                  <a:lnTo>
                    <a:pt x="0" y="146699"/>
                  </a:lnTo>
                  <a:lnTo>
                    <a:pt x="0" y="143674"/>
                  </a:lnTo>
                  <a:lnTo>
                    <a:pt x="0" y="140649"/>
                  </a:lnTo>
                  <a:lnTo>
                    <a:pt x="0" y="137625"/>
                  </a:lnTo>
                  <a:lnTo>
                    <a:pt x="0" y="134600"/>
                  </a:lnTo>
                  <a:lnTo>
                    <a:pt x="1511" y="131575"/>
                  </a:lnTo>
                  <a:lnTo>
                    <a:pt x="1511" y="128550"/>
                  </a:lnTo>
                  <a:lnTo>
                    <a:pt x="1511" y="125526"/>
                  </a:lnTo>
                  <a:lnTo>
                    <a:pt x="1511" y="122501"/>
                  </a:lnTo>
                  <a:lnTo>
                    <a:pt x="3022" y="119476"/>
                  </a:lnTo>
                  <a:lnTo>
                    <a:pt x="3022" y="116452"/>
                  </a:lnTo>
                  <a:lnTo>
                    <a:pt x="4533" y="113427"/>
                  </a:lnTo>
                  <a:lnTo>
                    <a:pt x="4533" y="110402"/>
                  </a:lnTo>
                  <a:lnTo>
                    <a:pt x="6045" y="107377"/>
                  </a:lnTo>
                  <a:lnTo>
                    <a:pt x="6045" y="105865"/>
                  </a:lnTo>
                  <a:lnTo>
                    <a:pt x="7556" y="102840"/>
                  </a:lnTo>
                  <a:lnTo>
                    <a:pt x="7556" y="99816"/>
                  </a:lnTo>
                  <a:lnTo>
                    <a:pt x="9067" y="96791"/>
                  </a:lnTo>
                  <a:lnTo>
                    <a:pt x="9067" y="93766"/>
                  </a:lnTo>
                  <a:lnTo>
                    <a:pt x="10578" y="90741"/>
                  </a:lnTo>
                  <a:lnTo>
                    <a:pt x="12089" y="89229"/>
                  </a:lnTo>
                  <a:lnTo>
                    <a:pt x="13600" y="86204"/>
                  </a:lnTo>
                  <a:lnTo>
                    <a:pt x="13600" y="83180"/>
                  </a:lnTo>
                  <a:lnTo>
                    <a:pt x="15111" y="80155"/>
                  </a:lnTo>
                  <a:lnTo>
                    <a:pt x="16623" y="78643"/>
                  </a:lnTo>
                  <a:lnTo>
                    <a:pt x="18134" y="75618"/>
                  </a:lnTo>
                  <a:lnTo>
                    <a:pt x="19645" y="72593"/>
                  </a:lnTo>
                  <a:lnTo>
                    <a:pt x="19645" y="71081"/>
                  </a:lnTo>
                  <a:lnTo>
                    <a:pt x="21156" y="68056"/>
                  </a:lnTo>
                  <a:lnTo>
                    <a:pt x="24178" y="63519"/>
                  </a:lnTo>
                  <a:lnTo>
                    <a:pt x="27201" y="58982"/>
                  </a:lnTo>
                  <a:lnTo>
                    <a:pt x="31734" y="52932"/>
                  </a:lnTo>
                  <a:lnTo>
                    <a:pt x="34756" y="48395"/>
                  </a:lnTo>
                  <a:lnTo>
                    <a:pt x="37779" y="43858"/>
                  </a:lnTo>
                  <a:lnTo>
                    <a:pt x="42312" y="40834"/>
                  </a:lnTo>
                  <a:lnTo>
                    <a:pt x="45335" y="36297"/>
                  </a:lnTo>
                  <a:lnTo>
                    <a:pt x="49868" y="31759"/>
                  </a:lnTo>
                  <a:lnTo>
                    <a:pt x="54402" y="28735"/>
                  </a:lnTo>
                  <a:lnTo>
                    <a:pt x="57424" y="24198"/>
                  </a:lnTo>
                  <a:lnTo>
                    <a:pt x="63469" y="19661"/>
                  </a:lnTo>
                  <a:lnTo>
                    <a:pt x="66491" y="16636"/>
                  </a:lnTo>
                  <a:lnTo>
                    <a:pt x="72535" y="13611"/>
                  </a:lnTo>
                  <a:lnTo>
                    <a:pt x="77069" y="10587"/>
                  </a:lnTo>
                  <a:lnTo>
                    <a:pt x="80091" y="9074"/>
                  </a:lnTo>
                  <a:lnTo>
                    <a:pt x="81602" y="7562"/>
                  </a:lnTo>
                  <a:lnTo>
                    <a:pt x="84625" y="6049"/>
                  </a:lnTo>
                  <a:lnTo>
                    <a:pt x="86136" y="4537"/>
                  </a:lnTo>
                  <a:lnTo>
                    <a:pt x="92181" y="1512"/>
                  </a:lnTo>
                  <a:lnTo>
                    <a:pt x="9671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4" name="Shape 82">
              <a:extLst>
                <a:ext uri="{FF2B5EF4-FFF2-40B4-BE49-F238E27FC236}">
                  <a16:creationId xmlns:a16="http://schemas.microsoft.com/office/drawing/2014/main" id="{9009F06A-C5E6-4465-BE03-8BAF2918BCC1}"/>
                </a:ext>
              </a:extLst>
            </p:cNvPr>
            <p:cNvSpPr/>
            <p:nvPr/>
          </p:nvSpPr>
          <p:spPr>
            <a:xfrm>
              <a:off x="4393730" y="864372"/>
              <a:ext cx="125426" cy="276761"/>
            </a:xfrm>
            <a:custGeom>
              <a:avLst/>
              <a:gdLst/>
              <a:ahLst/>
              <a:cxnLst/>
              <a:rect l="0" t="0" r="0" b="0"/>
              <a:pathLst>
                <a:path w="125426" h="276761">
                  <a:moveTo>
                    <a:pt x="81603" y="0"/>
                  </a:moveTo>
                  <a:lnTo>
                    <a:pt x="102759" y="12099"/>
                  </a:lnTo>
                  <a:lnTo>
                    <a:pt x="125426" y="60494"/>
                  </a:lnTo>
                  <a:lnTo>
                    <a:pt x="81603" y="49908"/>
                  </a:lnTo>
                  <a:lnTo>
                    <a:pt x="104270" y="92254"/>
                  </a:lnTo>
                  <a:lnTo>
                    <a:pt x="57424" y="68056"/>
                  </a:lnTo>
                  <a:lnTo>
                    <a:pt x="107292" y="163335"/>
                  </a:lnTo>
                  <a:lnTo>
                    <a:pt x="104270" y="163335"/>
                  </a:lnTo>
                  <a:lnTo>
                    <a:pt x="46846" y="101328"/>
                  </a:lnTo>
                  <a:lnTo>
                    <a:pt x="52891" y="111914"/>
                  </a:lnTo>
                  <a:lnTo>
                    <a:pt x="54402" y="114939"/>
                  </a:lnTo>
                  <a:lnTo>
                    <a:pt x="55913" y="119476"/>
                  </a:lnTo>
                  <a:lnTo>
                    <a:pt x="58935" y="122501"/>
                  </a:lnTo>
                  <a:lnTo>
                    <a:pt x="61957" y="127038"/>
                  </a:lnTo>
                  <a:lnTo>
                    <a:pt x="63469" y="130063"/>
                  </a:lnTo>
                  <a:lnTo>
                    <a:pt x="63469" y="131575"/>
                  </a:lnTo>
                  <a:lnTo>
                    <a:pt x="64980" y="134600"/>
                  </a:lnTo>
                  <a:lnTo>
                    <a:pt x="66491" y="137625"/>
                  </a:lnTo>
                  <a:lnTo>
                    <a:pt x="66491" y="140649"/>
                  </a:lnTo>
                  <a:lnTo>
                    <a:pt x="68002" y="142162"/>
                  </a:lnTo>
                  <a:lnTo>
                    <a:pt x="69514" y="145186"/>
                  </a:lnTo>
                  <a:lnTo>
                    <a:pt x="71025" y="148211"/>
                  </a:lnTo>
                  <a:lnTo>
                    <a:pt x="72536" y="149723"/>
                  </a:lnTo>
                  <a:lnTo>
                    <a:pt x="74047" y="152748"/>
                  </a:lnTo>
                  <a:lnTo>
                    <a:pt x="75558" y="155773"/>
                  </a:lnTo>
                  <a:lnTo>
                    <a:pt x="77069" y="158797"/>
                  </a:lnTo>
                  <a:lnTo>
                    <a:pt x="78580" y="160310"/>
                  </a:lnTo>
                  <a:lnTo>
                    <a:pt x="80092" y="163335"/>
                  </a:lnTo>
                  <a:lnTo>
                    <a:pt x="81603" y="166359"/>
                  </a:lnTo>
                  <a:lnTo>
                    <a:pt x="83114" y="169384"/>
                  </a:lnTo>
                  <a:lnTo>
                    <a:pt x="84625" y="170896"/>
                  </a:lnTo>
                  <a:lnTo>
                    <a:pt x="86136" y="173921"/>
                  </a:lnTo>
                  <a:lnTo>
                    <a:pt x="86136" y="175433"/>
                  </a:lnTo>
                  <a:lnTo>
                    <a:pt x="87647" y="178458"/>
                  </a:lnTo>
                  <a:lnTo>
                    <a:pt x="90670" y="182995"/>
                  </a:lnTo>
                  <a:lnTo>
                    <a:pt x="93692" y="189045"/>
                  </a:lnTo>
                  <a:lnTo>
                    <a:pt x="95203" y="192069"/>
                  </a:lnTo>
                  <a:lnTo>
                    <a:pt x="96714" y="196607"/>
                  </a:lnTo>
                  <a:lnTo>
                    <a:pt x="99737" y="199631"/>
                  </a:lnTo>
                  <a:lnTo>
                    <a:pt x="101248" y="202656"/>
                  </a:lnTo>
                  <a:lnTo>
                    <a:pt x="102759" y="205681"/>
                  </a:lnTo>
                  <a:lnTo>
                    <a:pt x="102759" y="208705"/>
                  </a:lnTo>
                  <a:lnTo>
                    <a:pt x="104270" y="211730"/>
                  </a:lnTo>
                  <a:lnTo>
                    <a:pt x="104270" y="213242"/>
                  </a:lnTo>
                  <a:lnTo>
                    <a:pt x="101248" y="211730"/>
                  </a:lnTo>
                  <a:lnTo>
                    <a:pt x="99737" y="210218"/>
                  </a:lnTo>
                  <a:lnTo>
                    <a:pt x="98225" y="207193"/>
                  </a:lnTo>
                  <a:lnTo>
                    <a:pt x="95203" y="205681"/>
                  </a:lnTo>
                  <a:lnTo>
                    <a:pt x="92181" y="202656"/>
                  </a:lnTo>
                  <a:lnTo>
                    <a:pt x="90670" y="199631"/>
                  </a:lnTo>
                  <a:lnTo>
                    <a:pt x="87647" y="198119"/>
                  </a:lnTo>
                  <a:lnTo>
                    <a:pt x="84625" y="195094"/>
                  </a:lnTo>
                  <a:lnTo>
                    <a:pt x="80092" y="192069"/>
                  </a:lnTo>
                  <a:lnTo>
                    <a:pt x="77069" y="189045"/>
                  </a:lnTo>
                  <a:lnTo>
                    <a:pt x="74047" y="186020"/>
                  </a:lnTo>
                  <a:lnTo>
                    <a:pt x="71025" y="182995"/>
                  </a:lnTo>
                  <a:lnTo>
                    <a:pt x="68002" y="179971"/>
                  </a:lnTo>
                  <a:lnTo>
                    <a:pt x="64980" y="176946"/>
                  </a:lnTo>
                  <a:lnTo>
                    <a:pt x="60446" y="173921"/>
                  </a:lnTo>
                  <a:lnTo>
                    <a:pt x="57424" y="170896"/>
                  </a:lnTo>
                  <a:lnTo>
                    <a:pt x="54402" y="167872"/>
                  </a:lnTo>
                  <a:lnTo>
                    <a:pt x="51379" y="164847"/>
                  </a:lnTo>
                  <a:lnTo>
                    <a:pt x="48357" y="161822"/>
                  </a:lnTo>
                  <a:lnTo>
                    <a:pt x="43824" y="158797"/>
                  </a:lnTo>
                  <a:lnTo>
                    <a:pt x="40801" y="155773"/>
                  </a:lnTo>
                  <a:lnTo>
                    <a:pt x="39290" y="152748"/>
                  </a:lnTo>
                  <a:lnTo>
                    <a:pt x="36268" y="151236"/>
                  </a:lnTo>
                  <a:lnTo>
                    <a:pt x="33246" y="148211"/>
                  </a:lnTo>
                  <a:lnTo>
                    <a:pt x="30223" y="146699"/>
                  </a:lnTo>
                  <a:lnTo>
                    <a:pt x="27201" y="142162"/>
                  </a:lnTo>
                  <a:lnTo>
                    <a:pt x="24179" y="140649"/>
                  </a:lnTo>
                  <a:lnTo>
                    <a:pt x="21156" y="139137"/>
                  </a:lnTo>
                  <a:lnTo>
                    <a:pt x="21156" y="137625"/>
                  </a:lnTo>
                  <a:lnTo>
                    <a:pt x="19645" y="140649"/>
                  </a:lnTo>
                  <a:lnTo>
                    <a:pt x="116360" y="260126"/>
                  </a:lnTo>
                  <a:lnTo>
                    <a:pt x="111826" y="260126"/>
                  </a:lnTo>
                  <a:lnTo>
                    <a:pt x="43824" y="202656"/>
                  </a:lnTo>
                  <a:lnTo>
                    <a:pt x="43824" y="205681"/>
                  </a:lnTo>
                  <a:lnTo>
                    <a:pt x="96714" y="276761"/>
                  </a:lnTo>
                  <a:lnTo>
                    <a:pt x="34757" y="232903"/>
                  </a:lnTo>
                  <a:lnTo>
                    <a:pt x="0" y="140649"/>
                  </a:lnTo>
                  <a:lnTo>
                    <a:pt x="21156" y="62007"/>
                  </a:lnTo>
                  <a:lnTo>
                    <a:pt x="54402" y="25710"/>
                  </a:lnTo>
                  <a:lnTo>
                    <a:pt x="8160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5" name="Shape 84">
              <a:extLst>
                <a:ext uri="{FF2B5EF4-FFF2-40B4-BE49-F238E27FC236}">
                  <a16:creationId xmlns:a16="http://schemas.microsoft.com/office/drawing/2014/main" id="{44C57A7D-F2E2-4BDF-BD2D-3FAC2C1C5EE1}"/>
                </a:ext>
              </a:extLst>
            </p:cNvPr>
            <p:cNvSpPr/>
            <p:nvPr/>
          </p:nvSpPr>
          <p:spPr>
            <a:xfrm>
              <a:off x="4585647" y="879494"/>
              <a:ext cx="122404" cy="252564"/>
            </a:xfrm>
            <a:custGeom>
              <a:avLst/>
              <a:gdLst/>
              <a:ahLst/>
              <a:cxnLst/>
              <a:rect l="0" t="0" r="0" b="0"/>
              <a:pathLst>
                <a:path w="122404" h="252564">
                  <a:moveTo>
                    <a:pt x="25690" y="0"/>
                  </a:moveTo>
                  <a:lnTo>
                    <a:pt x="84625" y="46883"/>
                  </a:lnTo>
                  <a:lnTo>
                    <a:pt x="71024" y="0"/>
                  </a:lnTo>
                  <a:lnTo>
                    <a:pt x="111826" y="52932"/>
                  </a:lnTo>
                  <a:lnTo>
                    <a:pt x="122404" y="125526"/>
                  </a:lnTo>
                  <a:lnTo>
                    <a:pt x="99737" y="217780"/>
                  </a:lnTo>
                  <a:lnTo>
                    <a:pt x="58935" y="252564"/>
                  </a:lnTo>
                  <a:lnTo>
                    <a:pt x="0" y="122501"/>
                  </a:lnTo>
                  <a:lnTo>
                    <a:pt x="75558" y="175433"/>
                  </a:lnTo>
                  <a:lnTo>
                    <a:pt x="27201" y="93766"/>
                  </a:lnTo>
                  <a:lnTo>
                    <a:pt x="84625" y="122501"/>
                  </a:lnTo>
                  <a:lnTo>
                    <a:pt x="9067" y="30247"/>
                  </a:lnTo>
                  <a:lnTo>
                    <a:pt x="90670" y="89229"/>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6" name="Shape 86">
              <a:extLst>
                <a:ext uri="{FF2B5EF4-FFF2-40B4-BE49-F238E27FC236}">
                  <a16:creationId xmlns:a16="http://schemas.microsoft.com/office/drawing/2014/main" id="{2479D625-24F3-4912-858E-06F1CB2D7534}"/>
                </a:ext>
              </a:extLst>
            </p:cNvPr>
            <p:cNvSpPr/>
            <p:nvPr/>
          </p:nvSpPr>
          <p:spPr>
            <a:xfrm>
              <a:off x="4028029" y="1230360"/>
              <a:ext cx="540996" cy="558060"/>
            </a:xfrm>
            <a:custGeom>
              <a:avLst/>
              <a:gdLst/>
              <a:ahLst/>
              <a:cxnLst/>
              <a:rect l="0" t="0" r="0" b="0"/>
              <a:pathLst>
                <a:path w="540996" h="558060">
                  <a:moveTo>
                    <a:pt x="187384" y="0"/>
                  </a:moveTo>
                  <a:lnTo>
                    <a:pt x="191917" y="0"/>
                  </a:lnTo>
                  <a:lnTo>
                    <a:pt x="196451" y="0"/>
                  </a:lnTo>
                  <a:lnTo>
                    <a:pt x="200985" y="0"/>
                  </a:lnTo>
                  <a:lnTo>
                    <a:pt x="204007" y="1513"/>
                  </a:lnTo>
                  <a:lnTo>
                    <a:pt x="210052" y="1513"/>
                  </a:lnTo>
                  <a:lnTo>
                    <a:pt x="214585" y="3025"/>
                  </a:lnTo>
                  <a:lnTo>
                    <a:pt x="219118" y="4537"/>
                  </a:lnTo>
                  <a:lnTo>
                    <a:pt x="223652" y="6049"/>
                  </a:lnTo>
                  <a:lnTo>
                    <a:pt x="229696" y="7562"/>
                  </a:lnTo>
                  <a:lnTo>
                    <a:pt x="235741" y="10587"/>
                  </a:lnTo>
                  <a:lnTo>
                    <a:pt x="240274" y="12099"/>
                  </a:lnTo>
                  <a:lnTo>
                    <a:pt x="246319" y="13611"/>
                  </a:lnTo>
                  <a:lnTo>
                    <a:pt x="252364" y="16636"/>
                  </a:lnTo>
                  <a:lnTo>
                    <a:pt x="258409" y="19661"/>
                  </a:lnTo>
                  <a:lnTo>
                    <a:pt x="264453" y="22685"/>
                  </a:lnTo>
                  <a:lnTo>
                    <a:pt x="268987" y="24198"/>
                  </a:lnTo>
                  <a:lnTo>
                    <a:pt x="276542" y="27223"/>
                  </a:lnTo>
                  <a:lnTo>
                    <a:pt x="282587" y="30247"/>
                  </a:lnTo>
                  <a:lnTo>
                    <a:pt x="288632" y="33272"/>
                  </a:lnTo>
                  <a:lnTo>
                    <a:pt x="296188" y="36297"/>
                  </a:lnTo>
                  <a:lnTo>
                    <a:pt x="302232" y="39321"/>
                  </a:lnTo>
                  <a:lnTo>
                    <a:pt x="308277" y="42346"/>
                  </a:lnTo>
                  <a:lnTo>
                    <a:pt x="315833" y="45371"/>
                  </a:lnTo>
                  <a:lnTo>
                    <a:pt x="321877" y="49908"/>
                  </a:lnTo>
                  <a:lnTo>
                    <a:pt x="329433" y="52933"/>
                  </a:lnTo>
                  <a:lnTo>
                    <a:pt x="335478" y="55957"/>
                  </a:lnTo>
                  <a:lnTo>
                    <a:pt x="343033" y="58982"/>
                  </a:lnTo>
                  <a:lnTo>
                    <a:pt x="349078" y="63519"/>
                  </a:lnTo>
                  <a:lnTo>
                    <a:pt x="356634" y="66544"/>
                  </a:lnTo>
                  <a:lnTo>
                    <a:pt x="362679" y="71081"/>
                  </a:lnTo>
                  <a:lnTo>
                    <a:pt x="370234" y="74106"/>
                  </a:lnTo>
                  <a:lnTo>
                    <a:pt x="376279" y="78643"/>
                  </a:lnTo>
                  <a:lnTo>
                    <a:pt x="382324" y="81667"/>
                  </a:lnTo>
                  <a:lnTo>
                    <a:pt x="389879" y="86204"/>
                  </a:lnTo>
                  <a:lnTo>
                    <a:pt x="395924" y="89229"/>
                  </a:lnTo>
                  <a:lnTo>
                    <a:pt x="401969" y="93766"/>
                  </a:lnTo>
                  <a:lnTo>
                    <a:pt x="409525" y="96791"/>
                  </a:lnTo>
                  <a:lnTo>
                    <a:pt x="415569" y="99816"/>
                  </a:lnTo>
                  <a:lnTo>
                    <a:pt x="421614" y="104353"/>
                  </a:lnTo>
                  <a:lnTo>
                    <a:pt x="427658" y="108890"/>
                  </a:lnTo>
                  <a:lnTo>
                    <a:pt x="433703" y="111914"/>
                  </a:lnTo>
                  <a:lnTo>
                    <a:pt x="439748" y="114939"/>
                  </a:lnTo>
                  <a:lnTo>
                    <a:pt x="445793" y="119476"/>
                  </a:lnTo>
                  <a:lnTo>
                    <a:pt x="451837" y="122501"/>
                  </a:lnTo>
                  <a:lnTo>
                    <a:pt x="456371" y="125526"/>
                  </a:lnTo>
                  <a:lnTo>
                    <a:pt x="462415" y="128550"/>
                  </a:lnTo>
                  <a:lnTo>
                    <a:pt x="466949" y="131575"/>
                  </a:lnTo>
                  <a:lnTo>
                    <a:pt x="471482" y="136112"/>
                  </a:lnTo>
                  <a:lnTo>
                    <a:pt x="477527" y="139137"/>
                  </a:lnTo>
                  <a:lnTo>
                    <a:pt x="482060" y="140649"/>
                  </a:lnTo>
                  <a:lnTo>
                    <a:pt x="486594" y="143674"/>
                  </a:lnTo>
                  <a:lnTo>
                    <a:pt x="491127" y="146699"/>
                  </a:lnTo>
                  <a:lnTo>
                    <a:pt x="494150" y="149723"/>
                  </a:lnTo>
                  <a:lnTo>
                    <a:pt x="498683" y="152748"/>
                  </a:lnTo>
                  <a:lnTo>
                    <a:pt x="501705" y="154261"/>
                  </a:lnTo>
                  <a:lnTo>
                    <a:pt x="504728" y="157285"/>
                  </a:lnTo>
                  <a:lnTo>
                    <a:pt x="509261" y="158798"/>
                  </a:lnTo>
                  <a:lnTo>
                    <a:pt x="510772" y="160310"/>
                  </a:lnTo>
                  <a:lnTo>
                    <a:pt x="513795" y="163335"/>
                  </a:lnTo>
                  <a:lnTo>
                    <a:pt x="515306" y="164847"/>
                  </a:lnTo>
                  <a:lnTo>
                    <a:pt x="519839" y="167872"/>
                  </a:lnTo>
                  <a:lnTo>
                    <a:pt x="522862" y="170897"/>
                  </a:lnTo>
                  <a:lnTo>
                    <a:pt x="525884" y="173921"/>
                  </a:lnTo>
                  <a:lnTo>
                    <a:pt x="528906" y="178458"/>
                  </a:lnTo>
                  <a:lnTo>
                    <a:pt x="533440" y="182995"/>
                  </a:lnTo>
                  <a:lnTo>
                    <a:pt x="534951" y="187532"/>
                  </a:lnTo>
                  <a:lnTo>
                    <a:pt x="536462" y="192069"/>
                  </a:lnTo>
                  <a:lnTo>
                    <a:pt x="537973" y="196607"/>
                  </a:lnTo>
                  <a:lnTo>
                    <a:pt x="539485" y="199631"/>
                  </a:lnTo>
                  <a:lnTo>
                    <a:pt x="539485" y="204168"/>
                  </a:lnTo>
                  <a:lnTo>
                    <a:pt x="539485" y="208705"/>
                  </a:lnTo>
                  <a:lnTo>
                    <a:pt x="540996" y="211730"/>
                  </a:lnTo>
                  <a:lnTo>
                    <a:pt x="540996" y="214755"/>
                  </a:lnTo>
                  <a:lnTo>
                    <a:pt x="539485" y="217780"/>
                  </a:lnTo>
                  <a:lnTo>
                    <a:pt x="539485" y="220804"/>
                  </a:lnTo>
                  <a:lnTo>
                    <a:pt x="539485" y="222317"/>
                  </a:lnTo>
                  <a:lnTo>
                    <a:pt x="539485" y="223829"/>
                  </a:lnTo>
                  <a:lnTo>
                    <a:pt x="539485" y="225341"/>
                  </a:lnTo>
                  <a:lnTo>
                    <a:pt x="537973" y="228366"/>
                  </a:lnTo>
                  <a:lnTo>
                    <a:pt x="537973" y="229878"/>
                  </a:lnTo>
                  <a:lnTo>
                    <a:pt x="536462" y="231391"/>
                  </a:lnTo>
                  <a:lnTo>
                    <a:pt x="534951" y="234416"/>
                  </a:lnTo>
                  <a:lnTo>
                    <a:pt x="533440" y="237440"/>
                  </a:lnTo>
                  <a:lnTo>
                    <a:pt x="531928" y="241977"/>
                  </a:lnTo>
                  <a:lnTo>
                    <a:pt x="530417" y="245002"/>
                  </a:lnTo>
                  <a:lnTo>
                    <a:pt x="528906" y="249539"/>
                  </a:lnTo>
                  <a:lnTo>
                    <a:pt x="525884" y="254076"/>
                  </a:lnTo>
                  <a:lnTo>
                    <a:pt x="524373" y="258613"/>
                  </a:lnTo>
                  <a:lnTo>
                    <a:pt x="521350" y="264663"/>
                  </a:lnTo>
                  <a:lnTo>
                    <a:pt x="518328" y="269200"/>
                  </a:lnTo>
                  <a:lnTo>
                    <a:pt x="515306" y="275249"/>
                  </a:lnTo>
                  <a:lnTo>
                    <a:pt x="512283" y="281299"/>
                  </a:lnTo>
                  <a:lnTo>
                    <a:pt x="510772" y="287348"/>
                  </a:lnTo>
                  <a:lnTo>
                    <a:pt x="507750" y="293397"/>
                  </a:lnTo>
                  <a:lnTo>
                    <a:pt x="503217" y="300959"/>
                  </a:lnTo>
                  <a:lnTo>
                    <a:pt x="501705" y="307009"/>
                  </a:lnTo>
                  <a:lnTo>
                    <a:pt x="497172" y="314571"/>
                  </a:lnTo>
                  <a:lnTo>
                    <a:pt x="494150" y="320620"/>
                  </a:lnTo>
                  <a:lnTo>
                    <a:pt x="491127" y="328182"/>
                  </a:lnTo>
                  <a:lnTo>
                    <a:pt x="486594" y="335743"/>
                  </a:lnTo>
                  <a:lnTo>
                    <a:pt x="483571" y="343305"/>
                  </a:lnTo>
                  <a:lnTo>
                    <a:pt x="480549" y="350867"/>
                  </a:lnTo>
                  <a:lnTo>
                    <a:pt x="476016" y="358429"/>
                  </a:lnTo>
                  <a:lnTo>
                    <a:pt x="472993" y="365991"/>
                  </a:lnTo>
                  <a:lnTo>
                    <a:pt x="468460" y="373552"/>
                  </a:lnTo>
                  <a:lnTo>
                    <a:pt x="463926" y="381114"/>
                  </a:lnTo>
                  <a:lnTo>
                    <a:pt x="460904" y="390188"/>
                  </a:lnTo>
                  <a:lnTo>
                    <a:pt x="456371" y="397750"/>
                  </a:lnTo>
                  <a:lnTo>
                    <a:pt x="453348" y="405312"/>
                  </a:lnTo>
                  <a:lnTo>
                    <a:pt x="448815" y="412874"/>
                  </a:lnTo>
                  <a:lnTo>
                    <a:pt x="445793" y="420436"/>
                  </a:lnTo>
                  <a:lnTo>
                    <a:pt x="441259" y="427997"/>
                  </a:lnTo>
                  <a:lnTo>
                    <a:pt x="438236" y="435559"/>
                  </a:lnTo>
                  <a:lnTo>
                    <a:pt x="433703" y="443121"/>
                  </a:lnTo>
                  <a:lnTo>
                    <a:pt x="430681" y="450683"/>
                  </a:lnTo>
                  <a:lnTo>
                    <a:pt x="427658" y="456732"/>
                  </a:lnTo>
                  <a:lnTo>
                    <a:pt x="423125" y="464294"/>
                  </a:lnTo>
                  <a:lnTo>
                    <a:pt x="420103" y="471856"/>
                  </a:lnTo>
                  <a:lnTo>
                    <a:pt x="415569" y="477905"/>
                  </a:lnTo>
                  <a:lnTo>
                    <a:pt x="412547" y="485467"/>
                  </a:lnTo>
                  <a:lnTo>
                    <a:pt x="409525" y="491516"/>
                  </a:lnTo>
                  <a:lnTo>
                    <a:pt x="406502" y="497566"/>
                  </a:lnTo>
                  <a:lnTo>
                    <a:pt x="401969" y="503615"/>
                  </a:lnTo>
                  <a:lnTo>
                    <a:pt x="400458" y="509665"/>
                  </a:lnTo>
                  <a:lnTo>
                    <a:pt x="395924" y="515714"/>
                  </a:lnTo>
                  <a:lnTo>
                    <a:pt x="394413" y="520251"/>
                  </a:lnTo>
                  <a:lnTo>
                    <a:pt x="389879" y="524788"/>
                  </a:lnTo>
                  <a:lnTo>
                    <a:pt x="388368" y="529325"/>
                  </a:lnTo>
                  <a:lnTo>
                    <a:pt x="385346" y="533862"/>
                  </a:lnTo>
                  <a:lnTo>
                    <a:pt x="383835" y="538400"/>
                  </a:lnTo>
                  <a:lnTo>
                    <a:pt x="380812" y="542937"/>
                  </a:lnTo>
                  <a:lnTo>
                    <a:pt x="379301" y="544449"/>
                  </a:lnTo>
                  <a:lnTo>
                    <a:pt x="376279" y="548986"/>
                  </a:lnTo>
                  <a:lnTo>
                    <a:pt x="374768" y="550498"/>
                  </a:lnTo>
                  <a:lnTo>
                    <a:pt x="373257" y="553523"/>
                  </a:lnTo>
                  <a:lnTo>
                    <a:pt x="370234" y="556548"/>
                  </a:lnTo>
                  <a:lnTo>
                    <a:pt x="367212" y="558060"/>
                  </a:lnTo>
                  <a:lnTo>
                    <a:pt x="365701" y="558060"/>
                  </a:lnTo>
                  <a:lnTo>
                    <a:pt x="362679" y="556548"/>
                  </a:lnTo>
                  <a:lnTo>
                    <a:pt x="359656" y="555036"/>
                  </a:lnTo>
                  <a:lnTo>
                    <a:pt x="355123" y="555036"/>
                  </a:lnTo>
                  <a:lnTo>
                    <a:pt x="353612" y="553523"/>
                  </a:lnTo>
                  <a:lnTo>
                    <a:pt x="350589" y="553523"/>
                  </a:lnTo>
                  <a:lnTo>
                    <a:pt x="347567" y="552011"/>
                  </a:lnTo>
                  <a:lnTo>
                    <a:pt x="344545" y="550498"/>
                  </a:lnTo>
                  <a:lnTo>
                    <a:pt x="341522" y="548986"/>
                  </a:lnTo>
                  <a:lnTo>
                    <a:pt x="338500" y="548986"/>
                  </a:lnTo>
                  <a:lnTo>
                    <a:pt x="335478" y="547474"/>
                  </a:lnTo>
                  <a:lnTo>
                    <a:pt x="332455" y="545961"/>
                  </a:lnTo>
                  <a:lnTo>
                    <a:pt x="327922" y="544449"/>
                  </a:lnTo>
                  <a:lnTo>
                    <a:pt x="324900" y="542937"/>
                  </a:lnTo>
                  <a:lnTo>
                    <a:pt x="321877" y="539912"/>
                  </a:lnTo>
                  <a:lnTo>
                    <a:pt x="317344" y="539912"/>
                  </a:lnTo>
                  <a:lnTo>
                    <a:pt x="314322" y="536887"/>
                  </a:lnTo>
                  <a:lnTo>
                    <a:pt x="309788" y="535375"/>
                  </a:lnTo>
                  <a:lnTo>
                    <a:pt x="305255" y="533862"/>
                  </a:lnTo>
                  <a:lnTo>
                    <a:pt x="300721" y="532350"/>
                  </a:lnTo>
                  <a:lnTo>
                    <a:pt x="297699" y="529325"/>
                  </a:lnTo>
                  <a:lnTo>
                    <a:pt x="293165" y="527813"/>
                  </a:lnTo>
                  <a:lnTo>
                    <a:pt x="288632" y="526301"/>
                  </a:lnTo>
                  <a:lnTo>
                    <a:pt x="284098" y="524788"/>
                  </a:lnTo>
                  <a:lnTo>
                    <a:pt x="279565" y="521764"/>
                  </a:lnTo>
                  <a:lnTo>
                    <a:pt x="275031" y="520251"/>
                  </a:lnTo>
                  <a:lnTo>
                    <a:pt x="270498" y="517226"/>
                  </a:lnTo>
                  <a:lnTo>
                    <a:pt x="265964" y="515714"/>
                  </a:lnTo>
                  <a:lnTo>
                    <a:pt x="261431" y="512689"/>
                  </a:lnTo>
                  <a:lnTo>
                    <a:pt x="256898" y="511177"/>
                  </a:lnTo>
                  <a:lnTo>
                    <a:pt x="252364" y="508152"/>
                  </a:lnTo>
                  <a:lnTo>
                    <a:pt x="247831" y="506640"/>
                  </a:lnTo>
                  <a:lnTo>
                    <a:pt x="243297" y="503615"/>
                  </a:lnTo>
                  <a:lnTo>
                    <a:pt x="238763" y="502103"/>
                  </a:lnTo>
                  <a:lnTo>
                    <a:pt x="234230" y="499078"/>
                  </a:lnTo>
                  <a:lnTo>
                    <a:pt x="229696" y="497566"/>
                  </a:lnTo>
                  <a:lnTo>
                    <a:pt x="225163" y="494541"/>
                  </a:lnTo>
                  <a:lnTo>
                    <a:pt x="220630" y="493029"/>
                  </a:lnTo>
                  <a:lnTo>
                    <a:pt x="216096" y="490004"/>
                  </a:lnTo>
                  <a:lnTo>
                    <a:pt x="211563" y="488492"/>
                  </a:lnTo>
                  <a:lnTo>
                    <a:pt x="207029" y="485467"/>
                  </a:lnTo>
                  <a:lnTo>
                    <a:pt x="202496" y="483955"/>
                  </a:lnTo>
                  <a:lnTo>
                    <a:pt x="197962" y="480930"/>
                  </a:lnTo>
                  <a:lnTo>
                    <a:pt x="193429" y="479417"/>
                  </a:lnTo>
                  <a:lnTo>
                    <a:pt x="188895" y="476393"/>
                  </a:lnTo>
                  <a:lnTo>
                    <a:pt x="185873" y="474881"/>
                  </a:lnTo>
                  <a:lnTo>
                    <a:pt x="181339" y="473368"/>
                  </a:lnTo>
                  <a:lnTo>
                    <a:pt x="176806" y="471856"/>
                  </a:lnTo>
                  <a:lnTo>
                    <a:pt x="173784" y="468831"/>
                  </a:lnTo>
                  <a:lnTo>
                    <a:pt x="169250" y="467319"/>
                  </a:lnTo>
                  <a:lnTo>
                    <a:pt x="164717" y="465806"/>
                  </a:lnTo>
                  <a:lnTo>
                    <a:pt x="161694" y="464294"/>
                  </a:lnTo>
                  <a:lnTo>
                    <a:pt x="158672" y="461269"/>
                  </a:lnTo>
                  <a:lnTo>
                    <a:pt x="154139" y="459757"/>
                  </a:lnTo>
                  <a:lnTo>
                    <a:pt x="151116" y="458245"/>
                  </a:lnTo>
                  <a:lnTo>
                    <a:pt x="148094" y="456732"/>
                  </a:lnTo>
                  <a:lnTo>
                    <a:pt x="145071" y="455220"/>
                  </a:lnTo>
                  <a:lnTo>
                    <a:pt x="142049" y="453707"/>
                  </a:lnTo>
                  <a:lnTo>
                    <a:pt x="139027" y="452195"/>
                  </a:lnTo>
                  <a:lnTo>
                    <a:pt x="136004" y="452195"/>
                  </a:lnTo>
                  <a:lnTo>
                    <a:pt x="132982" y="450683"/>
                  </a:lnTo>
                  <a:lnTo>
                    <a:pt x="129960" y="449170"/>
                  </a:lnTo>
                  <a:lnTo>
                    <a:pt x="128449" y="447658"/>
                  </a:lnTo>
                  <a:lnTo>
                    <a:pt x="125426" y="446146"/>
                  </a:lnTo>
                  <a:lnTo>
                    <a:pt x="122404" y="444633"/>
                  </a:lnTo>
                  <a:lnTo>
                    <a:pt x="119382" y="443121"/>
                  </a:lnTo>
                  <a:lnTo>
                    <a:pt x="116360" y="441609"/>
                  </a:lnTo>
                  <a:lnTo>
                    <a:pt x="114848" y="440096"/>
                  </a:lnTo>
                  <a:lnTo>
                    <a:pt x="111826" y="437072"/>
                  </a:lnTo>
                  <a:lnTo>
                    <a:pt x="108804" y="435559"/>
                  </a:lnTo>
                  <a:lnTo>
                    <a:pt x="105782" y="434047"/>
                  </a:lnTo>
                  <a:lnTo>
                    <a:pt x="102759" y="432534"/>
                  </a:lnTo>
                  <a:lnTo>
                    <a:pt x="99737" y="431022"/>
                  </a:lnTo>
                  <a:lnTo>
                    <a:pt x="96714" y="427997"/>
                  </a:lnTo>
                  <a:lnTo>
                    <a:pt x="93692" y="426485"/>
                  </a:lnTo>
                  <a:lnTo>
                    <a:pt x="90670" y="424973"/>
                  </a:lnTo>
                  <a:lnTo>
                    <a:pt x="87647" y="423460"/>
                  </a:lnTo>
                  <a:lnTo>
                    <a:pt x="86136" y="421948"/>
                  </a:lnTo>
                  <a:lnTo>
                    <a:pt x="83114" y="418923"/>
                  </a:lnTo>
                  <a:lnTo>
                    <a:pt x="80092" y="417411"/>
                  </a:lnTo>
                  <a:lnTo>
                    <a:pt x="77069" y="414386"/>
                  </a:lnTo>
                  <a:lnTo>
                    <a:pt x="74047" y="412874"/>
                  </a:lnTo>
                  <a:lnTo>
                    <a:pt x="72536" y="411361"/>
                  </a:lnTo>
                  <a:lnTo>
                    <a:pt x="68002" y="409849"/>
                  </a:lnTo>
                  <a:lnTo>
                    <a:pt x="66491" y="406824"/>
                  </a:lnTo>
                  <a:lnTo>
                    <a:pt x="63469" y="405312"/>
                  </a:lnTo>
                  <a:lnTo>
                    <a:pt x="60447" y="403800"/>
                  </a:lnTo>
                  <a:lnTo>
                    <a:pt x="57424" y="400775"/>
                  </a:lnTo>
                  <a:lnTo>
                    <a:pt x="55913" y="399262"/>
                  </a:lnTo>
                  <a:lnTo>
                    <a:pt x="52891" y="397750"/>
                  </a:lnTo>
                  <a:lnTo>
                    <a:pt x="49868" y="394726"/>
                  </a:lnTo>
                  <a:lnTo>
                    <a:pt x="46846" y="393213"/>
                  </a:lnTo>
                  <a:lnTo>
                    <a:pt x="43824" y="388676"/>
                  </a:lnTo>
                  <a:lnTo>
                    <a:pt x="37779" y="385651"/>
                  </a:lnTo>
                  <a:lnTo>
                    <a:pt x="34757" y="381114"/>
                  </a:lnTo>
                  <a:lnTo>
                    <a:pt x="28712" y="378090"/>
                  </a:lnTo>
                  <a:lnTo>
                    <a:pt x="25690" y="373552"/>
                  </a:lnTo>
                  <a:lnTo>
                    <a:pt x="21156" y="370528"/>
                  </a:lnTo>
                  <a:lnTo>
                    <a:pt x="18134" y="369015"/>
                  </a:lnTo>
                  <a:lnTo>
                    <a:pt x="15112" y="365991"/>
                  </a:lnTo>
                  <a:lnTo>
                    <a:pt x="12090" y="362966"/>
                  </a:lnTo>
                  <a:lnTo>
                    <a:pt x="9067" y="359941"/>
                  </a:lnTo>
                  <a:lnTo>
                    <a:pt x="7556" y="358429"/>
                  </a:lnTo>
                  <a:lnTo>
                    <a:pt x="4533" y="356917"/>
                  </a:lnTo>
                  <a:lnTo>
                    <a:pt x="1511" y="353892"/>
                  </a:lnTo>
                  <a:lnTo>
                    <a:pt x="0" y="352379"/>
                  </a:lnTo>
                  <a:lnTo>
                    <a:pt x="0" y="350867"/>
                  </a:lnTo>
                  <a:lnTo>
                    <a:pt x="0" y="349355"/>
                  </a:lnTo>
                  <a:lnTo>
                    <a:pt x="1511" y="344818"/>
                  </a:lnTo>
                  <a:lnTo>
                    <a:pt x="1511" y="343305"/>
                  </a:lnTo>
                  <a:lnTo>
                    <a:pt x="4533" y="338768"/>
                  </a:lnTo>
                  <a:lnTo>
                    <a:pt x="6045" y="335743"/>
                  </a:lnTo>
                  <a:lnTo>
                    <a:pt x="7556" y="331207"/>
                  </a:lnTo>
                  <a:lnTo>
                    <a:pt x="9067" y="328182"/>
                  </a:lnTo>
                  <a:lnTo>
                    <a:pt x="12090" y="323645"/>
                  </a:lnTo>
                  <a:lnTo>
                    <a:pt x="15112" y="320620"/>
                  </a:lnTo>
                  <a:lnTo>
                    <a:pt x="16623" y="316083"/>
                  </a:lnTo>
                  <a:lnTo>
                    <a:pt x="18134" y="314571"/>
                  </a:lnTo>
                  <a:lnTo>
                    <a:pt x="19645" y="311546"/>
                  </a:lnTo>
                  <a:lnTo>
                    <a:pt x="21156" y="310033"/>
                  </a:lnTo>
                  <a:lnTo>
                    <a:pt x="22668" y="308521"/>
                  </a:lnTo>
                  <a:lnTo>
                    <a:pt x="362679" y="502103"/>
                  </a:lnTo>
                  <a:lnTo>
                    <a:pt x="376279" y="456732"/>
                  </a:lnTo>
                  <a:lnTo>
                    <a:pt x="395924" y="459757"/>
                  </a:lnTo>
                  <a:lnTo>
                    <a:pt x="409525" y="387164"/>
                  </a:lnTo>
                  <a:lnTo>
                    <a:pt x="424636" y="406824"/>
                  </a:lnTo>
                  <a:lnTo>
                    <a:pt x="442770" y="322132"/>
                  </a:lnTo>
                  <a:lnTo>
                    <a:pt x="444281" y="323645"/>
                  </a:lnTo>
                  <a:lnTo>
                    <a:pt x="447304" y="325157"/>
                  </a:lnTo>
                  <a:lnTo>
                    <a:pt x="450326" y="329694"/>
                  </a:lnTo>
                  <a:lnTo>
                    <a:pt x="453348" y="334231"/>
                  </a:lnTo>
                  <a:lnTo>
                    <a:pt x="457882" y="337256"/>
                  </a:lnTo>
                  <a:lnTo>
                    <a:pt x="460904" y="340281"/>
                  </a:lnTo>
                  <a:lnTo>
                    <a:pt x="462415" y="343305"/>
                  </a:lnTo>
                  <a:lnTo>
                    <a:pt x="462415" y="340281"/>
                  </a:lnTo>
                  <a:lnTo>
                    <a:pt x="462415" y="337256"/>
                  </a:lnTo>
                  <a:lnTo>
                    <a:pt x="463926" y="335743"/>
                  </a:lnTo>
                  <a:lnTo>
                    <a:pt x="463926" y="334231"/>
                  </a:lnTo>
                  <a:lnTo>
                    <a:pt x="463926" y="331207"/>
                  </a:lnTo>
                  <a:lnTo>
                    <a:pt x="463926" y="328182"/>
                  </a:lnTo>
                  <a:lnTo>
                    <a:pt x="465437" y="325157"/>
                  </a:lnTo>
                  <a:lnTo>
                    <a:pt x="465437" y="322132"/>
                  </a:lnTo>
                  <a:lnTo>
                    <a:pt x="465437" y="319108"/>
                  </a:lnTo>
                  <a:lnTo>
                    <a:pt x="465437" y="316083"/>
                  </a:lnTo>
                  <a:lnTo>
                    <a:pt x="466949" y="311546"/>
                  </a:lnTo>
                  <a:lnTo>
                    <a:pt x="466949" y="308521"/>
                  </a:lnTo>
                  <a:lnTo>
                    <a:pt x="466949" y="305496"/>
                  </a:lnTo>
                  <a:lnTo>
                    <a:pt x="466949" y="302472"/>
                  </a:lnTo>
                  <a:lnTo>
                    <a:pt x="468460" y="297935"/>
                  </a:lnTo>
                  <a:lnTo>
                    <a:pt x="468460" y="294910"/>
                  </a:lnTo>
                  <a:lnTo>
                    <a:pt x="468460" y="291885"/>
                  </a:lnTo>
                  <a:lnTo>
                    <a:pt x="468460" y="287348"/>
                  </a:lnTo>
                  <a:lnTo>
                    <a:pt x="469971" y="284323"/>
                  </a:lnTo>
                  <a:lnTo>
                    <a:pt x="469971" y="281299"/>
                  </a:lnTo>
                  <a:lnTo>
                    <a:pt x="469971" y="278274"/>
                  </a:lnTo>
                  <a:lnTo>
                    <a:pt x="469971" y="276762"/>
                  </a:lnTo>
                  <a:lnTo>
                    <a:pt x="471482" y="273737"/>
                  </a:lnTo>
                  <a:lnTo>
                    <a:pt x="471482" y="270712"/>
                  </a:lnTo>
                  <a:lnTo>
                    <a:pt x="471482" y="269200"/>
                  </a:lnTo>
                  <a:lnTo>
                    <a:pt x="471482" y="267687"/>
                  </a:lnTo>
                  <a:lnTo>
                    <a:pt x="471482" y="266175"/>
                  </a:lnTo>
                  <a:lnTo>
                    <a:pt x="472993" y="266175"/>
                  </a:lnTo>
                  <a:lnTo>
                    <a:pt x="474504" y="269200"/>
                  </a:lnTo>
                  <a:lnTo>
                    <a:pt x="477527" y="272224"/>
                  </a:lnTo>
                  <a:lnTo>
                    <a:pt x="482060" y="275249"/>
                  </a:lnTo>
                  <a:lnTo>
                    <a:pt x="485082" y="278274"/>
                  </a:lnTo>
                  <a:lnTo>
                    <a:pt x="488105" y="281299"/>
                  </a:lnTo>
                  <a:lnTo>
                    <a:pt x="491127" y="282811"/>
                  </a:lnTo>
                  <a:lnTo>
                    <a:pt x="491127" y="281299"/>
                  </a:lnTo>
                  <a:lnTo>
                    <a:pt x="491127" y="278274"/>
                  </a:lnTo>
                  <a:lnTo>
                    <a:pt x="492639" y="275249"/>
                  </a:lnTo>
                  <a:lnTo>
                    <a:pt x="492639" y="270712"/>
                  </a:lnTo>
                  <a:lnTo>
                    <a:pt x="492639" y="267687"/>
                  </a:lnTo>
                  <a:lnTo>
                    <a:pt x="494150" y="266175"/>
                  </a:lnTo>
                  <a:lnTo>
                    <a:pt x="494150" y="263150"/>
                  </a:lnTo>
                  <a:lnTo>
                    <a:pt x="494150" y="260126"/>
                  </a:lnTo>
                  <a:lnTo>
                    <a:pt x="494150" y="257101"/>
                  </a:lnTo>
                  <a:lnTo>
                    <a:pt x="495661" y="255588"/>
                  </a:lnTo>
                  <a:lnTo>
                    <a:pt x="495661" y="252564"/>
                  </a:lnTo>
                  <a:lnTo>
                    <a:pt x="495661" y="249539"/>
                  </a:lnTo>
                  <a:lnTo>
                    <a:pt x="495661" y="246514"/>
                  </a:lnTo>
                  <a:lnTo>
                    <a:pt x="497172" y="245002"/>
                  </a:lnTo>
                  <a:lnTo>
                    <a:pt x="497172" y="241977"/>
                  </a:lnTo>
                  <a:lnTo>
                    <a:pt x="497172" y="238953"/>
                  </a:lnTo>
                  <a:lnTo>
                    <a:pt x="498683" y="234416"/>
                  </a:lnTo>
                  <a:lnTo>
                    <a:pt x="498683" y="229878"/>
                  </a:lnTo>
                  <a:lnTo>
                    <a:pt x="500194" y="225341"/>
                  </a:lnTo>
                  <a:lnTo>
                    <a:pt x="500194" y="223829"/>
                  </a:lnTo>
                  <a:lnTo>
                    <a:pt x="500194" y="222317"/>
                  </a:lnTo>
                  <a:lnTo>
                    <a:pt x="500194" y="220804"/>
                  </a:lnTo>
                  <a:lnTo>
                    <a:pt x="522862" y="217780"/>
                  </a:lnTo>
                  <a:lnTo>
                    <a:pt x="194940" y="46883"/>
                  </a:lnTo>
                  <a:lnTo>
                    <a:pt x="18738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7" name="Shape 88">
              <a:extLst>
                <a:ext uri="{FF2B5EF4-FFF2-40B4-BE49-F238E27FC236}">
                  <a16:creationId xmlns:a16="http://schemas.microsoft.com/office/drawing/2014/main" id="{4012EC7F-D9FF-466B-9FBE-17408F99BB04}"/>
                </a:ext>
              </a:extLst>
            </p:cNvPr>
            <p:cNvSpPr/>
            <p:nvPr/>
          </p:nvSpPr>
          <p:spPr>
            <a:xfrm>
              <a:off x="4047674" y="1236408"/>
              <a:ext cx="155649" cy="302472"/>
            </a:xfrm>
            <a:custGeom>
              <a:avLst/>
              <a:gdLst/>
              <a:ahLst/>
              <a:cxnLst/>
              <a:rect l="0" t="0" r="0" b="0"/>
              <a:pathLst>
                <a:path w="155649" h="302472">
                  <a:moveTo>
                    <a:pt x="149605" y="0"/>
                  </a:moveTo>
                  <a:lnTo>
                    <a:pt x="151114" y="21173"/>
                  </a:lnTo>
                  <a:lnTo>
                    <a:pt x="155649" y="49908"/>
                  </a:lnTo>
                  <a:lnTo>
                    <a:pt x="13600" y="302472"/>
                  </a:lnTo>
                  <a:lnTo>
                    <a:pt x="0" y="282811"/>
                  </a:lnTo>
                  <a:lnTo>
                    <a:pt x="0" y="281299"/>
                  </a:lnTo>
                  <a:lnTo>
                    <a:pt x="1510" y="278274"/>
                  </a:lnTo>
                  <a:lnTo>
                    <a:pt x="3021" y="276761"/>
                  </a:lnTo>
                  <a:lnTo>
                    <a:pt x="4533" y="275249"/>
                  </a:lnTo>
                  <a:lnTo>
                    <a:pt x="6045" y="272224"/>
                  </a:lnTo>
                  <a:lnTo>
                    <a:pt x="7556" y="269200"/>
                  </a:lnTo>
                  <a:lnTo>
                    <a:pt x="9067" y="264663"/>
                  </a:lnTo>
                  <a:lnTo>
                    <a:pt x="12089" y="261638"/>
                  </a:lnTo>
                  <a:lnTo>
                    <a:pt x="15110" y="258613"/>
                  </a:lnTo>
                  <a:lnTo>
                    <a:pt x="16621" y="254076"/>
                  </a:lnTo>
                  <a:lnTo>
                    <a:pt x="18134" y="251051"/>
                  </a:lnTo>
                  <a:lnTo>
                    <a:pt x="21156" y="246514"/>
                  </a:lnTo>
                  <a:lnTo>
                    <a:pt x="22667" y="241977"/>
                  </a:lnTo>
                  <a:lnTo>
                    <a:pt x="25690" y="237440"/>
                  </a:lnTo>
                  <a:lnTo>
                    <a:pt x="27201" y="232903"/>
                  </a:lnTo>
                  <a:lnTo>
                    <a:pt x="30221" y="228366"/>
                  </a:lnTo>
                  <a:lnTo>
                    <a:pt x="33245" y="223829"/>
                  </a:lnTo>
                  <a:lnTo>
                    <a:pt x="34756" y="219292"/>
                  </a:lnTo>
                  <a:lnTo>
                    <a:pt x="37779" y="214755"/>
                  </a:lnTo>
                  <a:lnTo>
                    <a:pt x="40801" y="211730"/>
                  </a:lnTo>
                  <a:lnTo>
                    <a:pt x="42311" y="207193"/>
                  </a:lnTo>
                  <a:lnTo>
                    <a:pt x="43822" y="202656"/>
                  </a:lnTo>
                  <a:lnTo>
                    <a:pt x="46846" y="199631"/>
                  </a:lnTo>
                  <a:lnTo>
                    <a:pt x="48357" y="195094"/>
                  </a:lnTo>
                  <a:lnTo>
                    <a:pt x="49868" y="192069"/>
                  </a:lnTo>
                  <a:lnTo>
                    <a:pt x="51379" y="189045"/>
                  </a:lnTo>
                  <a:lnTo>
                    <a:pt x="52891" y="186020"/>
                  </a:lnTo>
                  <a:lnTo>
                    <a:pt x="52891" y="182995"/>
                  </a:lnTo>
                  <a:lnTo>
                    <a:pt x="54402" y="181483"/>
                  </a:lnTo>
                  <a:lnTo>
                    <a:pt x="54402" y="179971"/>
                  </a:lnTo>
                  <a:lnTo>
                    <a:pt x="55911" y="176946"/>
                  </a:lnTo>
                  <a:lnTo>
                    <a:pt x="57422" y="175433"/>
                  </a:lnTo>
                  <a:lnTo>
                    <a:pt x="58935" y="170896"/>
                  </a:lnTo>
                  <a:lnTo>
                    <a:pt x="60446" y="167872"/>
                  </a:lnTo>
                  <a:lnTo>
                    <a:pt x="61957" y="164847"/>
                  </a:lnTo>
                  <a:lnTo>
                    <a:pt x="63469" y="161822"/>
                  </a:lnTo>
                  <a:lnTo>
                    <a:pt x="64980" y="158798"/>
                  </a:lnTo>
                  <a:lnTo>
                    <a:pt x="64980" y="157285"/>
                  </a:lnTo>
                  <a:lnTo>
                    <a:pt x="68002" y="152748"/>
                  </a:lnTo>
                  <a:lnTo>
                    <a:pt x="68002" y="151236"/>
                  </a:lnTo>
                  <a:lnTo>
                    <a:pt x="69512" y="148211"/>
                  </a:lnTo>
                  <a:lnTo>
                    <a:pt x="71023" y="145186"/>
                  </a:lnTo>
                  <a:lnTo>
                    <a:pt x="74047" y="140649"/>
                  </a:lnTo>
                  <a:lnTo>
                    <a:pt x="75558" y="137625"/>
                  </a:lnTo>
                  <a:lnTo>
                    <a:pt x="77069" y="133087"/>
                  </a:lnTo>
                  <a:lnTo>
                    <a:pt x="78580" y="130063"/>
                  </a:lnTo>
                  <a:lnTo>
                    <a:pt x="81602" y="127038"/>
                  </a:lnTo>
                  <a:lnTo>
                    <a:pt x="83112" y="122501"/>
                  </a:lnTo>
                  <a:lnTo>
                    <a:pt x="84624" y="119476"/>
                  </a:lnTo>
                  <a:lnTo>
                    <a:pt x="86136" y="114939"/>
                  </a:lnTo>
                  <a:lnTo>
                    <a:pt x="89159" y="111914"/>
                  </a:lnTo>
                  <a:lnTo>
                    <a:pt x="90670" y="107377"/>
                  </a:lnTo>
                  <a:lnTo>
                    <a:pt x="93692" y="102840"/>
                  </a:lnTo>
                  <a:lnTo>
                    <a:pt x="95203" y="99816"/>
                  </a:lnTo>
                  <a:lnTo>
                    <a:pt x="98224" y="95278"/>
                  </a:lnTo>
                  <a:lnTo>
                    <a:pt x="99737" y="92254"/>
                  </a:lnTo>
                  <a:lnTo>
                    <a:pt x="101248" y="87717"/>
                  </a:lnTo>
                  <a:lnTo>
                    <a:pt x="104270" y="84692"/>
                  </a:lnTo>
                  <a:lnTo>
                    <a:pt x="105781" y="80155"/>
                  </a:lnTo>
                  <a:lnTo>
                    <a:pt x="108803" y="75618"/>
                  </a:lnTo>
                  <a:lnTo>
                    <a:pt x="110313" y="71081"/>
                  </a:lnTo>
                  <a:lnTo>
                    <a:pt x="113337" y="68056"/>
                  </a:lnTo>
                  <a:lnTo>
                    <a:pt x="114848" y="63519"/>
                  </a:lnTo>
                  <a:lnTo>
                    <a:pt x="116359" y="58982"/>
                  </a:lnTo>
                  <a:lnTo>
                    <a:pt x="119381" y="55957"/>
                  </a:lnTo>
                  <a:lnTo>
                    <a:pt x="120893" y="52932"/>
                  </a:lnTo>
                  <a:lnTo>
                    <a:pt x="123913" y="48395"/>
                  </a:lnTo>
                  <a:lnTo>
                    <a:pt x="125425" y="45371"/>
                  </a:lnTo>
                  <a:lnTo>
                    <a:pt x="126937" y="40834"/>
                  </a:lnTo>
                  <a:lnTo>
                    <a:pt x="129960" y="37809"/>
                  </a:lnTo>
                  <a:lnTo>
                    <a:pt x="131471" y="34784"/>
                  </a:lnTo>
                  <a:lnTo>
                    <a:pt x="132982" y="30247"/>
                  </a:lnTo>
                  <a:lnTo>
                    <a:pt x="134493" y="28735"/>
                  </a:lnTo>
                  <a:lnTo>
                    <a:pt x="136004" y="25710"/>
                  </a:lnTo>
                  <a:lnTo>
                    <a:pt x="137514" y="22685"/>
                  </a:lnTo>
                  <a:lnTo>
                    <a:pt x="139025" y="19661"/>
                  </a:lnTo>
                  <a:lnTo>
                    <a:pt x="140538" y="16636"/>
                  </a:lnTo>
                  <a:lnTo>
                    <a:pt x="142049" y="15123"/>
                  </a:lnTo>
                  <a:lnTo>
                    <a:pt x="143560" y="10587"/>
                  </a:lnTo>
                  <a:lnTo>
                    <a:pt x="145071" y="7562"/>
                  </a:lnTo>
                  <a:lnTo>
                    <a:pt x="148094" y="3025"/>
                  </a:lnTo>
                  <a:lnTo>
                    <a:pt x="148094" y="1512"/>
                  </a:lnTo>
                  <a:lnTo>
                    <a:pt x="14960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8" name="Shape 90">
              <a:extLst>
                <a:ext uri="{FF2B5EF4-FFF2-40B4-BE49-F238E27FC236}">
                  <a16:creationId xmlns:a16="http://schemas.microsoft.com/office/drawing/2014/main" id="{9F664625-75AC-4E53-AC0B-FD591C962A01}"/>
                </a:ext>
              </a:extLst>
            </p:cNvPr>
            <p:cNvSpPr/>
            <p:nvPr/>
          </p:nvSpPr>
          <p:spPr>
            <a:xfrm>
              <a:off x="4398263" y="1681040"/>
              <a:ext cx="0" cy="1512"/>
            </a:xfrm>
            <a:custGeom>
              <a:avLst/>
              <a:gdLst/>
              <a:ahLst/>
              <a:cxnLst/>
              <a:rect l="0" t="0" r="0" b="0"/>
              <a:pathLst>
                <a:path h="1512">
                  <a:moveTo>
                    <a:pt x="0" y="1512"/>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9" name="Shape 91">
              <a:extLst>
                <a:ext uri="{FF2B5EF4-FFF2-40B4-BE49-F238E27FC236}">
                  <a16:creationId xmlns:a16="http://schemas.microsoft.com/office/drawing/2014/main" id="{D5939B18-9230-4FA7-B964-3FA5FBEEC878}"/>
                </a:ext>
              </a:extLst>
            </p:cNvPr>
            <p:cNvSpPr/>
            <p:nvPr/>
          </p:nvSpPr>
          <p:spPr>
            <a:xfrm>
              <a:off x="4082430" y="1286314"/>
              <a:ext cx="430681" cy="432534"/>
            </a:xfrm>
            <a:custGeom>
              <a:avLst/>
              <a:gdLst/>
              <a:ahLst/>
              <a:cxnLst/>
              <a:rect l="0" t="0" r="0" b="0"/>
              <a:pathLst>
                <a:path w="430681" h="432534">
                  <a:moveTo>
                    <a:pt x="137516" y="0"/>
                  </a:moveTo>
                  <a:lnTo>
                    <a:pt x="430681" y="160310"/>
                  </a:lnTo>
                  <a:lnTo>
                    <a:pt x="430681" y="199631"/>
                  </a:lnTo>
                  <a:lnTo>
                    <a:pt x="374767" y="164847"/>
                  </a:lnTo>
                  <a:lnTo>
                    <a:pt x="403480" y="245002"/>
                  </a:lnTo>
                  <a:lnTo>
                    <a:pt x="336989" y="223827"/>
                  </a:lnTo>
                  <a:lnTo>
                    <a:pt x="367212" y="302471"/>
                  </a:lnTo>
                  <a:lnTo>
                    <a:pt x="317343" y="272224"/>
                  </a:lnTo>
                  <a:lnTo>
                    <a:pt x="338500" y="372039"/>
                  </a:lnTo>
                  <a:lnTo>
                    <a:pt x="336989" y="370528"/>
                  </a:lnTo>
                  <a:lnTo>
                    <a:pt x="333966" y="367503"/>
                  </a:lnTo>
                  <a:lnTo>
                    <a:pt x="330944" y="364478"/>
                  </a:lnTo>
                  <a:lnTo>
                    <a:pt x="327922" y="359940"/>
                  </a:lnTo>
                  <a:lnTo>
                    <a:pt x="323388" y="355404"/>
                  </a:lnTo>
                  <a:lnTo>
                    <a:pt x="321877" y="352379"/>
                  </a:lnTo>
                  <a:lnTo>
                    <a:pt x="318855" y="350867"/>
                  </a:lnTo>
                  <a:lnTo>
                    <a:pt x="317343" y="347842"/>
                  </a:lnTo>
                  <a:lnTo>
                    <a:pt x="314321" y="346328"/>
                  </a:lnTo>
                  <a:lnTo>
                    <a:pt x="312810" y="343305"/>
                  </a:lnTo>
                  <a:lnTo>
                    <a:pt x="309788" y="340280"/>
                  </a:lnTo>
                  <a:lnTo>
                    <a:pt x="308277" y="338768"/>
                  </a:lnTo>
                  <a:lnTo>
                    <a:pt x="305254" y="335743"/>
                  </a:lnTo>
                  <a:lnTo>
                    <a:pt x="302232" y="331205"/>
                  </a:lnTo>
                  <a:lnTo>
                    <a:pt x="297699" y="328182"/>
                  </a:lnTo>
                  <a:lnTo>
                    <a:pt x="294676" y="325157"/>
                  </a:lnTo>
                  <a:lnTo>
                    <a:pt x="291654" y="323645"/>
                  </a:lnTo>
                  <a:lnTo>
                    <a:pt x="290143" y="322132"/>
                  </a:lnTo>
                  <a:lnTo>
                    <a:pt x="290143" y="323645"/>
                  </a:lnTo>
                  <a:lnTo>
                    <a:pt x="290143" y="325157"/>
                  </a:lnTo>
                  <a:lnTo>
                    <a:pt x="291654" y="328182"/>
                  </a:lnTo>
                  <a:lnTo>
                    <a:pt x="293165" y="331205"/>
                  </a:lnTo>
                  <a:lnTo>
                    <a:pt x="293165" y="332717"/>
                  </a:lnTo>
                  <a:lnTo>
                    <a:pt x="294676" y="335743"/>
                  </a:lnTo>
                  <a:lnTo>
                    <a:pt x="296187" y="338768"/>
                  </a:lnTo>
                  <a:lnTo>
                    <a:pt x="296187" y="341793"/>
                  </a:lnTo>
                  <a:lnTo>
                    <a:pt x="297699" y="344816"/>
                  </a:lnTo>
                  <a:lnTo>
                    <a:pt x="299210" y="347842"/>
                  </a:lnTo>
                  <a:lnTo>
                    <a:pt x="300721" y="350867"/>
                  </a:lnTo>
                  <a:lnTo>
                    <a:pt x="300721" y="353892"/>
                  </a:lnTo>
                  <a:lnTo>
                    <a:pt x="302232" y="356916"/>
                  </a:lnTo>
                  <a:lnTo>
                    <a:pt x="303743" y="361454"/>
                  </a:lnTo>
                  <a:lnTo>
                    <a:pt x="305254" y="364478"/>
                  </a:lnTo>
                  <a:lnTo>
                    <a:pt x="306765" y="367503"/>
                  </a:lnTo>
                  <a:lnTo>
                    <a:pt x="306765" y="370528"/>
                  </a:lnTo>
                  <a:lnTo>
                    <a:pt x="308277" y="373551"/>
                  </a:lnTo>
                  <a:lnTo>
                    <a:pt x="309788" y="376577"/>
                  </a:lnTo>
                  <a:lnTo>
                    <a:pt x="311299" y="379602"/>
                  </a:lnTo>
                  <a:lnTo>
                    <a:pt x="311299" y="382626"/>
                  </a:lnTo>
                  <a:lnTo>
                    <a:pt x="312810" y="385650"/>
                  </a:lnTo>
                  <a:lnTo>
                    <a:pt x="314321" y="388676"/>
                  </a:lnTo>
                  <a:lnTo>
                    <a:pt x="315832" y="393213"/>
                  </a:lnTo>
                  <a:lnTo>
                    <a:pt x="315832" y="394725"/>
                  </a:lnTo>
                  <a:lnTo>
                    <a:pt x="312810" y="393213"/>
                  </a:lnTo>
                  <a:lnTo>
                    <a:pt x="309788" y="391701"/>
                  </a:lnTo>
                  <a:lnTo>
                    <a:pt x="306765" y="388676"/>
                  </a:lnTo>
                  <a:lnTo>
                    <a:pt x="303743" y="387162"/>
                  </a:lnTo>
                  <a:lnTo>
                    <a:pt x="299210" y="385650"/>
                  </a:lnTo>
                  <a:lnTo>
                    <a:pt x="294676" y="382626"/>
                  </a:lnTo>
                  <a:lnTo>
                    <a:pt x="291654" y="381114"/>
                  </a:lnTo>
                  <a:lnTo>
                    <a:pt x="287120" y="379602"/>
                  </a:lnTo>
                  <a:lnTo>
                    <a:pt x="284098" y="376577"/>
                  </a:lnTo>
                  <a:lnTo>
                    <a:pt x="279564" y="376577"/>
                  </a:lnTo>
                  <a:lnTo>
                    <a:pt x="278053" y="375065"/>
                  </a:lnTo>
                  <a:lnTo>
                    <a:pt x="275031" y="375065"/>
                  </a:lnTo>
                  <a:lnTo>
                    <a:pt x="273520" y="375065"/>
                  </a:lnTo>
                  <a:lnTo>
                    <a:pt x="272009" y="376577"/>
                  </a:lnTo>
                  <a:lnTo>
                    <a:pt x="273520" y="378089"/>
                  </a:lnTo>
                  <a:lnTo>
                    <a:pt x="273520" y="381114"/>
                  </a:lnTo>
                  <a:lnTo>
                    <a:pt x="275031" y="385650"/>
                  </a:lnTo>
                  <a:lnTo>
                    <a:pt x="276542" y="388676"/>
                  </a:lnTo>
                  <a:lnTo>
                    <a:pt x="279564" y="393213"/>
                  </a:lnTo>
                  <a:lnTo>
                    <a:pt x="282587" y="397750"/>
                  </a:lnTo>
                  <a:lnTo>
                    <a:pt x="284098" y="402287"/>
                  </a:lnTo>
                  <a:lnTo>
                    <a:pt x="287120" y="408337"/>
                  </a:lnTo>
                  <a:lnTo>
                    <a:pt x="290143" y="412872"/>
                  </a:lnTo>
                  <a:lnTo>
                    <a:pt x="293165" y="417411"/>
                  </a:lnTo>
                  <a:lnTo>
                    <a:pt x="296187" y="420435"/>
                  </a:lnTo>
                  <a:lnTo>
                    <a:pt x="299210" y="424973"/>
                  </a:lnTo>
                  <a:lnTo>
                    <a:pt x="302232" y="427996"/>
                  </a:lnTo>
                  <a:lnTo>
                    <a:pt x="302232" y="431022"/>
                  </a:lnTo>
                  <a:lnTo>
                    <a:pt x="303743" y="431022"/>
                  </a:lnTo>
                  <a:lnTo>
                    <a:pt x="303743" y="432534"/>
                  </a:lnTo>
                  <a:lnTo>
                    <a:pt x="0" y="249537"/>
                  </a:lnTo>
                  <a:lnTo>
                    <a:pt x="13751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0" name="Shape 93">
              <a:extLst>
                <a:ext uri="{FF2B5EF4-FFF2-40B4-BE49-F238E27FC236}">
                  <a16:creationId xmlns:a16="http://schemas.microsoft.com/office/drawing/2014/main" id="{1E2149E0-0DA8-43C4-ABFA-C65E393A029E}"/>
                </a:ext>
              </a:extLst>
            </p:cNvPr>
            <p:cNvSpPr/>
            <p:nvPr/>
          </p:nvSpPr>
          <p:spPr>
            <a:xfrm>
              <a:off x="4475333" y="710104"/>
              <a:ext cx="403478" cy="561085"/>
            </a:xfrm>
            <a:custGeom>
              <a:avLst/>
              <a:gdLst/>
              <a:ahLst/>
              <a:cxnLst/>
              <a:rect l="0" t="0" r="0" b="0"/>
              <a:pathLst>
                <a:path w="403478" h="561085">
                  <a:moveTo>
                    <a:pt x="0" y="0"/>
                  </a:moveTo>
                  <a:lnTo>
                    <a:pt x="77067" y="28735"/>
                  </a:lnTo>
                  <a:lnTo>
                    <a:pt x="80091" y="28735"/>
                  </a:lnTo>
                  <a:lnTo>
                    <a:pt x="83112" y="30247"/>
                  </a:lnTo>
                  <a:lnTo>
                    <a:pt x="84623" y="30247"/>
                  </a:lnTo>
                  <a:lnTo>
                    <a:pt x="87646" y="31759"/>
                  </a:lnTo>
                  <a:lnTo>
                    <a:pt x="90668" y="33272"/>
                  </a:lnTo>
                  <a:lnTo>
                    <a:pt x="95203" y="34784"/>
                  </a:lnTo>
                  <a:lnTo>
                    <a:pt x="98224" y="36297"/>
                  </a:lnTo>
                  <a:lnTo>
                    <a:pt x="102757" y="37809"/>
                  </a:lnTo>
                  <a:lnTo>
                    <a:pt x="107292" y="39321"/>
                  </a:lnTo>
                  <a:lnTo>
                    <a:pt x="111824" y="40834"/>
                  </a:lnTo>
                  <a:lnTo>
                    <a:pt x="116358" y="42346"/>
                  </a:lnTo>
                  <a:lnTo>
                    <a:pt x="122404" y="45371"/>
                  </a:lnTo>
                  <a:lnTo>
                    <a:pt x="128447" y="46883"/>
                  </a:lnTo>
                  <a:lnTo>
                    <a:pt x="134493" y="49908"/>
                  </a:lnTo>
                  <a:lnTo>
                    <a:pt x="140536" y="51420"/>
                  </a:lnTo>
                  <a:lnTo>
                    <a:pt x="146581" y="54445"/>
                  </a:lnTo>
                  <a:lnTo>
                    <a:pt x="152626" y="57470"/>
                  </a:lnTo>
                  <a:lnTo>
                    <a:pt x="160181" y="58982"/>
                  </a:lnTo>
                  <a:lnTo>
                    <a:pt x="166226" y="62007"/>
                  </a:lnTo>
                  <a:lnTo>
                    <a:pt x="173782" y="65031"/>
                  </a:lnTo>
                  <a:lnTo>
                    <a:pt x="179826" y="68056"/>
                  </a:lnTo>
                  <a:lnTo>
                    <a:pt x="188895" y="71081"/>
                  </a:lnTo>
                  <a:lnTo>
                    <a:pt x="194938" y="74106"/>
                  </a:lnTo>
                  <a:lnTo>
                    <a:pt x="202495" y="77130"/>
                  </a:lnTo>
                  <a:lnTo>
                    <a:pt x="210050" y="80155"/>
                  </a:lnTo>
                  <a:lnTo>
                    <a:pt x="217607" y="83180"/>
                  </a:lnTo>
                  <a:lnTo>
                    <a:pt x="225161" y="87717"/>
                  </a:lnTo>
                  <a:lnTo>
                    <a:pt x="232717" y="90742"/>
                  </a:lnTo>
                  <a:lnTo>
                    <a:pt x="240273" y="93766"/>
                  </a:lnTo>
                  <a:lnTo>
                    <a:pt x="247829" y="98303"/>
                  </a:lnTo>
                  <a:lnTo>
                    <a:pt x="255384" y="101328"/>
                  </a:lnTo>
                  <a:lnTo>
                    <a:pt x="264451" y="104353"/>
                  </a:lnTo>
                  <a:lnTo>
                    <a:pt x="270497" y="108890"/>
                  </a:lnTo>
                  <a:lnTo>
                    <a:pt x="279563" y="111914"/>
                  </a:lnTo>
                  <a:lnTo>
                    <a:pt x="285609" y="114939"/>
                  </a:lnTo>
                  <a:lnTo>
                    <a:pt x="293164" y="117964"/>
                  </a:lnTo>
                  <a:lnTo>
                    <a:pt x="300719" y="122501"/>
                  </a:lnTo>
                  <a:lnTo>
                    <a:pt x="308275" y="125526"/>
                  </a:lnTo>
                  <a:lnTo>
                    <a:pt x="314320" y="130063"/>
                  </a:lnTo>
                  <a:lnTo>
                    <a:pt x="321875" y="133087"/>
                  </a:lnTo>
                  <a:lnTo>
                    <a:pt x="327920" y="137625"/>
                  </a:lnTo>
                  <a:lnTo>
                    <a:pt x="335476" y="140649"/>
                  </a:lnTo>
                  <a:lnTo>
                    <a:pt x="341521" y="143674"/>
                  </a:lnTo>
                  <a:lnTo>
                    <a:pt x="347565" y="148211"/>
                  </a:lnTo>
                  <a:lnTo>
                    <a:pt x="352100" y="151236"/>
                  </a:lnTo>
                  <a:lnTo>
                    <a:pt x="358143" y="154261"/>
                  </a:lnTo>
                  <a:lnTo>
                    <a:pt x="364188" y="158798"/>
                  </a:lnTo>
                  <a:lnTo>
                    <a:pt x="370232" y="161822"/>
                  </a:lnTo>
                  <a:lnTo>
                    <a:pt x="374766" y="164847"/>
                  </a:lnTo>
                  <a:lnTo>
                    <a:pt x="379301" y="167872"/>
                  </a:lnTo>
                  <a:lnTo>
                    <a:pt x="382322" y="172409"/>
                  </a:lnTo>
                  <a:lnTo>
                    <a:pt x="386855" y="175433"/>
                  </a:lnTo>
                  <a:lnTo>
                    <a:pt x="389878" y="178458"/>
                  </a:lnTo>
                  <a:lnTo>
                    <a:pt x="392902" y="182995"/>
                  </a:lnTo>
                  <a:lnTo>
                    <a:pt x="395922" y="186020"/>
                  </a:lnTo>
                  <a:lnTo>
                    <a:pt x="398945" y="189045"/>
                  </a:lnTo>
                  <a:lnTo>
                    <a:pt x="400456" y="192069"/>
                  </a:lnTo>
                  <a:lnTo>
                    <a:pt x="401967" y="195094"/>
                  </a:lnTo>
                  <a:lnTo>
                    <a:pt x="403478" y="198119"/>
                  </a:lnTo>
                  <a:lnTo>
                    <a:pt x="403478" y="201144"/>
                  </a:lnTo>
                  <a:lnTo>
                    <a:pt x="403478" y="204168"/>
                  </a:lnTo>
                  <a:lnTo>
                    <a:pt x="403478" y="205681"/>
                  </a:lnTo>
                  <a:lnTo>
                    <a:pt x="403478" y="208705"/>
                  </a:lnTo>
                  <a:lnTo>
                    <a:pt x="403478" y="211730"/>
                  </a:lnTo>
                  <a:lnTo>
                    <a:pt x="401967" y="216267"/>
                  </a:lnTo>
                  <a:lnTo>
                    <a:pt x="401967" y="220804"/>
                  </a:lnTo>
                  <a:lnTo>
                    <a:pt x="400456" y="225341"/>
                  </a:lnTo>
                  <a:lnTo>
                    <a:pt x="398945" y="229878"/>
                  </a:lnTo>
                  <a:lnTo>
                    <a:pt x="397434" y="234416"/>
                  </a:lnTo>
                  <a:lnTo>
                    <a:pt x="395922" y="240465"/>
                  </a:lnTo>
                  <a:lnTo>
                    <a:pt x="394413" y="245002"/>
                  </a:lnTo>
                  <a:lnTo>
                    <a:pt x="392902" y="251051"/>
                  </a:lnTo>
                  <a:lnTo>
                    <a:pt x="389878" y="257101"/>
                  </a:lnTo>
                  <a:lnTo>
                    <a:pt x="388367" y="263150"/>
                  </a:lnTo>
                  <a:lnTo>
                    <a:pt x="385344" y="269200"/>
                  </a:lnTo>
                  <a:lnTo>
                    <a:pt x="382322" y="276762"/>
                  </a:lnTo>
                  <a:lnTo>
                    <a:pt x="380812" y="282811"/>
                  </a:lnTo>
                  <a:lnTo>
                    <a:pt x="377789" y="288860"/>
                  </a:lnTo>
                  <a:lnTo>
                    <a:pt x="374766" y="296422"/>
                  </a:lnTo>
                  <a:lnTo>
                    <a:pt x="371744" y="303984"/>
                  </a:lnTo>
                  <a:lnTo>
                    <a:pt x="368721" y="311546"/>
                  </a:lnTo>
                  <a:lnTo>
                    <a:pt x="367212" y="317595"/>
                  </a:lnTo>
                  <a:lnTo>
                    <a:pt x="362677" y="325157"/>
                  </a:lnTo>
                  <a:lnTo>
                    <a:pt x="359654" y="332719"/>
                  </a:lnTo>
                  <a:lnTo>
                    <a:pt x="356632" y="341793"/>
                  </a:lnTo>
                  <a:lnTo>
                    <a:pt x="353611" y="347842"/>
                  </a:lnTo>
                  <a:lnTo>
                    <a:pt x="349076" y="356916"/>
                  </a:lnTo>
                  <a:lnTo>
                    <a:pt x="346054" y="364478"/>
                  </a:lnTo>
                  <a:lnTo>
                    <a:pt x="343032" y="372040"/>
                  </a:lnTo>
                  <a:lnTo>
                    <a:pt x="340011" y="379602"/>
                  </a:lnTo>
                  <a:lnTo>
                    <a:pt x="335476" y="387164"/>
                  </a:lnTo>
                  <a:lnTo>
                    <a:pt x="332454" y="394725"/>
                  </a:lnTo>
                  <a:lnTo>
                    <a:pt x="327920" y="403800"/>
                  </a:lnTo>
                  <a:lnTo>
                    <a:pt x="324899" y="409849"/>
                  </a:lnTo>
                  <a:lnTo>
                    <a:pt x="321875" y="418923"/>
                  </a:lnTo>
                  <a:lnTo>
                    <a:pt x="318853" y="426485"/>
                  </a:lnTo>
                  <a:lnTo>
                    <a:pt x="314320" y="434047"/>
                  </a:lnTo>
                  <a:lnTo>
                    <a:pt x="311299" y="440096"/>
                  </a:lnTo>
                  <a:lnTo>
                    <a:pt x="308275" y="447658"/>
                  </a:lnTo>
                  <a:lnTo>
                    <a:pt x="305253" y="455220"/>
                  </a:lnTo>
                  <a:lnTo>
                    <a:pt x="300719" y="462781"/>
                  </a:lnTo>
                  <a:lnTo>
                    <a:pt x="299210" y="468831"/>
                  </a:lnTo>
                  <a:lnTo>
                    <a:pt x="294675" y="474880"/>
                  </a:lnTo>
                  <a:lnTo>
                    <a:pt x="291652" y="482442"/>
                  </a:lnTo>
                  <a:lnTo>
                    <a:pt x="288630" y="488492"/>
                  </a:lnTo>
                  <a:lnTo>
                    <a:pt x="285609" y="494541"/>
                  </a:lnTo>
                  <a:lnTo>
                    <a:pt x="282585" y="500591"/>
                  </a:lnTo>
                  <a:lnTo>
                    <a:pt x="279563" y="506640"/>
                  </a:lnTo>
                  <a:lnTo>
                    <a:pt x="276541" y="512689"/>
                  </a:lnTo>
                  <a:lnTo>
                    <a:pt x="275029" y="517226"/>
                  </a:lnTo>
                  <a:lnTo>
                    <a:pt x="272009" y="523276"/>
                  </a:lnTo>
                  <a:lnTo>
                    <a:pt x="270497" y="527813"/>
                  </a:lnTo>
                  <a:lnTo>
                    <a:pt x="267474" y="532350"/>
                  </a:lnTo>
                  <a:lnTo>
                    <a:pt x="265962" y="536887"/>
                  </a:lnTo>
                  <a:lnTo>
                    <a:pt x="264451" y="539912"/>
                  </a:lnTo>
                  <a:lnTo>
                    <a:pt x="261429" y="544449"/>
                  </a:lnTo>
                  <a:lnTo>
                    <a:pt x="259918" y="547474"/>
                  </a:lnTo>
                  <a:lnTo>
                    <a:pt x="259918" y="550498"/>
                  </a:lnTo>
                  <a:lnTo>
                    <a:pt x="258408" y="553523"/>
                  </a:lnTo>
                  <a:lnTo>
                    <a:pt x="256897" y="555035"/>
                  </a:lnTo>
                  <a:lnTo>
                    <a:pt x="255384" y="556548"/>
                  </a:lnTo>
                  <a:lnTo>
                    <a:pt x="253873" y="559572"/>
                  </a:lnTo>
                  <a:lnTo>
                    <a:pt x="253873" y="561085"/>
                  </a:lnTo>
                  <a:lnTo>
                    <a:pt x="234228" y="523276"/>
                  </a:lnTo>
                  <a:lnTo>
                    <a:pt x="235739" y="521764"/>
                  </a:lnTo>
                  <a:lnTo>
                    <a:pt x="235739" y="520251"/>
                  </a:lnTo>
                  <a:lnTo>
                    <a:pt x="237251" y="518739"/>
                  </a:lnTo>
                  <a:lnTo>
                    <a:pt x="238762" y="515714"/>
                  </a:lnTo>
                  <a:lnTo>
                    <a:pt x="240273" y="514202"/>
                  </a:lnTo>
                  <a:lnTo>
                    <a:pt x="240273" y="511177"/>
                  </a:lnTo>
                  <a:lnTo>
                    <a:pt x="241784" y="508152"/>
                  </a:lnTo>
                  <a:lnTo>
                    <a:pt x="244808" y="505128"/>
                  </a:lnTo>
                  <a:lnTo>
                    <a:pt x="246318" y="502103"/>
                  </a:lnTo>
                  <a:lnTo>
                    <a:pt x="247829" y="499078"/>
                  </a:lnTo>
                  <a:lnTo>
                    <a:pt x="250851" y="494541"/>
                  </a:lnTo>
                  <a:lnTo>
                    <a:pt x="252362" y="490004"/>
                  </a:lnTo>
                  <a:lnTo>
                    <a:pt x="255384" y="486979"/>
                  </a:lnTo>
                  <a:lnTo>
                    <a:pt x="256897" y="482442"/>
                  </a:lnTo>
                  <a:lnTo>
                    <a:pt x="259918" y="477905"/>
                  </a:lnTo>
                  <a:lnTo>
                    <a:pt x="261429" y="471856"/>
                  </a:lnTo>
                  <a:lnTo>
                    <a:pt x="264451" y="467319"/>
                  </a:lnTo>
                  <a:lnTo>
                    <a:pt x="267474" y="462781"/>
                  </a:lnTo>
                  <a:lnTo>
                    <a:pt x="270497" y="456732"/>
                  </a:lnTo>
                  <a:lnTo>
                    <a:pt x="273518" y="450683"/>
                  </a:lnTo>
                  <a:lnTo>
                    <a:pt x="275029" y="444633"/>
                  </a:lnTo>
                  <a:lnTo>
                    <a:pt x="278052" y="440096"/>
                  </a:lnTo>
                  <a:lnTo>
                    <a:pt x="281074" y="432534"/>
                  </a:lnTo>
                  <a:lnTo>
                    <a:pt x="284098" y="426485"/>
                  </a:lnTo>
                  <a:lnTo>
                    <a:pt x="288630" y="420436"/>
                  </a:lnTo>
                  <a:lnTo>
                    <a:pt x="290141" y="414386"/>
                  </a:lnTo>
                  <a:lnTo>
                    <a:pt x="294675" y="408337"/>
                  </a:lnTo>
                  <a:lnTo>
                    <a:pt x="297699" y="402287"/>
                  </a:lnTo>
                  <a:lnTo>
                    <a:pt x="300719" y="396238"/>
                  </a:lnTo>
                  <a:lnTo>
                    <a:pt x="303742" y="388676"/>
                  </a:lnTo>
                  <a:lnTo>
                    <a:pt x="306764" y="382627"/>
                  </a:lnTo>
                  <a:lnTo>
                    <a:pt x="309786" y="375065"/>
                  </a:lnTo>
                  <a:lnTo>
                    <a:pt x="312810" y="369015"/>
                  </a:lnTo>
                  <a:lnTo>
                    <a:pt x="315831" y="361454"/>
                  </a:lnTo>
                  <a:lnTo>
                    <a:pt x="318853" y="355404"/>
                  </a:lnTo>
                  <a:lnTo>
                    <a:pt x="321875" y="349355"/>
                  </a:lnTo>
                  <a:lnTo>
                    <a:pt x="324899" y="341793"/>
                  </a:lnTo>
                  <a:lnTo>
                    <a:pt x="326410" y="335743"/>
                  </a:lnTo>
                  <a:lnTo>
                    <a:pt x="329431" y="328182"/>
                  </a:lnTo>
                  <a:lnTo>
                    <a:pt x="332454" y="322132"/>
                  </a:lnTo>
                  <a:lnTo>
                    <a:pt x="335476" y="316083"/>
                  </a:lnTo>
                  <a:lnTo>
                    <a:pt x="336987" y="310033"/>
                  </a:lnTo>
                  <a:lnTo>
                    <a:pt x="340011" y="303984"/>
                  </a:lnTo>
                  <a:lnTo>
                    <a:pt x="343032" y="297935"/>
                  </a:lnTo>
                  <a:lnTo>
                    <a:pt x="344543" y="290373"/>
                  </a:lnTo>
                  <a:lnTo>
                    <a:pt x="346054" y="285836"/>
                  </a:lnTo>
                  <a:lnTo>
                    <a:pt x="349076" y="278274"/>
                  </a:lnTo>
                  <a:lnTo>
                    <a:pt x="350588" y="273737"/>
                  </a:lnTo>
                  <a:lnTo>
                    <a:pt x="352100" y="267687"/>
                  </a:lnTo>
                  <a:lnTo>
                    <a:pt x="353611" y="263150"/>
                  </a:lnTo>
                  <a:lnTo>
                    <a:pt x="355121" y="257101"/>
                  </a:lnTo>
                  <a:lnTo>
                    <a:pt x="356632" y="251051"/>
                  </a:lnTo>
                  <a:lnTo>
                    <a:pt x="356632" y="246514"/>
                  </a:lnTo>
                  <a:lnTo>
                    <a:pt x="358143" y="241977"/>
                  </a:lnTo>
                  <a:lnTo>
                    <a:pt x="359654" y="237440"/>
                  </a:lnTo>
                  <a:lnTo>
                    <a:pt x="359654" y="232903"/>
                  </a:lnTo>
                  <a:lnTo>
                    <a:pt x="359654" y="229878"/>
                  </a:lnTo>
                  <a:lnTo>
                    <a:pt x="359654" y="225341"/>
                  </a:lnTo>
                  <a:lnTo>
                    <a:pt x="359654" y="220804"/>
                  </a:lnTo>
                  <a:lnTo>
                    <a:pt x="359654" y="219292"/>
                  </a:lnTo>
                  <a:lnTo>
                    <a:pt x="358143" y="214755"/>
                  </a:lnTo>
                  <a:lnTo>
                    <a:pt x="356632" y="213242"/>
                  </a:lnTo>
                  <a:lnTo>
                    <a:pt x="356632" y="210218"/>
                  </a:lnTo>
                  <a:lnTo>
                    <a:pt x="355121" y="207193"/>
                  </a:lnTo>
                  <a:lnTo>
                    <a:pt x="353611" y="204168"/>
                  </a:lnTo>
                  <a:lnTo>
                    <a:pt x="350588" y="201144"/>
                  </a:lnTo>
                  <a:lnTo>
                    <a:pt x="347565" y="198119"/>
                  </a:lnTo>
                  <a:lnTo>
                    <a:pt x="344543" y="195094"/>
                  </a:lnTo>
                  <a:lnTo>
                    <a:pt x="341521" y="192069"/>
                  </a:lnTo>
                  <a:lnTo>
                    <a:pt x="336987" y="187532"/>
                  </a:lnTo>
                  <a:lnTo>
                    <a:pt x="333965" y="184508"/>
                  </a:lnTo>
                  <a:lnTo>
                    <a:pt x="329431" y="181483"/>
                  </a:lnTo>
                  <a:lnTo>
                    <a:pt x="324899" y="176946"/>
                  </a:lnTo>
                  <a:lnTo>
                    <a:pt x="318853" y="173921"/>
                  </a:lnTo>
                  <a:lnTo>
                    <a:pt x="314320" y="169384"/>
                  </a:lnTo>
                  <a:lnTo>
                    <a:pt x="308275" y="166359"/>
                  </a:lnTo>
                  <a:lnTo>
                    <a:pt x="302230" y="161822"/>
                  </a:lnTo>
                  <a:lnTo>
                    <a:pt x="296186" y="158798"/>
                  </a:lnTo>
                  <a:lnTo>
                    <a:pt x="290141" y="154261"/>
                  </a:lnTo>
                  <a:lnTo>
                    <a:pt x="284098" y="151236"/>
                  </a:lnTo>
                  <a:lnTo>
                    <a:pt x="276541" y="146699"/>
                  </a:lnTo>
                  <a:lnTo>
                    <a:pt x="270497" y="142162"/>
                  </a:lnTo>
                  <a:lnTo>
                    <a:pt x="262940" y="139137"/>
                  </a:lnTo>
                  <a:lnTo>
                    <a:pt x="255384" y="134600"/>
                  </a:lnTo>
                  <a:lnTo>
                    <a:pt x="249340" y="130063"/>
                  </a:lnTo>
                  <a:lnTo>
                    <a:pt x="241784" y="127038"/>
                  </a:lnTo>
                  <a:lnTo>
                    <a:pt x="234228" y="122501"/>
                  </a:lnTo>
                  <a:lnTo>
                    <a:pt x="226672" y="117964"/>
                  </a:lnTo>
                  <a:lnTo>
                    <a:pt x="219116" y="114939"/>
                  </a:lnTo>
                  <a:lnTo>
                    <a:pt x="210050" y="110402"/>
                  </a:lnTo>
                  <a:lnTo>
                    <a:pt x="202495" y="107377"/>
                  </a:lnTo>
                  <a:lnTo>
                    <a:pt x="194938" y="102840"/>
                  </a:lnTo>
                  <a:lnTo>
                    <a:pt x="187382" y="99816"/>
                  </a:lnTo>
                  <a:lnTo>
                    <a:pt x="178315" y="95278"/>
                  </a:lnTo>
                  <a:lnTo>
                    <a:pt x="170759" y="92254"/>
                  </a:lnTo>
                  <a:lnTo>
                    <a:pt x="163205" y="87717"/>
                  </a:lnTo>
                  <a:lnTo>
                    <a:pt x="155648" y="84692"/>
                  </a:lnTo>
                  <a:lnTo>
                    <a:pt x="148094" y="80155"/>
                  </a:lnTo>
                  <a:lnTo>
                    <a:pt x="140536" y="77130"/>
                  </a:lnTo>
                  <a:lnTo>
                    <a:pt x="132980" y="74106"/>
                  </a:lnTo>
                  <a:lnTo>
                    <a:pt x="125425" y="69568"/>
                  </a:lnTo>
                  <a:lnTo>
                    <a:pt x="117869" y="66544"/>
                  </a:lnTo>
                  <a:lnTo>
                    <a:pt x="110313" y="63519"/>
                  </a:lnTo>
                  <a:lnTo>
                    <a:pt x="104268" y="58982"/>
                  </a:lnTo>
                  <a:lnTo>
                    <a:pt x="96713" y="57470"/>
                  </a:lnTo>
                  <a:lnTo>
                    <a:pt x="90668" y="54445"/>
                  </a:lnTo>
                  <a:lnTo>
                    <a:pt x="83112" y="51420"/>
                  </a:lnTo>
                  <a:lnTo>
                    <a:pt x="77067" y="48395"/>
                  </a:lnTo>
                  <a:lnTo>
                    <a:pt x="71023" y="45371"/>
                  </a:lnTo>
                  <a:lnTo>
                    <a:pt x="64978" y="43858"/>
                  </a:lnTo>
                  <a:lnTo>
                    <a:pt x="58934" y="40834"/>
                  </a:lnTo>
                  <a:lnTo>
                    <a:pt x="54402" y="37809"/>
                  </a:lnTo>
                  <a:lnTo>
                    <a:pt x="48356" y="36297"/>
                  </a:lnTo>
                  <a:lnTo>
                    <a:pt x="43822" y="33272"/>
                  </a:lnTo>
                  <a:lnTo>
                    <a:pt x="39290" y="31759"/>
                  </a:lnTo>
                  <a:lnTo>
                    <a:pt x="34755" y="30247"/>
                  </a:lnTo>
                  <a:lnTo>
                    <a:pt x="31733" y="28735"/>
                  </a:lnTo>
                  <a:lnTo>
                    <a:pt x="27201" y="27222"/>
                  </a:lnTo>
                  <a:lnTo>
                    <a:pt x="25690" y="25710"/>
                  </a:lnTo>
                  <a:lnTo>
                    <a:pt x="22666" y="24198"/>
                  </a:lnTo>
                  <a:lnTo>
                    <a:pt x="19643" y="24198"/>
                  </a:lnTo>
                  <a:lnTo>
                    <a:pt x="18132" y="22685"/>
                  </a:lnTo>
                  <a:lnTo>
                    <a:pt x="15110" y="21173"/>
                  </a:lnTo>
                  <a:lnTo>
                    <a:pt x="13600" y="2117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1" name="Shape 95">
              <a:extLst>
                <a:ext uri="{FF2B5EF4-FFF2-40B4-BE49-F238E27FC236}">
                  <a16:creationId xmlns:a16="http://schemas.microsoft.com/office/drawing/2014/main" id="{9DB9A1A8-88D0-43D5-897A-F30C4E062D91}"/>
                </a:ext>
              </a:extLst>
            </p:cNvPr>
            <p:cNvSpPr/>
            <p:nvPr/>
          </p:nvSpPr>
          <p:spPr>
            <a:xfrm>
              <a:off x="4718629" y="902171"/>
              <a:ext cx="74047" cy="62007"/>
            </a:xfrm>
            <a:custGeom>
              <a:avLst/>
              <a:gdLst/>
              <a:ahLst/>
              <a:cxnLst/>
              <a:rect l="0" t="0" r="0" b="0"/>
              <a:pathLst>
                <a:path w="74047" h="62007">
                  <a:moveTo>
                    <a:pt x="28712" y="0"/>
                  </a:moveTo>
                  <a:lnTo>
                    <a:pt x="31734" y="0"/>
                  </a:lnTo>
                  <a:lnTo>
                    <a:pt x="34757" y="0"/>
                  </a:lnTo>
                  <a:lnTo>
                    <a:pt x="36268" y="0"/>
                  </a:lnTo>
                  <a:lnTo>
                    <a:pt x="39289" y="0"/>
                  </a:lnTo>
                  <a:lnTo>
                    <a:pt x="42313" y="1512"/>
                  </a:lnTo>
                  <a:lnTo>
                    <a:pt x="46846" y="1512"/>
                  </a:lnTo>
                  <a:lnTo>
                    <a:pt x="51378" y="4537"/>
                  </a:lnTo>
                  <a:lnTo>
                    <a:pt x="54402" y="4537"/>
                  </a:lnTo>
                  <a:lnTo>
                    <a:pt x="57424" y="7562"/>
                  </a:lnTo>
                  <a:lnTo>
                    <a:pt x="60446" y="9074"/>
                  </a:lnTo>
                  <a:lnTo>
                    <a:pt x="63469" y="10588"/>
                  </a:lnTo>
                  <a:lnTo>
                    <a:pt x="64979" y="12100"/>
                  </a:lnTo>
                  <a:lnTo>
                    <a:pt x="66490" y="13611"/>
                  </a:lnTo>
                  <a:lnTo>
                    <a:pt x="69514" y="16636"/>
                  </a:lnTo>
                  <a:lnTo>
                    <a:pt x="69514" y="18148"/>
                  </a:lnTo>
                  <a:lnTo>
                    <a:pt x="71025" y="18148"/>
                  </a:lnTo>
                  <a:lnTo>
                    <a:pt x="71025" y="19661"/>
                  </a:lnTo>
                  <a:lnTo>
                    <a:pt x="72536" y="22685"/>
                  </a:lnTo>
                  <a:lnTo>
                    <a:pt x="74047" y="27222"/>
                  </a:lnTo>
                  <a:lnTo>
                    <a:pt x="74047" y="30247"/>
                  </a:lnTo>
                  <a:lnTo>
                    <a:pt x="74047" y="33272"/>
                  </a:lnTo>
                  <a:lnTo>
                    <a:pt x="74047" y="34784"/>
                  </a:lnTo>
                  <a:lnTo>
                    <a:pt x="74047" y="37810"/>
                  </a:lnTo>
                  <a:lnTo>
                    <a:pt x="74047" y="40834"/>
                  </a:lnTo>
                  <a:lnTo>
                    <a:pt x="74047" y="43858"/>
                  </a:lnTo>
                  <a:lnTo>
                    <a:pt x="74047" y="46883"/>
                  </a:lnTo>
                  <a:lnTo>
                    <a:pt x="72536" y="51422"/>
                  </a:lnTo>
                  <a:lnTo>
                    <a:pt x="72536" y="52934"/>
                  </a:lnTo>
                  <a:lnTo>
                    <a:pt x="69514" y="55957"/>
                  </a:lnTo>
                  <a:lnTo>
                    <a:pt x="66490" y="57470"/>
                  </a:lnTo>
                  <a:lnTo>
                    <a:pt x="61957" y="58982"/>
                  </a:lnTo>
                  <a:lnTo>
                    <a:pt x="60446" y="60494"/>
                  </a:lnTo>
                  <a:lnTo>
                    <a:pt x="58935" y="60494"/>
                  </a:lnTo>
                  <a:lnTo>
                    <a:pt x="55913" y="60494"/>
                  </a:lnTo>
                  <a:lnTo>
                    <a:pt x="52889" y="62007"/>
                  </a:lnTo>
                  <a:lnTo>
                    <a:pt x="51378" y="62007"/>
                  </a:lnTo>
                  <a:lnTo>
                    <a:pt x="48357" y="62007"/>
                  </a:lnTo>
                  <a:lnTo>
                    <a:pt x="45335" y="62007"/>
                  </a:lnTo>
                  <a:lnTo>
                    <a:pt x="42313" y="62007"/>
                  </a:lnTo>
                  <a:lnTo>
                    <a:pt x="40801" y="62007"/>
                  </a:lnTo>
                  <a:lnTo>
                    <a:pt x="37778" y="60494"/>
                  </a:lnTo>
                  <a:lnTo>
                    <a:pt x="34757" y="60494"/>
                  </a:lnTo>
                  <a:lnTo>
                    <a:pt x="31734" y="60494"/>
                  </a:lnTo>
                  <a:lnTo>
                    <a:pt x="30223" y="58982"/>
                  </a:lnTo>
                  <a:lnTo>
                    <a:pt x="27201" y="57470"/>
                  </a:lnTo>
                  <a:lnTo>
                    <a:pt x="24177" y="57470"/>
                  </a:lnTo>
                  <a:lnTo>
                    <a:pt x="21156" y="55957"/>
                  </a:lnTo>
                  <a:lnTo>
                    <a:pt x="18134" y="52934"/>
                  </a:lnTo>
                  <a:lnTo>
                    <a:pt x="13600" y="49908"/>
                  </a:lnTo>
                  <a:lnTo>
                    <a:pt x="10576" y="46883"/>
                  </a:lnTo>
                  <a:lnTo>
                    <a:pt x="7556" y="42346"/>
                  </a:lnTo>
                  <a:lnTo>
                    <a:pt x="4533" y="39323"/>
                  </a:lnTo>
                  <a:lnTo>
                    <a:pt x="3022" y="34784"/>
                  </a:lnTo>
                  <a:lnTo>
                    <a:pt x="1511" y="30247"/>
                  </a:lnTo>
                  <a:lnTo>
                    <a:pt x="1511" y="28735"/>
                  </a:lnTo>
                  <a:lnTo>
                    <a:pt x="1511" y="25712"/>
                  </a:lnTo>
                  <a:lnTo>
                    <a:pt x="0" y="22685"/>
                  </a:lnTo>
                  <a:lnTo>
                    <a:pt x="1511" y="19661"/>
                  </a:lnTo>
                  <a:lnTo>
                    <a:pt x="1511" y="18148"/>
                  </a:lnTo>
                  <a:lnTo>
                    <a:pt x="3022" y="13611"/>
                  </a:lnTo>
                  <a:lnTo>
                    <a:pt x="7556" y="12100"/>
                  </a:lnTo>
                  <a:lnTo>
                    <a:pt x="9067" y="9074"/>
                  </a:lnTo>
                  <a:lnTo>
                    <a:pt x="12088" y="9074"/>
                  </a:lnTo>
                  <a:lnTo>
                    <a:pt x="15111" y="6049"/>
                  </a:lnTo>
                  <a:lnTo>
                    <a:pt x="18134" y="4537"/>
                  </a:lnTo>
                  <a:lnTo>
                    <a:pt x="21156" y="3025"/>
                  </a:lnTo>
                  <a:lnTo>
                    <a:pt x="25688" y="1512"/>
                  </a:lnTo>
                  <a:lnTo>
                    <a:pt x="2871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2" name="Shape 97">
              <a:extLst>
                <a:ext uri="{FF2B5EF4-FFF2-40B4-BE49-F238E27FC236}">
                  <a16:creationId xmlns:a16="http://schemas.microsoft.com/office/drawing/2014/main" id="{E5BD9323-0899-4BFB-8119-4D0858754354}"/>
                </a:ext>
              </a:extLst>
            </p:cNvPr>
            <p:cNvSpPr/>
            <p:nvPr/>
          </p:nvSpPr>
          <p:spPr>
            <a:xfrm>
              <a:off x="4186701" y="1892766"/>
              <a:ext cx="143560" cy="107376"/>
            </a:xfrm>
            <a:custGeom>
              <a:avLst/>
              <a:gdLst/>
              <a:ahLst/>
              <a:cxnLst/>
              <a:rect l="0" t="0" r="0" b="0"/>
              <a:pathLst>
                <a:path w="143560" h="107376">
                  <a:moveTo>
                    <a:pt x="34756" y="0"/>
                  </a:moveTo>
                  <a:lnTo>
                    <a:pt x="37779" y="0"/>
                  </a:lnTo>
                  <a:lnTo>
                    <a:pt x="40801" y="0"/>
                  </a:lnTo>
                  <a:lnTo>
                    <a:pt x="42312" y="0"/>
                  </a:lnTo>
                  <a:lnTo>
                    <a:pt x="46846" y="0"/>
                  </a:lnTo>
                  <a:lnTo>
                    <a:pt x="49868" y="1512"/>
                  </a:lnTo>
                  <a:lnTo>
                    <a:pt x="52891" y="1512"/>
                  </a:lnTo>
                  <a:lnTo>
                    <a:pt x="52891" y="3023"/>
                  </a:lnTo>
                  <a:lnTo>
                    <a:pt x="54402" y="3023"/>
                  </a:lnTo>
                  <a:lnTo>
                    <a:pt x="57424" y="4535"/>
                  </a:lnTo>
                  <a:lnTo>
                    <a:pt x="58935" y="4535"/>
                  </a:lnTo>
                  <a:lnTo>
                    <a:pt x="60446" y="4535"/>
                  </a:lnTo>
                  <a:lnTo>
                    <a:pt x="63469" y="6048"/>
                  </a:lnTo>
                  <a:lnTo>
                    <a:pt x="66491" y="7560"/>
                  </a:lnTo>
                  <a:lnTo>
                    <a:pt x="69513" y="7560"/>
                  </a:lnTo>
                  <a:lnTo>
                    <a:pt x="72535" y="9073"/>
                  </a:lnTo>
                  <a:lnTo>
                    <a:pt x="77069" y="10585"/>
                  </a:lnTo>
                  <a:lnTo>
                    <a:pt x="80091" y="12097"/>
                  </a:lnTo>
                  <a:lnTo>
                    <a:pt x="84625" y="13611"/>
                  </a:lnTo>
                  <a:lnTo>
                    <a:pt x="87647" y="15123"/>
                  </a:lnTo>
                  <a:lnTo>
                    <a:pt x="92181" y="16634"/>
                  </a:lnTo>
                  <a:lnTo>
                    <a:pt x="96714" y="19659"/>
                  </a:lnTo>
                  <a:lnTo>
                    <a:pt x="101248" y="21171"/>
                  </a:lnTo>
                  <a:lnTo>
                    <a:pt x="104270" y="22684"/>
                  </a:lnTo>
                  <a:lnTo>
                    <a:pt x="108803" y="24196"/>
                  </a:lnTo>
                  <a:lnTo>
                    <a:pt x="111826" y="27222"/>
                  </a:lnTo>
                  <a:lnTo>
                    <a:pt x="116359" y="28735"/>
                  </a:lnTo>
                  <a:lnTo>
                    <a:pt x="120893" y="31758"/>
                  </a:lnTo>
                  <a:lnTo>
                    <a:pt x="123915" y="33270"/>
                  </a:lnTo>
                  <a:lnTo>
                    <a:pt x="126937" y="36295"/>
                  </a:lnTo>
                  <a:lnTo>
                    <a:pt x="129960" y="39320"/>
                  </a:lnTo>
                  <a:lnTo>
                    <a:pt x="132982" y="40834"/>
                  </a:lnTo>
                  <a:lnTo>
                    <a:pt x="136004" y="43857"/>
                  </a:lnTo>
                  <a:lnTo>
                    <a:pt x="137515" y="46881"/>
                  </a:lnTo>
                  <a:lnTo>
                    <a:pt x="139027" y="48394"/>
                  </a:lnTo>
                  <a:lnTo>
                    <a:pt x="140538" y="51419"/>
                  </a:lnTo>
                  <a:lnTo>
                    <a:pt x="142049" y="54445"/>
                  </a:lnTo>
                  <a:lnTo>
                    <a:pt x="142049" y="57468"/>
                  </a:lnTo>
                  <a:lnTo>
                    <a:pt x="143560" y="62005"/>
                  </a:lnTo>
                  <a:lnTo>
                    <a:pt x="143560" y="66542"/>
                  </a:lnTo>
                  <a:lnTo>
                    <a:pt x="143560" y="71079"/>
                  </a:lnTo>
                  <a:lnTo>
                    <a:pt x="143560" y="75616"/>
                  </a:lnTo>
                  <a:lnTo>
                    <a:pt x="142049" y="80153"/>
                  </a:lnTo>
                  <a:lnTo>
                    <a:pt x="140538" y="84690"/>
                  </a:lnTo>
                  <a:lnTo>
                    <a:pt x="139027" y="87715"/>
                  </a:lnTo>
                  <a:lnTo>
                    <a:pt x="137515" y="92252"/>
                  </a:lnTo>
                  <a:lnTo>
                    <a:pt x="136004" y="95278"/>
                  </a:lnTo>
                  <a:lnTo>
                    <a:pt x="134493" y="98302"/>
                  </a:lnTo>
                  <a:lnTo>
                    <a:pt x="131471" y="101327"/>
                  </a:lnTo>
                  <a:lnTo>
                    <a:pt x="128448" y="102839"/>
                  </a:lnTo>
                  <a:lnTo>
                    <a:pt x="125426" y="104351"/>
                  </a:lnTo>
                  <a:lnTo>
                    <a:pt x="122404" y="105864"/>
                  </a:lnTo>
                  <a:lnTo>
                    <a:pt x="117870" y="107376"/>
                  </a:lnTo>
                  <a:lnTo>
                    <a:pt x="114848" y="107376"/>
                  </a:lnTo>
                  <a:lnTo>
                    <a:pt x="113337" y="107376"/>
                  </a:lnTo>
                  <a:lnTo>
                    <a:pt x="110315" y="105864"/>
                  </a:lnTo>
                  <a:lnTo>
                    <a:pt x="107292" y="105864"/>
                  </a:lnTo>
                  <a:lnTo>
                    <a:pt x="104270" y="105864"/>
                  </a:lnTo>
                  <a:lnTo>
                    <a:pt x="101248" y="104351"/>
                  </a:lnTo>
                  <a:lnTo>
                    <a:pt x="98225" y="102839"/>
                  </a:lnTo>
                  <a:lnTo>
                    <a:pt x="93692" y="101327"/>
                  </a:lnTo>
                  <a:lnTo>
                    <a:pt x="90669" y="99814"/>
                  </a:lnTo>
                  <a:lnTo>
                    <a:pt x="86136" y="96791"/>
                  </a:lnTo>
                  <a:lnTo>
                    <a:pt x="81602" y="95278"/>
                  </a:lnTo>
                  <a:lnTo>
                    <a:pt x="77069" y="93765"/>
                  </a:lnTo>
                  <a:lnTo>
                    <a:pt x="72535" y="92252"/>
                  </a:lnTo>
                  <a:lnTo>
                    <a:pt x="69513" y="89228"/>
                  </a:lnTo>
                  <a:lnTo>
                    <a:pt x="63469" y="87715"/>
                  </a:lnTo>
                  <a:lnTo>
                    <a:pt x="60446" y="84690"/>
                  </a:lnTo>
                  <a:lnTo>
                    <a:pt x="54402" y="83180"/>
                  </a:lnTo>
                  <a:lnTo>
                    <a:pt x="51379" y="80153"/>
                  </a:lnTo>
                  <a:lnTo>
                    <a:pt x="46846" y="77129"/>
                  </a:lnTo>
                  <a:lnTo>
                    <a:pt x="42312" y="75616"/>
                  </a:lnTo>
                  <a:lnTo>
                    <a:pt x="37779" y="72592"/>
                  </a:lnTo>
                  <a:lnTo>
                    <a:pt x="34756" y="71079"/>
                  </a:lnTo>
                  <a:lnTo>
                    <a:pt x="30223" y="68056"/>
                  </a:lnTo>
                  <a:lnTo>
                    <a:pt x="27201" y="66542"/>
                  </a:lnTo>
                  <a:lnTo>
                    <a:pt x="22667" y="63517"/>
                  </a:lnTo>
                  <a:lnTo>
                    <a:pt x="19645" y="62005"/>
                  </a:lnTo>
                  <a:lnTo>
                    <a:pt x="16623" y="60493"/>
                  </a:lnTo>
                  <a:lnTo>
                    <a:pt x="13600" y="57468"/>
                  </a:lnTo>
                  <a:lnTo>
                    <a:pt x="10578" y="55957"/>
                  </a:lnTo>
                  <a:lnTo>
                    <a:pt x="6045" y="52931"/>
                  </a:lnTo>
                  <a:lnTo>
                    <a:pt x="4533" y="51419"/>
                  </a:lnTo>
                  <a:lnTo>
                    <a:pt x="1511" y="48394"/>
                  </a:lnTo>
                  <a:lnTo>
                    <a:pt x="0" y="43857"/>
                  </a:lnTo>
                  <a:lnTo>
                    <a:pt x="0" y="40834"/>
                  </a:lnTo>
                  <a:lnTo>
                    <a:pt x="0" y="39320"/>
                  </a:lnTo>
                  <a:lnTo>
                    <a:pt x="1511" y="36295"/>
                  </a:lnTo>
                  <a:lnTo>
                    <a:pt x="1511" y="33270"/>
                  </a:lnTo>
                  <a:lnTo>
                    <a:pt x="3022" y="30246"/>
                  </a:lnTo>
                  <a:lnTo>
                    <a:pt x="4533" y="27222"/>
                  </a:lnTo>
                  <a:lnTo>
                    <a:pt x="6045" y="24196"/>
                  </a:lnTo>
                  <a:lnTo>
                    <a:pt x="7556" y="22684"/>
                  </a:lnTo>
                  <a:lnTo>
                    <a:pt x="10578" y="19659"/>
                  </a:lnTo>
                  <a:lnTo>
                    <a:pt x="13600" y="16634"/>
                  </a:lnTo>
                  <a:lnTo>
                    <a:pt x="16623" y="13611"/>
                  </a:lnTo>
                  <a:lnTo>
                    <a:pt x="19645" y="10585"/>
                  </a:lnTo>
                  <a:lnTo>
                    <a:pt x="22667" y="7560"/>
                  </a:lnTo>
                  <a:lnTo>
                    <a:pt x="25690" y="4535"/>
                  </a:lnTo>
                  <a:lnTo>
                    <a:pt x="28712" y="3023"/>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3" name="Shape 99">
              <a:extLst>
                <a:ext uri="{FF2B5EF4-FFF2-40B4-BE49-F238E27FC236}">
                  <a16:creationId xmlns:a16="http://schemas.microsoft.com/office/drawing/2014/main" id="{D647B1CA-FE53-453E-B4FD-67B0A61C88AA}"/>
                </a:ext>
              </a:extLst>
            </p:cNvPr>
            <p:cNvSpPr/>
            <p:nvPr/>
          </p:nvSpPr>
          <p:spPr>
            <a:xfrm>
              <a:off x="4062785" y="1829243"/>
              <a:ext cx="111826" cy="89229"/>
            </a:xfrm>
            <a:custGeom>
              <a:avLst/>
              <a:gdLst/>
              <a:ahLst/>
              <a:cxnLst/>
              <a:rect l="0" t="0" r="0" b="0"/>
              <a:pathLst>
                <a:path w="111826" h="89229">
                  <a:moveTo>
                    <a:pt x="24179" y="0"/>
                  </a:moveTo>
                  <a:lnTo>
                    <a:pt x="27201" y="0"/>
                  </a:lnTo>
                  <a:lnTo>
                    <a:pt x="30223" y="0"/>
                  </a:lnTo>
                  <a:lnTo>
                    <a:pt x="33246" y="0"/>
                  </a:lnTo>
                  <a:lnTo>
                    <a:pt x="34757" y="0"/>
                  </a:lnTo>
                  <a:lnTo>
                    <a:pt x="37779" y="1512"/>
                  </a:lnTo>
                  <a:lnTo>
                    <a:pt x="40801" y="1512"/>
                  </a:lnTo>
                  <a:lnTo>
                    <a:pt x="42313" y="1512"/>
                  </a:lnTo>
                  <a:lnTo>
                    <a:pt x="45335" y="1512"/>
                  </a:lnTo>
                  <a:lnTo>
                    <a:pt x="46846" y="3025"/>
                  </a:lnTo>
                  <a:lnTo>
                    <a:pt x="48357" y="3025"/>
                  </a:lnTo>
                  <a:lnTo>
                    <a:pt x="49868" y="3025"/>
                  </a:lnTo>
                  <a:lnTo>
                    <a:pt x="52891" y="3025"/>
                  </a:lnTo>
                  <a:lnTo>
                    <a:pt x="55913" y="4537"/>
                  </a:lnTo>
                  <a:lnTo>
                    <a:pt x="58935" y="6049"/>
                  </a:lnTo>
                  <a:lnTo>
                    <a:pt x="61957" y="6049"/>
                  </a:lnTo>
                  <a:lnTo>
                    <a:pt x="64980" y="7562"/>
                  </a:lnTo>
                  <a:lnTo>
                    <a:pt x="68002" y="7562"/>
                  </a:lnTo>
                  <a:lnTo>
                    <a:pt x="71025" y="9076"/>
                  </a:lnTo>
                  <a:lnTo>
                    <a:pt x="74047" y="10588"/>
                  </a:lnTo>
                  <a:lnTo>
                    <a:pt x="75558" y="12099"/>
                  </a:lnTo>
                  <a:lnTo>
                    <a:pt x="78580" y="13611"/>
                  </a:lnTo>
                  <a:lnTo>
                    <a:pt x="81603" y="15123"/>
                  </a:lnTo>
                  <a:lnTo>
                    <a:pt x="84625" y="16636"/>
                  </a:lnTo>
                  <a:lnTo>
                    <a:pt x="87647" y="18148"/>
                  </a:lnTo>
                  <a:lnTo>
                    <a:pt x="90670" y="19661"/>
                  </a:lnTo>
                  <a:lnTo>
                    <a:pt x="93692" y="21173"/>
                  </a:lnTo>
                  <a:lnTo>
                    <a:pt x="96714" y="22687"/>
                  </a:lnTo>
                  <a:lnTo>
                    <a:pt x="99737" y="25710"/>
                  </a:lnTo>
                  <a:lnTo>
                    <a:pt x="101248" y="27222"/>
                  </a:lnTo>
                  <a:lnTo>
                    <a:pt x="104270" y="30247"/>
                  </a:lnTo>
                  <a:lnTo>
                    <a:pt x="105781" y="33272"/>
                  </a:lnTo>
                  <a:lnTo>
                    <a:pt x="107292" y="34784"/>
                  </a:lnTo>
                  <a:lnTo>
                    <a:pt x="108803" y="37810"/>
                  </a:lnTo>
                  <a:lnTo>
                    <a:pt x="110315" y="40834"/>
                  </a:lnTo>
                  <a:lnTo>
                    <a:pt x="111826" y="43858"/>
                  </a:lnTo>
                  <a:lnTo>
                    <a:pt x="111826" y="46883"/>
                  </a:lnTo>
                  <a:lnTo>
                    <a:pt x="111826" y="49909"/>
                  </a:lnTo>
                  <a:lnTo>
                    <a:pt x="111826" y="52932"/>
                  </a:lnTo>
                  <a:lnTo>
                    <a:pt x="111826" y="55957"/>
                  </a:lnTo>
                  <a:lnTo>
                    <a:pt x="111826" y="58982"/>
                  </a:lnTo>
                  <a:lnTo>
                    <a:pt x="111826" y="62007"/>
                  </a:lnTo>
                  <a:lnTo>
                    <a:pt x="110315" y="65033"/>
                  </a:lnTo>
                  <a:lnTo>
                    <a:pt x="110315" y="68056"/>
                  </a:lnTo>
                  <a:lnTo>
                    <a:pt x="110315" y="69568"/>
                  </a:lnTo>
                  <a:lnTo>
                    <a:pt x="108803" y="72593"/>
                  </a:lnTo>
                  <a:lnTo>
                    <a:pt x="108803" y="74106"/>
                  </a:lnTo>
                  <a:lnTo>
                    <a:pt x="107292" y="77132"/>
                  </a:lnTo>
                  <a:lnTo>
                    <a:pt x="105781" y="81667"/>
                  </a:lnTo>
                  <a:lnTo>
                    <a:pt x="102759" y="83180"/>
                  </a:lnTo>
                  <a:lnTo>
                    <a:pt x="99737" y="86204"/>
                  </a:lnTo>
                  <a:lnTo>
                    <a:pt x="96714" y="86204"/>
                  </a:lnTo>
                  <a:lnTo>
                    <a:pt x="95203" y="87717"/>
                  </a:lnTo>
                  <a:lnTo>
                    <a:pt x="90670" y="87717"/>
                  </a:lnTo>
                  <a:lnTo>
                    <a:pt x="87647" y="89229"/>
                  </a:lnTo>
                  <a:lnTo>
                    <a:pt x="84625" y="87717"/>
                  </a:lnTo>
                  <a:lnTo>
                    <a:pt x="81603" y="87717"/>
                  </a:lnTo>
                  <a:lnTo>
                    <a:pt x="77069" y="87717"/>
                  </a:lnTo>
                  <a:lnTo>
                    <a:pt x="72536" y="86204"/>
                  </a:lnTo>
                  <a:lnTo>
                    <a:pt x="69514" y="86204"/>
                  </a:lnTo>
                  <a:lnTo>
                    <a:pt x="64980" y="84692"/>
                  </a:lnTo>
                  <a:lnTo>
                    <a:pt x="60446" y="83180"/>
                  </a:lnTo>
                  <a:lnTo>
                    <a:pt x="55913" y="81667"/>
                  </a:lnTo>
                  <a:lnTo>
                    <a:pt x="51379" y="80155"/>
                  </a:lnTo>
                  <a:lnTo>
                    <a:pt x="46846" y="77132"/>
                  </a:lnTo>
                  <a:lnTo>
                    <a:pt x="42313" y="75618"/>
                  </a:lnTo>
                  <a:lnTo>
                    <a:pt x="37779" y="74106"/>
                  </a:lnTo>
                  <a:lnTo>
                    <a:pt x="33246" y="71081"/>
                  </a:lnTo>
                  <a:lnTo>
                    <a:pt x="28712" y="68056"/>
                  </a:lnTo>
                  <a:lnTo>
                    <a:pt x="24179" y="65033"/>
                  </a:lnTo>
                  <a:lnTo>
                    <a:pt x="19645" y="62007"/>
                  </a:lnTo>
                  <a:lnTo>
                    <a:pt x="16623" y="58982"/>
                  </a:lnTo>
                  <a:lnTo>
                    <a:pt x="12089" y="54445"/>
                  </a:lnTo>
                  <a:lnTo>
                    <a:pt x="9067" y="51422"/>
                  </a:lnTo>
                  <a:lnTo>
                    <a:pt x="6045" y="48395"/>
                  </a:lnTo>
                  <a:lnTo>
                    <a:pt x="4533" y="43858"/>
                  </a:lnTo>
                  <a:lnTo>
                    <a:pt x="3022" y="39321"/>
                  </a:lnTo>
                  <a:lnTo>
                    <a:pt x="1511" y="36298"/>
                  </a:lnTo>
                  <a:lnTo>
                    <a:pt x="0" y="33272"/>
                  </a:lnTo>
                  <a:lnTo>
                    <a:pt x="0" y="28735"/>
                  </a:lnTo>
                  <a:lnTo>
                    <a:pt x="0" y="25710"/>
                  </a:lnTo>
                  <a:lnTo>
                    <a:pt x="0" y="22687"/>
                  </a:lnTo>
                  <a:lnTo>
                    <a:pt x="0" y="19661"/>
                  </a:lnTo>
                  <a:lnTo>
                    <a:pt x="1511" y="16636"/>
                  </a:lnTo>
                  <a:lnTo>
                    <a:pt x="1511" y="13611"/>
                  </a:lnTo>
                  <a:lnTo>
                    <a:pt x="3022" y="12099"/>
                  </a:lnTo>
                  <a:lnTo>
                    <a:pt x="4533" y="9076"/>
                  </a:lnTo>
                  <a:lnTo>
                    <a:pt x="7556" y="7562"/>
                  </a:lnTo>
                  <a:lnTo>
                    <a:pt x="9067" y="6049"/>
                  </a:lnTo>
                  <a:lnTo>
                    <a:pt x="12089" y="4537"/>
                  </a:lnTo>
                  <a:lnTo>
                    <a:pt x="13600" y="3025"/>
                  </a:lnTo>
                  <a:lnTo>
                    <a:pt x="18134" y="1512"/>
                  </a:lnTo>
                  <a:lnTo>
                    <a:pt x="21156" y="1512"/>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4" name="Shape 101">
              <a:extLst>
                <a:ext uri="{FF2B5EF4-FFF2-40B4-BE49-F238E27FC236}">
                  <a16:creationId xmlns:a16="http://schemas.microsoft.com/office/drawing/2014/main" id="{BD4D7FFA-56F0-4F03-AA78-B1A18B6AD212}"/>
                </a:ext>
              </a:extLst>
            </p:cNvPr>
            <p:cNvSpPr/>
            <p:nvPr/>
          </p:nvSpPr>
          <p:spPr>
            <a:xfrm>
              <a:off x="3937358" y="1746063"/>
              <a:ext cx="111826" cy="86204"/>
            </a:xfrm>
            <a:custGeom>
              <a:avLst/>
              <a:gdLst/>
              <a:ahLst/>
              <a:cxnLst/>
              <a:rect l="0" t="0" r="0" b="0"/>
              <a:pathLst>
                <a:path w="111826" h="86204">
                  <a:moveTo>
                    <a:pt x="13601" y="0"/>
                  </a:moveTo>
                  <a:lnTo>
                    <a:pt x="16623" y="0"/>
                  </a:lnTo>
                  <a:lnTo>
                    <a:pt x="19647" y="0"/>
                  </a:lnTo>
                  <a:lnTo>
                    <a:pt x="21158" y="0"/>
                  </a:lnTo>
                  <a:lnTo>
                    <a:pt x="24179" y="0"/>
                  </a:lnTo>
                  <a:lnTo>
                    <a:pt x="27201" y="0"/>
                  </a:lnTo>
                  <a:lnTo>
                    <a:pt x="30223" y="0"/>
                  </a:lnTo>
                  <a:lnTo>
                    <a:pt x="33247" y="0"/>
                  </a:lnTo>
                  <a:lnTo>
                    <a:pt x="36268" y="0"/>
                  </a:lnTo>
                  <a:lnTo>
                    <a:pt x="37779" y="1512"/>
                  </a:lnTo>
                  <a:lnTo>
                    <a:pt x="40801" y="1512"/>
                  </a:lnTo>
                  <a:lnTo>
                    <a:pt x="42313" y="3025"/>
                  </a:lnTo>
                  <a:lnTo>
                    <a:pt x="45335" y="3025"/>
                  </a:lnTo>
                  <a:lnTo>
                    <a:pt x="46848" y="4537"/>
                  </a:lnTo>
                  <a:lnTo>
                    <a:pt x="49869" y="4537"/>
                  </a:lnTo>
                  <a:lnTo>
                    <a:pt x="52891" y="6049"/>
                  </a:lnTo>
                  <a:lnTo>
                    <a:pt x="57424" y="9074"/>
                  </a:lnTo>
                  <a:lnTo>
                    <a:pt x="60448" y="9074"/>
                  </a:lnTo>
                  <a:lnTo>
                    <a:pt x="63469" y="10587"/>
                  </a:lnTo>
                  <a:lnTo>
                    <a:pt x="66491" y="12099"/>
                  </a:lnTo>
                  <a:lnTo>
                    <a:pt x="68002" y="13611"/>
                  </a:lnTo>
                  <a:lnTo>
                    <a:pt x="71025" y="13611"/>
                  </a:lnTo>
                  <a:lnTo>
                    <a:pt x="75560" y="15124"/>
                  </a:lnTo>
                  <a:lnTo>
                    <a:pt x="78580" y="18148"/>
                  </a:lnTo>
                  <a:lnTo>
                    <a:pt x="81603" y="19661"/>
                  </a:lnTo>
                  <a:lnTo>
                    <a:pt x="84625" y="21173"/>
                  </a:lnTo>
                  <a:lnTo>
                    <a:pt x="87649" y="22685"/>
                  </a:lnTo>
                  <a:lnTo>
                    <a:pt x="90670" y="24198"/>
                  </a:lnTo>
                  <a:lnTo>
                    <a:pt x="93692" y="27223"/>
                  </a:lnTo>
                  <a:lnTo>
                    <a:pt x="96715" y="28735"/>
                  </a:lnTo>
                  <a:lnTo>
                    <a:pt x="98226" y="30247"/>
                  </a:lnTo>
                  <a:lnTo>
                    <a:pt x="101249" y="33272"/>
                  </a:lnTo>
                  <a:lnTo>
                    <a:pt x="102761" y="34784"/>
                  </a:lnTo>
                  <a:lnTo>
                    <a:pt x="107293" y="39321"/>
                  </a:lnTo>
                  <a:lnTo>
                    <a:pt x="110315" y="43858"/>
                  </a:lnTo>
                  <a:lnTo>
                    <a:pt x="111826" y="48395"/>
                  </a:lnTo>
                  <a:lnTo>
                    <a:pt x="110315" y="52933"/>
                  </a:lnTo>
                  <a:lnTo>
                    <a:pt x="110315" y="57470"/>
                  </a:lnTo>
                  <a:lnTo>
                    <a:pt x="110315" y="62007"/>
                  </a:lnTo>
                  <a:lnTo>
                    <a:pt x="108804" y="65031"/>
                  </a:lnTo>
                  <a:lnTo>
                    <a:pt x="107293" y="68056"/>
                  </a:lnTo>
                  <a:lnTo>
                    <a:pt x="105782" y="71081"/>
                  </a:lnTo>
                  <a:lnTo>
                    <a:pt x="104270" y="74106"/>
                  </a:lnTo>
                  <a:lnTo>
                    <a:pt x="102761" y="77130"/>
                  </a:lnTo>
                  <a:lnTo>
                    <a:pt x="99737" y="80155"/>
                  </a:lnTo>
                  <a:lnTo>
                    <a:pt x="98226" y="81667"/>
                  </a:lnTo>
                  <a:lnTo>
                    <a:pt x="95203" y="83180"/>
                  </a:lnTo>
                  <a:lnTo>
                    <a:pt x="92181" y="84692"/>
                  </a:lnTo>
                  <a:lnTo>
                    <a:pt x="87649" y="86204"/>
                  </a:lnTo>
                  <a:lnTo>
                    <a:pt x="84625" y="86204"/>
                  </a:lnTo>
                  <a:lnTo>
                    <a:pt x="80092" y="86204"/>
                  </a:lnTo>
                  <a:lnTo>
                    <a:pt x="78580" y="86204"/>
                  </a:lnTo>
                  <a:lnTo>
                    <a:pt x="75560" y="86204"/>
                  </a:lnTo>
                  <a:lnTo>
                    <a:pt x="72536" y="86204"/>
                  </a:lnTo>
                  <a:lnTo>
                    <a:pt x="69514" y="86204"/>
                  </a:lnTo>
                  <a:lnTo>
                    <a:pt x="64980" y="84692"/>
                  </a:lnTo>
                  <a:lnTo>
                    <a:pt x="60448" y="84692"/>
                  </a:lnTo>
                  <a:lnTo>
                    <a:pt x="57424" y="83180"/>
                  </a:lnTo>
                  <a:lnTo>
                    <a:pt x="55913" y="83180"/>
                  </a:lnTo>
                  <a:lnTo>
                    <a:pt x="52891" y="81667"/>
                  </a:lnTo>
                  <a:lnTo>
                    <a:pt x="49869" y="81667"/>
                  </a:lnTo>
                  <a:lnTo>
                    <a:pt x="46848" y="78643"/>
                  </a:lnTo>
                  <a:lnTo>
                    <a:pt x="42313" y="77130"/>
                  </a:lnTo>
                  <a:lnTo>
                    <a:pt x="37779" y="74106"/>
                  </a:lnTo>
                  <a:lnTo>
                    <a:pt x="33247" y="71081"/>
                  </a:lnTo>
                  <a:lnTo>
                    <a:pt x="30223" y="68056"/>
                  </a:lnTo>
                  <a:lnTo>
                    <a:pt x="27201" y="65031"/>
                  </a:lnTo>
                  <a:lnTo>
                    <a:pt x="24179" y="62007"/>
                  </a:lnTo>
                  <a:lnTo>
                    <a:pt x="19647" y="58982"/>
                  </a:lnTo>
                  <a:lnTo>
                    <a:pt x="16623" y="55957"/>
                  </a:lnTo>
                  <a:lnTo>
                    <a:pt x="13601" y="54445"/>
                  </a:lnTo>
                  <a:lnTo>
                    <a:pt x="10578" y="51420"/>
                  </a:lnTo>
                  <a:lnTo>
                    <a:pt x="9067" y="48395"/>
                  </a:lnTo>
                  <a:lnTo>
                    <a:pt x="6047" y="45371"/>
                  </a:lnTo>
                  <a:lnTo>
                    <a:pt x="4534" y="42346"/>
                  </a:lnTo>
                  <a:lnTo>
                    <a:pt x="3023" y="37809"/>
                  </a:lnTo>
                  <a:lnTo>
                    <a:pt x="1512" y="34784"/>
                  </a:lnTo>
                  <a:lnTo>
                    <a:pt x="1512" y="30247"/>
                  </a:lnTo>
                  <a:lnTo>
                    <a:pt x="0" y="27223"/>
                  </a:lnTo>
                  <a:lnTo>
                    <a:pt x="0" y="24198"/>
                  </a:lnTo>
                  <a:lnTo>
                    <a:pt x="0" y="19661"/>
                  </a:lnTo>
                  <a:lnTo>
                    <a:pt x="1512" y="16636"/>
                  </a:lnTo>
                  <a:lnTo>
                    <a:pt x="1512" y="13611"/>
                  </a:lnTo>
                  <a:lnTo>
                    <a:pt x="3023" y="10587"/>
                  </a:lnTo>
                  <a:lnTo>
                    <a:pt x="4534" y="7562"/>
                  </a:lnTo>
                  <a:lnTo>
                    <a:pt x="7558" y="3025"/>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5" name="Shape 103">
              <a:extLst>
                <a:ext uri="{FF2B5EF4-FFF2-40B4-BE49-F238E27FC236}">
                  <a16:creationId xmlns:a16="http://schemas.microsoft.com/office/drawing/2014/main" id="{E3C49358-19DE-44E7-B6B3-D40D53C9222E}"/>
                </a:ext>
              </a:extLst>
            </p:cNvPr>
            <p:cNvSpPr/>
            <p:nvPr/>
          </p:nvSpPr>
          <p:spPr>
            <a:xfrm>
              <a:off x="4156477" y="2001651"/>
              <a:ext cx="125426" cy="93765"/>
            </a:xfrm>
            <a:custGeom>
              <a:avLst/>
              <a:gdLst/>
              <a:ahLst/>
              <a:cxnLst/>
              <a:rect l="0" t="0" r="0" b="0"/>
              <a:pathLst>
                <a:path w="125426" h="93765">
                  <a:moveTo>
                    <a:pt x="16623" y="0"/>
                  </a:moveTo>
                  <a:lnTo>
                    <a:pt x="19645" y="0"/>
                  </a:lnTo>
                  <a:lnTo>
                    <a:pt x="22667" y="0"/>
                  </a:lnTo>
                  <a:lnTo>
                    <a:pt x="24178" y="0"/>
                  </a:lnTo>
                  <a:lnTo>
                    <a:pt x="28712" y="0"/>
                  </a:lnTo>
                  <a:lnTo>
                    <a:pt x="33246" y="0"/>
                  </a:lnTo>
                  <a:lnTo>
                    <a:pt x="34757" y="1513"/>
                  </a:lnTo>
                  <a:lnTo>
                    <a:pt x="36268" y="1513"/>
                  </a:lnTo>
                  <a:lnTo>
                    <a:pt x="39290" y="3023"/>
                  </a:lnTo>
                  <a:lnTo>
                    <a:pt x="40801" y="3023"/>
                  </a:lnTo>
                  <a:lnTo>
                    <a:pt x="43824" y="3023"/>
                  </a:lnTo>
                  <a:lnTo>
                    <a:pt x="45335" y="4536"/>
                  </a:lnTo>
                  <a:lnTo>
                    <a:pt x="48357" y="6048"/>
                  </a:lnTo>
                  <a:lnTo>
                    <a:pt x="51379" y="7560"/>
                  </a:lnTo>
                  <a:lnTo>
                    <a:pt x="54402" y="9073"/>
                  </a:lnTo>
                  <a:lnTo>
                    <a:pt x="58935" y="10585"/>
                  </a:lnTo>
                  <a:lnTo>
                    <a:pt x="61957" y="12098"/>
                  </a:lnTo>
                  <a:lnTo>
                    <a:pt x="64980" y="13612"/>
                  </a:lnTo>
                  <a:lnTo>
                    <a:pt x="69513" y="15124"/>
                  </a:lnTo>
                  <a:lnTo>
                    <a:pt x="72535" y="16635"/>
                  </a:lnTo>
                  <a:lnTo>
                    <a:pt x="75558" y="19659"/>
                  </a:lnTo>
                  <a:lnTo>
                    <a:pt x="80092" y="21172"/>
                  </a:lnTo>
                  <a:lnTo>
                    <a:pt x="84625" y="22684"/>
                  </a:lnTo>
                  <a:lnTo>
                    <a:pt x="87647" y="25709"/>
                  </a:lnTo>
                  <a:lnTo>
                    <a:pt x="92181" y="27223"/>
                  </a:lnTo>
                  <a:lnTo>
                    <a:pt x="96714" y="28735"/>
                  </a:lnTo>
                  <a:lnTo>
                    <a:pt x="99737" y="31758"/>
                  </a:lnTo>
                  <a:lnTo>
                    <a:pt x="102759" y="33270"/>
                  </a:lnTo>
                  <a:lnTo>
                    <a:pt x="105781" y="36295"/>
                  </a:lnTo>
                  <a:lnTo>
                    <a:pt x="108803" y="37808"/>
                  </a:lnTo>
                  <a:lnTo>
                    <a:pt x="111826" y="39320"/>
                  </a:lnTo>
                  <a:lnTo>
                    <a:pt x="114848" y="40834"/>
                  </a:lnTo>
                  <a:lnTo>
                    <a:pt x="116359" y="43857"/>
                  </a:lnTo>
                  <a:lnTo>
                    <a:pt x="120893" y="46882"/>
                  </a:lnTo>
                  <a:lnTo>
                    <a:pt x="122404" y="51419"/>
                  </a:lnTo>
                  <a:lnTo>
                    <a:pt x="123915" y="52931"/>
                  </a:lnTo>
                  <a:lnTo>
                    <a:pt x="125426" y="55957"/>
                  </a:lnTo>
                  <a:lnTo>
                    <a:pt x="125426" y="58981"/>
                  </a:lnTo>
                  <a:lnTo>
                    <a:pt x="125426" y="63518"/>
                  </a:lnTo>
                  <a:lnTo>
                    <a:pt x="125426" y="66542"/>
                  </a:lnTo>
                  <a:lnTo>
                    <a:pt x="123915" y="69569"/>
                  </a:lnTo>
                  <a:lnTo>
                    <a:pt x="122404" y="72592"/>
                  </a:lnTo>
                  <a:lnTo>
                    <a:pt x="120893" y="77129"/>
                  </a:lnTo>
                  <a:lnTo>
                    <a:pt x="119381" y="80154"/>
                  </a:lnTo>
                  <a:lnTo>
                    <a:pt x="116359" y="83180"/>
                  </a:lnTo>
                  <a:lnTo>
                    <a:pt x="114848" y="84691"/>
                  </a:lnTo>
                  <a:lnTo>
                    <a:pt x="111826" y="87716"/>
                  </a:lnTo>
                  <a:lnTo>
                    <a:pt x="108803" y="89228"/>
                  </a:lnTo>
                  <a:lnTo>
                    <a:pt x="105781" y="90740"/>
                  </a:lnTo>
                  <a:lnTo>
                    <a:pt x="102759" y="92253"/>
                  </a:lnTo>
                  <a:lnTo>
                    <a:pt x="98225" y="93765"/>
                  </a:lnTo>
                  <a:lnTo>
                    <a:pt x="95203" y="92253"/>
                  </a:lnTo>
                  <a:lnTo>
                    <a:pt x="90670" y="92253"/>
                  </a:lnTo>
                  <a:lnTo>
                    <a:pt x="87647" y="90740"/>
                  </a:lnTo>
                  <a:lnTo>
                    <a:pt x="86136" y="89228"/>
                  </a:lnTo>
                  <a:lnTo>
                    <a:pt x="83114" y="89228"/>
                  </a:lnTo>
                  <a:lnTo>
                    <a:pt x="80092" y="89228"/>
                  </a:lnTo>
                  <a:lnTo>
                    <a:pt x="77069" y="87716"/>
                  </a:lnTo>
                  <a:lnTo>
                    <a:pt x="74047" y="86203"/>
                  </a:lnTo>
                  <a:lnTo>
                    <a:pt x="72535" y="84691"/>
                  </a:lnTo>
                  <a:lnTo>
                    <a:pt x="69513" y="84691"/>
                  </a:lnTo>
                  <a:lnTo>
                    <a:pt x="66491" y="83180"/>
                  </a:lnTo>
                  <a:lnTo>
                    <a:pt x="63469" y="81667"/>
                  </a:lnTo>
                  <a:lnTo>
                    <a:pt x="58935" y="80154"/>
                  </a:lnTo>
                  <a:lnTo>
                    <a:pt x="55913" y="78641"/>
                  </a:lnTo>
                  <a:lnTo>
                    <a:pt x="54402" y="77129"/>
                  </a:lnTo>
                  <a:lnTo>
                    <a:pt x="51379" y="75617"/>
                  </a:lnTo>
                  <a:lnTo>
                    <a:pt x="48357" y="74104"/>
                  </a:lnTo>
                  <a:lnTo>
                    <a:pt x="45335" y="72592"/>
                  </a:lnTo>
                  <a:lnTo>
                    <a:pt x="42313" y="71079"/>
                  </a:lnTo>
                  <a:lnTo>
                    <a:pt x="40801" y="69569"/>
                  </a:lnTo>
                  <a:lnTo>
                    <a:pt x="37779" y="68056"/>
                  </a:lnTo>
                  <a:lnTo>
                    <a:pt x="34757" y="66542"/>
                  </a:lnTo>
                  <a:lnTo>
                    <a:pt x="30223" y="63518"/>
                  </a:lnTo>
                  <a:lnTo>
                    <a:pt x="25690" y="60493"/>
                  </a:lnTo>
                  <a:lnTo>
                    <a:pt x="22667" y="57468"/>
                  </a:lnTo>
                  <a:lnTo>
                    <a:pt x="19645" y="55957"/>
                  </a:lnTo>
                  <a:lnTo>
                    <a:pt x="18134" y="51419"/>
                  </a:lnTo>
                  <a:lnTo>
                    <a:pt x="15111" y="49907"/>
                  </a:lnTo>
                  <a:lnTo>
                    <a:pt x="13600" y="46882"/>
                  </a:lnTo>
                  <a:lnTo>
                    <a:pt x="10578" y="42346"/>
                  </a:lnTo>
                  <a:lnTo>
                    <a:pt x="9067" y="39320"/>
                  </a:lnTo>
                  <a:lnTo>
                    <a:pt x="7556" y="36295"/>
                  </a:lnTo>
                  <a:lnTo>
                    <a:pt x="6045" y="33270"/>
                  </a:lnTo>
                  <a:lnTo>
                    <a:pt x="3022" y="30246"/>
                  </a:lnTo>
                  <a:lnTo>
                    <a:pt x="1511" y="25709"/>
                  </a:lnTo>
                  <a:lnTo>
                    <a:pt x="1511" y="22684"/>
                  </a:lnTo>
                  <a:lnTo>
                    <a:pt x="1511" y="19659"/>
                  </a:lnTo>
                  <a:lnTo>
                    <a:pt x="0" y="16635"/>
                  </a:lnTo>
                  <a:lnTo>
                    <a:pt x="1511" y="15124"/>
                  </a:lnTo>
                  <a:lnTo>
                    <a:pt x="1511" y="12098"/>
                  </a:lnTo>
                  <a:lnTo>
                    <a:pt x="3022" y="9073"/>
                  </a:lnTo>
                  <a:lnTo>
                    <a:pt x="4533" y="7560"/>
                  </a:lnTo>
                  <a:lnTo>
                    <a:pt x="6045" y="4536"/>
                  </a:lnTo>
                  <a:lnTo>
                    <a:pt x="9067" y="3023"/>
                  </a:lnTo>
                  <a:lnTo>
                    <a:pt x="12089" y="1513"/>
                  </a:lnTo>
                  <a:lnTo>
                    <a:pt x="15111"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6" name="Shape 105">
              <a:extLst>
                <a:ext uri="{FF2B5EF4-FFF2-40B4-BE49-F238E27FC236}">
                  <a16:creationId xmlns:a16="http://schemas.microsoft.com/office/drawing/2014/main" id="{74EFD2E0-C246-4FF8-A732-9ABECBCA16AA}"/>
                </a:ext>
              </a:extLst>
            </p:cNvPr>
            <p:cNvSpPr/>
            <p:nvPr/>
          </p:nvSpPr>
          <p:spPr>
            <a:xfrm>
              <a:off x="4108121" y="2101464"/>
              <a:ext cx="105780" cy="83180"/>
            </a:xfrm>
            <a:custGeom>
              <a:avLst/>
              <a:gdLst/>
              <a:ahLst/>
              <a:cxnLst/>
              <a:rect l="0" t="0" r="0" b="0"/>
              <a:pathLst>
                <a:path w="105780" h="83180">
                  <a:moveTo>
                    <a:pt x="18132" y="0"/>
                  </a:moveTo>
                  <a:lnTo>
                    <a:pt x="21155" y="0"/>
                  </a:lnTo>
                  <a:lnTo>
                    <a:pt x="22666" y="0"/>
                  </a:lnTo>
                  <a:lnTo>
                    <a:pt x="25690" y="0"/>
                  </a:lnTo>
                  <a:lnTo>
                    <a:pt x="28710" y="0"/>
                  </a:lnTo>
                  <a:lnTo>
                    <a:pt x="31733" y="0"/>
                  </a:lnTo>
                  <a:lnTo>
                    <a:pt x="34755" y="0"/>
                  </a:lnTo>
                  <a:lnTo>
                    <a:pt x="36266" y="1512"/>
                  </a:lnTo>
                  <a:lnTo>
                    <a:pt x="39290" y="1512"/>
                  </a:lnTo>
                  <a:lnTo>
                    <a:pt x="40801" y="1512"/>
                  </a:lnTo>
                  <a:lnTo>
                    <a:pt x="42311" y="3025"/>
                  </a:lnTo>
                  <a:lnTo>
                    <a:pt x="45333" y="3025"/>
                  </a:lnTo>
                  <a:lnTo>
                    <a:pt x="49867" y="6050"/>
                  </a:lnTo>
                  <a:lnTo>
                    <a:pt x="52891" y="6050"/>
                  </a:lnTo>
                  <a:lnTo>
                    <a:pt x="54402" y="7562"/>
                  </a:lnTo>
                  <a:lnTo>
                    <a:pt x="57422" y="9074"/>
                  </a:lnTo>
                  <a:lnTo>
                    <a:pt x="60445" y="10587"/>
                  </a:lnTo>
                  <a:lnTo>
                    <a:pt x="63467" y="12099"/>
                  </a:lnTo>
                  <a:lnTo>
                    <a:pt x="66491" y="13611"/>
                  </a:lnTo>
                  <a:lnTo>
                    <a:pt x="69512" y="15124"/>
                  </a:lnTo>
                  <a:lnTo>
                    <a:pt x="71023" y="16636"/>
                  </a:lnTo>
                  <a:lnTo>
                    <a:pt x="74045" y="18149"/>
                  </a:lnTo>
                  <a:lnTo>
                    <a:pt x="78579" y="19661"/>
                  </a:lnTo>
                  <a:lnTo>
                    <a:pt x="81602" y="21173"/>
                  </a:lnTo>
                  <a:lnTo>
                    <a:pt x="83112" y="24198"/>
                  </a:lnTo>
                  <a:lnTo>
                    <a:pt x="86134" y="24198"/>
                  </a:lnTo>
                  <a:lnTo>
                    <a:pt x="89157" y="27223"/>
                  </a:lnTo>
                  <a:lnTo>
                    <a:pt x="92179" y="28735"/>
                  </a:lnTo>
                  <a:lnTo>
                    <a:pt x="93692" y="30247"/>
                  </a:lnTo>
                  <a:lnTo>
                    <a:pt x="98224" y="34784"/>
                  </a:lnTo>
                  <a:lnTo>
                    <a:pt x="101246" y="37809"/>
                  </a:lnTo>
                  <a:lnTo>
                    <a:pt x="104268" y="42346"/>
                  </a:lnTo>
                  <a:lnTo>
                    <a:pt x="104268" y="45371"/>
                  </a:lnTo>
                  <a:lnTo>
                    <a:pt x="105780" y="48395"/>
                  </a:lnTo>
                  <a:lnTo>
                    <a:pt x="105780" y="51420"/>
                  </a:lnTo>
                  <a:lnTo>
                    <a:pt x="105780" y="54445"/>
                  </a:lnTo>
                  <a:lnTo>
                    <a:pt x="105780" y="57470"/>
                  </a:lnTo>
                  <a:lnTo>
                    <a:pt x="104268" y="60494"/>
                  </a:lnTo>
                  <a:lnTo>
                    <a:pt x="104268" y="63519"/>
                  </a:lnTo>
                  <a:lnTo>
                    <a:pt x="102757" y="66544"/>
                  </a:lnTo>
                  <a:lnTo>
                    <a:pt x="101246" y="69569"/>
                  </a:lnTo>
                  <a:lnTo>
                    <a:pt x="99735" y="72593"/>
                  </a:lnTo>
                  <a:lnTo>
                    <a:pt x="96713" y="74106"/>
                  </a:lnTo>
                  <a:lnTo>
                    <a:pt x="93692" y="77131"/>
                  </a:lnTo>
                  <a:lnTo>
                    <a:pt x="90668" y="78643"/>
                  </a:lnTo>
                  <a:lnTo>
                    <a:pt x="87645" y="80155"/>
                  </a:lnTo>
                  <a:lnTo>
                    <a:pt x="83112" y="81667"/>
                  </a:lnTo>
                  <a:lnTo>
                    <a:pt x="80091" y="81667"/>
                  </a:lnTo>
                  <a:lnTo>
                    <a:pt x="78579" y="83180"/>
                  </a:lnTo>
                  <a:lnTo>
                    <a:pt x="75556" y="83180"/>
                  </a:lnTo>
                  <a:lnTo>
                    <a:pt x="72534" y="83180"/>
                  </a:lnTo>
                  <a:lnTo>
                    <a:pt x="71023" y="83180"/>
                  </a:lnTo>
                  <a:lnTo>
                    <a:pt x="68002" y="83180"/>
                  </a:lnTo>
                  <a:lnTo>
                    <a:pt x="64978" y="83180"/>
                  </a:lnTo>
                  <a:lnTo>
                    <a:pt x="63467" y="83180"/>
                  </a:lnTo>
                  <a:lnTo>
                    <a:pt x="60445" y="81667"/>
                  </a:lnTo>
                  <a:lnTo>
                    <a:pt x="57422" y="81667"/>
                  </a:lnTo>
                  <a:lnTo>
                    <a:pt x="54402" y="80155"/>
                  </a:lnTo>
                  <a:lnTo>
                    <a:pt x="52891" y="80155"/>
                  </a:lnTo>
                  <a:lnTo>
                    <a:pt x="48356" y="78643"/>
                  </a:lnTo>
                  <a:lnTo>
                    <a:pt x="43822" y="75618"/>
                  </a:lnTo>
                  <a:lnTo>
                    <a:pt x="39290" y="72593"/>
                  </a:lnTo>
                  <a:lnTo>
                    <a:pt x="33244" y="69569"/>
                  </a:lnTo>
                  <a:lnTo>
                    <a:pt x="30221" y="66544"/>
                  </a:lnTo>
                  <a:lnTo>
                    <a:pt x="25690" y="63519"/>
                  </a:lnTo>
                  <a:lnTo>
                    <a:pt x="22666" y="60494"/>
                  </a:lnTo>
                  <a:lnTo>
                    <a:pt x="18132" y="57470"/>
                  </a:lnTo>
                  <a:lnTo>
                    <a:pt x="16621" y="52933"/>
                  </a:lnTo>
                  <a:lnTo>
                    <a:pt x="13600" y="49908"/>
                  </a:lnTo>
                  <a:lnTo>
                    <a:pt x="10576" y="46883"/>
                  </a:lnTo>
                  <a:lnTo>
                    <a:pt x="7554" y="43859"/>
                  </a:lnTo>
                  <a:lnTo>
                    <a:pt x="7554" y="40834"/>
                  </a:lnTo>
                  <a:lnTo>
                    <a:pt x="6043" y="37809"/>
                  </a:lnTo>
                  <a:lnTo>
                    <a:pt x="4532" y="34784"/>
                  </a:lnTo>
                  <a:lnTo>
                    <a:pt x="3021" y="33272"/>
                  </a:lnTo>
                  <a:lnTo>
                    <a:pt x="3021" y="30247"/>
                  </a:lnTo>
                  <a:lnTo>
                    <a:pt x="1510" y="27223"/>
                  </a:lnTo>
                  <a:lnTo>
                    <a:pt x="1510" y="24198"/>
                  </a:lnTo>
                  <a:lnTo>
                    <a:pt x="0" y="21173"/>
                  </a:lnTo>
                  <a:lnTo>
                    <a:pt x="0" y="19661"/>
                  </a:lnTo>
                  <a:lnTo>
                    <a:pt x="0" y="16636"/>
                  </a:lnTo>
                  <a:lnTo>
                    <a:pt x="1510" y="13611"/>
                  </a:lnTo>
                  <a:lnTo>
                    <a:pt x="1510" y="12099"/>
                  </a:lnTo>
                  <a:lnTo>
                    <a:pt x="3021" y="7562"/>
                  </a:lnTo>
                  <a:lnTo>
                    <a:pt x="4532" y="4537"/>
                  </a:lnTo>
                  <a:lnTo>
                    <a:pt x="7554" y="3025"/>
                  </a:lnTo>
                  <a:lnTo>
                    <a:pt x="9065" y="1512"/>
                  </a:lnTo>
                  <a:lnTo>
                    <a:pt x="12089" y="1512"/>
                  </a:lnTo>
                  <a:lnTo>
                    <a:pt x="15110" y="1512"/>
                  </a:lnTo>
                  <a:lnTo>
                    <a:pt x="1813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7" name="Shape 107">
              <a:extLst>
                <a:ext uri="{FF2B5EF4-FFF2-40B4-BE49-F238E27FC236}">
                  <a16:creationId xmlns:a16="http://schemas.microsoft.com/office/drawing/2014/main" id="{ABE5DEAB-76A4-47C3-9187-8830CD24C38E}"/>
                </a:ext>
              </a:extLst>
            </p:cNvPr>
            <p:cNvSpPr/>
            <p:nvPr/>
          </p:nvSpPr>
          <p:spPr>
            <a:xfrm>
              <a:off x="4064296" y="2202790"/>
              <a:ext cx="104270" cy="78642"/>
            </a:xfrm>
            <a:custGeom>
              <a:avLst/>
              <a:gdLst/>
              <a:ahLst/>
              <a:cxnLst/>
              <a:rect l="0" t="0" r="0" b="0"/>
              <a:pathLst>
                <a:path w="104270" h="78642">
                  <a:moveTo>
                    <a:pt x="34756" y="0"/>
                  </a:moveTo>
                  <a:lnTo>
                    <a:pt x="36268" y="0"/>
                  </a:lnTo>
                  <a:lnTo>
                    <a:pt x="37779" y="0"/>
                  </a:lnTo>
                  <a:lnTo>
                    <a:pt x="39290" y="0"/>
                  </a:lnTo>
                  <a:lnTo>
                    <a:pt x="40801" y="0"/>
                  </a:lnTo>
                  <a:lnTo>
                    <a:pt x="45335" y="1512"/>
                  </a:lnTo>
                  <a:lnTo>
                    <a:pt x="49868" y="1512"/>
                  </a:lnTo>
                  <a:lnTo>
                    <a:pt x="51379" y="3025"/>
                  </a:lnTo>
                  <a:lnTo>
                    <a:pt x="54402" y="3025"/>
                  </a:lnTo>
                  <a:lnTo>
                    <a:pt x="57426" y="4537"/>
                  </a:lnTo>
                  <a:lnTo>
                    <a:pt x="60446" y="6049"/>
                  </a:lnTo>
                  <a:lnTo>
                    <a:pt x="63469" y="6049"/>
                  </a:lnTo>
                  <a:lnTo>
                    <a:pt x="66491" y="7562"/>
                  </a:lnTo>
                  <a:lnTo>
                    <a:pt x="69515" y="9074"/>
                  </a:lnTo>
                  <a:lnTo>
                    <a:pt x="72535" y="10587"/>
                  </a:lnTo>
                  <a:lnTo>
                    <a:pt x="77069" y="10587"/>
                  </a:lnTo>
                  <a:lnTo>
                    <a:pt x="80091" y="12099"/>
                  </a:lnTo>
                  <a:lnTo>
                    <a:pt x="83115" y="13611"/>
                  </a:lnTo>
                  <a:lnTo>
                    <a:pt x="86136" y="16636"/>
                  </a:lnTo>
                  <a:lnTo>
                    <a:pt x="89158" y="16636"/>
                  </a:lnTo>
                  <a:lnTo>
                    <a:pt x="92181" y="19660"/>
                  </a:lnTo>
                  <a:lnTo>
                    <a:pt x="93692" y="21173"/>
                  </a:lnTo>
                  <a:lnTo>
                    <a:pt x="96715" y="24198"/>
                  </a:lnTo>
                  <a:lnTo>
                    <a:pt x="99737" y="27222"/>
                  </a:lnTo>
                  <a:lnTo>
                    <a:pt x="102759" y="31759"/>
                  </a:lnTo>
                  <a:lnTo>
                    <a:pt x="104270" y="34784"/>
                  </a:lnTo>
                  <a:lnTo>
                    <a:pt x="104270" y="36297"/>
                  </a:lnTo>
                  <a:lnTo>
                    <a:pt x="104270" y="39321"/>
                  </a:lnTo>
                  <a:lnTo>
                    <a:pt x="104270" y="42346"/>
                  </a:lnTo>
                  <a:lnTo>
                    <a:pt x="102759" y="46883"/>
                  </a:lnTo>
                  <a:lnTo>
                    <a:pt x="101248" y="51420"/>
                  </a:lnTo>
                  <a:lnTo>
                    <a:pt x="99737" y="55957"/>
                  </a:lnTo>
                  <a:lnTo>
                    <a:pt x="98227" y="60494"/>
                  </a:lnTo>
                  <a:lnTo>
                    <a:pt x="96715" y="63519"/>
                  </a:lnTo>
                  <a:lnTo>
                    <a:pt x="95203" y="68056"/>
                  </a:lnTo>
                  <a:lnTo>
                    <a:pt x="93692" y="71081"/>
                  </a:lnTo>
                  <a:lnTo>
                    <a:pt x="90669" y="72593"/>
                  </a:lnTo>
                  <a:lnTo>
                    <a:pt x="87647" y="74106"/>
                  </a:lnTo>
                  <a:lnTo>
                    <a:pt x="84626" y="77130"/>
                  </a:lnTo>
                  <a:lnTo>
                    <a:pt x="83115" y="77130"/>
                  </a:lnTo>
                  <a:lnTo>
                    <a:pt x="78580" y="78642"/>
                  </a:lnTo>
                  <a:lnTo>
                    <a:pt x="74047" y="78642"/>
                  </a:lnTo>
                  <a:lnTo>
                    <a:pt x="69515" y="78642"/>
                  </a:lnTo>
                  <a:lnTo>
                    <a:pt x="68002" y="78642"/>
                  </a:lnTo>
                  <a:lnTo>
                    <a:pt x="64980" y="78642"/>
                  </a:lnTo>
                  <a:lnTo>
                    <a:pt x="61957" y="77130"/>
                  </a:lnTo>
                  <a:lnTo>
                    <a:pt x="60446" y="77130"/>
                  </a:lnTo>
                  <a:lnTo>
                    <a:pt x="57426" y="75618"/>
                  </a:lnTo>
                  <a:lnTo>
                    <a:pt x="54402" y="74106"/>
                  </a:lnTo>
                  <a:lnTo>
                    <a:pt x="52891" y="72593"/>
                  </a:lnTo>
                  <a:lnTo>
                    <a:pt x="49868" y="72593"/>
                  </a:lnTo>
                  <a:lnTo>
                    <a:pt x="46846" y="71081"/>
                  </a:lnTo>
                  <a:lnTo>
                    <a:pt x="45335" y="69568"/>
                  </a:lnTo>
                  <a:lnTo>
                    <a:pt x="42314" y="68056"/>
                  </a:lnTo>
                  <a:lnTo>
                    <a:pt x="39290" y="66544"/>
                  </a:lnTo>
                  <a:lnTo>
                    <a:pt x="34756" y="63519"/>
                  </a:lnTo>
                  <a:lnTo>
                    <a:pt x="30225" y="58982"/>
                  </a:lnTo>
                  <a:lnTo>
                    <a:pt x="25690" y="55957"/>
                  </a:lnTo>
                  <a:lnTo>
                    <a:pt x="21156" y="51420"/>
                  </a:lnTo>
                  <a:lnTo>
                    <a:pt x="18134" y="48395"/>
                  </a:lnTo>
                  <a:lnTo>
                    <a:pt x="13600" y="43858"/>
                  </a:lnTo>
                  <a:lnTo>
                    <a:pt x="10578" y="39321"/>
                  </a:lnTo>
                  <a:lnTo>
                    <a:pt x="7556" y="36297"/>
                  </a:lnTo>
                  <a:lnTo>
                    <a:pt x="6045" y="31759"/>
                  </a:lnTo>
                  <a:lnTo>
                    <a:pt x="3024" y="28735"/>
                  </a:lnTo>
                  <a:lnTo>
                    <a:pt x="1513" y="24198"/>
                  </a:lnTo>
                  <a:lnTo>
                    <a:pt x="0" y="21173"/>
                  </a:lnTo>
                  <a:lnTo>
                    <a:pt x="0" y="18148"/>
                  </a:lnTo>
                  <a:lnTo>
                    <a:pt x="0" y="16636"/>
                  </a:lnTo>
                  <a:lnTo>
                    <a:pt x="1513" y="13611"/>
                  </a:lnTo>
                  <a:lnTo>
                    <a:pt x="3024" y="10587"/>
                  </a:lnTo>
                  <a:lnTo>
                    <a:pt x="7556" y="9074"/>
                  </a:lnTo>
                  <a:lnTo>
                    <a:pt x="9067" y="7562"/>
                  </a:lnTo>
                  <a:lnTo>
                    <a:pt x="13600" y="6049"/>
                  </a:lnTo>
                  <a:lnTo>
                    <a:pt x="16624" y="4537"/>
                  </a:lnTo>
                  <a:lnTo>
                    <a:pt x="21156" y="3025"/>
                  </a:lnTo>
                  <a:lnTo>
                    <a:pt x="24178" y="1512"/>
                  </a:lnTo>
                  <a:lnTo>
                    <a:pt x="28713" y="1512"/>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8" name="Shape 109">
              <a:extLst>
                <a:ext uri="{FF2B5EF4-FFF2-40B4-BE49-F238E27FC236}">
                  <a16:creationId xmlns:a16="http://schemas.microsoft.com/office/drawing/2014/main" id="{0AE2567D-DC06-405B-A81D-EDC0227A71A4}"/>
                </a:ext>
              </a:extLst>
            </p:cNvPr>
            <p:cNvSpPr/>
            <p:nvPr/>
          </p:nvSpPr>
          <p:spPr>
            <a:xfrm>
              <a:off x="3976650" y="2012231"/>
              <a:ext cx="98225" cy="84694"/>
            </a:xfrm>
            <a:custGeom>
              <a:avLst/>
              <a:gdLst/>
              <a:ahLst/>
              <a:cxnLst/>
              <a:rect l="0" t="0" r="0" b="0"/>
              <a:pathLst>
                <a:path w="98225" h="84694">
                  <a:moveTo>
                    <a:pt x="13601" y="0"/>
                  </a:moveTo>
                  <a:lnTo>
                    <a:pt x="15112" y="0"/>
                  </a:lnTo>
                  <a:lnTo>
                    <a:pt x="18133" y="0"/>
                  </a:lnTo>
                  <a:lnTo>
                    <a:pt x="21156" y="0"/>
                  </a:lnTo>
                  <a:lnTo>
                    <a:pt x="24179" y="0"/>
                  </a:lnTo>
                  <a:lnTo>
                    <a:pt x="25690" y="1512"/>
                  </a:lnTo>
                  <a:lnTo>
                    <a:pt x="28712" y="1512"/>
                  </a:lnTo>
                  <a:lnTo>
                    <a:pt x="31733" y="3026"/>
                  </a:lnTo>
                  <a:lnTo>
                    <a:pt x="34757" y="4539"/>
                  </a:lnTo>
                  <a:lnTo>
                    <a:pt x="37779" y="4539"/>
                  </a:lnTo>
                  <a:lnTo>
                    <a:pt x="40801" y="6051"/>
                  </a:lnTo>
                  <a:lnTo>
                    <a:pt x="43824" y="7563"/>
                  </a:lnTo>
                  <a:lnTo>
                    <a:pt x="48357" y="9076"/>
                  </a:lnTo>
                  <a:lnTo>
                    <a:pt x="51379" y="10588"/>
                  </a:lnTo>
                  <a:lnTo>
                    <a:pt x="55913" y="12100"/>
                  </a:lnTo>
                  <a:lnTo>
                    <a:pt x="58934" y="13611"/>
                  </a:lnTo>
                  <a:lnTo>
                    <a:pt x="61958" y="15124"/>
                  </a:lnTo>
                  <a:lnTo>
                    <a:pt x="66491" y="16638"/>
                  </a:lnTo>
                  <a:lnTo>
                    <a:pt x="69514" y="19662"/>
                  </a:lnTo>
                  <a:lnTo>
                    <a:pt x="72534" y="21175"/>
                  </a:lnTo>
                  <a:lnTo>
                    <a:pt x="77069" y="22687"/>
                  </a:lnTo>
                  <a:lnTo>
                    <a:pt x="80092" y="25712"/>
                  </a:lnTo>
                  <a:lnTo>
                    <a:pt x="83114" y="27222"/>
                  </a:lnTo>
                  <a:lnTo>
                    <a:pt x="84625" y="30249"/>
                  </a:lnTo>
                  <a:lnTo>
                    <a:pt x="87646" y="31761"/>
                  </a:lnTo>
                  <a:lnTo>
                    <a:pt x="90670" y="34786"/>
                  </a:lnTo>
                  <a:lnTo>
                    <a:pt x="92181" y="36298"/>
                  </a:lnTo>
                  <a:lnTo>
                    <a:pt x="93692" y="39323"/>
                  </a:lnTo>
                  <a:lnTo>
                    <a:pt x="95203" y="40834"/>
                  </a:lnTo>
                  <a:lnTo>
                    <a:pt x="96714" y="43860"/>
                  </a:lnTo>
                  <a:lnTo>
                    <a:pt x="96714" y="46885"/>
                  </a:lnTo>
                  <a:lnTo>
                    <a:pt x="96714" y="49909"/>
                  </a:lnTo>
                  <a:lnTo>
                    <a:pt x="98225" y="54445"/>
                  </a:lnTo>
                  <a:lnTo>
                    <a:pt x="98225" y="58984"/>
                  </a:lnTo>
                  <a:lnTo>
                    <a:pt x="98225" y="62008"/>
                  </a:lnTo>
                  <a:lnTo>
                    <a:pt x="98225" y="66546"/>
                  </a:lnTo>
                  <a:lnTo>
                    <a:pt x="98225" y="69569"/>
                  </a:lnTo>
                  <a:lnTo>
                    <a:pt x="98225" y="72595"/>
                  </a:lnTo>
                  <a:lnTo>
                    <a:pt x="96714" y="75619"/>
                  </a:lnTo>
                  <a:lnTo>
                    <a:pt x="95203" y="78644"/>
                  </a:lnTo>
                  <a:lnTo>
                    <a:pt x="93692" y="80157"/>
                  </a:lnTo>
                  <a:lnTo>
                    <a:pt x="90670" y="83180"/>
                  </a:lnTo>
                  <a:lnTo>
                    <a:pt x="89159" y="83180"/>
                  </a:lnTo>
                  <a:lnTo>
                    <a:pt x="86135" y="84694"/>
                  </a:lnTo>
                  <a:lnTo>
                    <a:pt x="81603" y="84694"/>
                  </a:lnTo>
                  <a:lnTo>
                    <a:pt x="77069" y="84694"/>
                  </a:lnTo>
                  <a:lnTo>
                    <a:pt x="75558" y="84694"/>
                  </a:lnTo>
                  <a:lnTo>
                    <a:pt x="72534" y="83180"/>
                  </a:lnTo>
                  <a:lnTo>
                    <a:pt x="71025" y="83180"/>
                  </a:lnTo>
                  <a:lnTo>
                    <a:pt x="66491" y="83180"/>
                  </a:lnTo>
                  <a:lnTo>
                    <a:pt x="64980" y="81667"/>
                  </a:lnTo>
                  <a:lnTo>
                    <a:pt x="61958" y="80157"/>
                  </a:lnTo>
                  <a:lnTo>
                    <a:pt x="58934" y="78644"/>
                  </a:lnTo>
                  <a:lnTo>
                    <a:pt x="57424" y="77132"/>
                  </a:lnTo>
                  <a:lnTo>
                    <a:pt x="54402" y="75619"/>
                  </a:lnTo>
                  <a:lnTo>
                    <a:pt x="51379" y="75619"/>
                  </a:lnTo>
                  <a:lnTo>
                    <a:pt x="48357" y="74107"/>
                  </a:lnTo>
                  <a:lnTo>
                    <a:pt x="46844" y="72595"/>
                  </a:lnTo>
                  <a:lnTo>
                    <a:pt x="42313" y="68056"/>
                  </a:lnTo>
                  <a:lnTo>
                    <a:pt x="36268" y="65033"/>
                  </a:lnTo>
                  <a:lnTo>
                    <a:pt x="31733" y="62008"/>
                  </a:lnTo>
                  <a:lnTo>
                    <a:pt x="27201" y="58984"/>
                  </a:lnTo>
                  <a:lnTo>
                    <a:pt x="24179" y="54445"/>
                  </a:lnTo>
                  <a:lnTo>
                    <a:pt x="19644" y="49909"/>
                  </a:lnTo>
                  <a:lnTo>
                    <a:pt x="16623" y="46885"/>
                  </a:lnTo>
                  <a:lnTo>
                    <a:pt x="13601" y="43860"/>
                  </a:lnTo>
                  <a:lnTo>
                    <a:pt x="10578" y="39323"/>
                  </a:lnTo>
                  <a:lnTo>
                    <a:pt x="7556" y="36298"/>
                  </a:lnTo>
                  <a:lnTo>
                    <a:pt x="4532" y="31761"/>
                  </a:lnTo>
                  <a:lnTo>
                    <a:pt x="3022" y="28735"/>
                  </a:lnTo>
                  <a:lnTo>
                    <a:pt x="1511" y="25712"/>
                  </a:lnTo>
                  <a:lnTo>
                    <a:pt x="0" y="22687"/>
                  </a:lnTo>
                  <a:lnTo>
                    <a:pt x="0" y="19662"/>
                  </a:lnTo>
                  <a:lnTo>
                    <a:pt x="0" y="16638"/>
                  </a:lnTo>
                  <a:lnTo>
                    <a:pt x="1511" y="13611"/>
                  </a:lnTo>
                  <a:lnTo>
                    <a:pt x="3022" y="12100"/>
                  </a:lnTo>
                  <a:lnTo>
                    <a:pt x="4532" y="9076"/>
                  </a:lnTo>
                  <a:lnTo>
                    <a:pt x="6043" y="7563"/>
                  </a:lnTo>
                  <a:lnTo>
                    <a:pt x="9067" y="4539"/>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9" name="Shape 111">
              <a:extLst>
                <a:ext uri="{FF2B5EF4-FFF2-40B4-BE49-F238E27FC236}">
                  <a16:creationId xmlns:a16="http://schemas.microsoft.com/office/drawing/2014/main" id="{CE8E1BBD-9C6F-44D4-AB3D-2818C959C714}"/>
                </a:ext>
              </a:extLst>
            </p:cNvPr>
            <p:cNvSpPr/>
            <p:nvPr/>
          </p:nvSpPr>
          <p:spPr>
            <a:xfrm>
              <a:off x="3884468" y="1842846"/>
              <a:ext cx="104270" cy="89229"/>
            </a:xfrm>
            <a:custGeom>
              <a:avLst/>
              <a:gdLst/>
              <a:ahLst/>
              <a:cxnLst/>
              <a:rect l="0" t="0" r="0" b="0"/>
              <a:pathLst>
                <a:path w="104270" h="89229">
                  <a:moveTo>
                    <a:pt x="37779" y="0"/>
                  </a:moveTo>
                  <a:lnTo>
                    <a:pt x="40801" y="1512"/>
                  </a:lnTo>
                  <a:lnTo>
                    <a:pt x="43824" y="3025"/>
                  </a:lnTo>
                  <a:lnTo>
                    <a:pt x="45335" y="4537"/>
                  </a:lnTo>
                  <a:lnTo>
                    <a:pt x="46846" y="4537"/>
                  </a:lnTo>
                  <a:lnTo>
                    <a:pt x="46846" y="6049"/>
                  </a:lnTo>
                  <a:lnTo>
                    <a:pt x="48357" y="6049"/>
                  </a:lnTo>
                  <a:lnTo>
                    <a:pt x="49868" y="6049"/>
                  </a:lnTo>
                  <a:lnTo>
                    <a:pt x="52891" y="7562"/>
                  </a:lnTo>
                  <a:lnTo>
                    <a:pt x="55913" y="9076"/>
                  </a:lnTo>
                  <a:lnTo>
                    <a:pt x="58936" y="9076"/>
                  </a:lnTo>
                  <a:lnTo>
                    <a:pt x="60447" y="10588"/>
                  </a:lnTo>
                  <a:lnTo>
                    <a:pt x="63469" y="12099"/>
                  </a:lnTo>
                  <a:lnTo>
                    <a:pt x="66491" y="13611"/>
                  </a:lnTo>
                  <a:lnTo>
                    <a:pt x="68002" y="15123"/>
                  </a:lnTo>
                  <a:lnTo>
                    <a:pt x="71025" y="15123"/>
                  </a:lnTo>
                  <a:lnTo>
                    <a:pt x="74047" y="18148"/>
                  </a:lnTo>
                  <a:lnTo>
                    <a:pt x="77069" y="19661"/>
                  </a:lnTo>
                  <a:lnTo>
                    <a:pt x="78580" y="21173"/>
                  </a:lnTo>
                  <a:lnTo>
                    <a:pt x="81603" y="22687"/>
                  </a:lnTo>
                  <a:lnTo>
                    <a:pt x="84625" y="24199"/>
                  </a:lnTo>
                  <a:lnTo>
                    <a:pt x="87647" y="27222"/>
                  </a:lnTo>
                  <a:lnTo>
                    <a:pt x="92181" y="30247"/>
                  </a:lnTo>
                  <a:lnTo>
                    <a:pt x="96714" y="36298"/>
                  </a:lnTo>
                  <a:lnTo>
                    <a:pt x="98225" y="37810"/>
                  </a:lnTo>
                  <a:lnTo>
                    <a:pt x="99737" y="40834"/>
                  </a:lnTo>
                  <a:lnTo>
                    <a:pt x="101248" y="43858"/>
                  </a:lnTo>
                  <a:lnTo>
                    <a:pt x="102759" y="45371"/>
                  </a:lnTo>
                  <a:lnTo>
                    <a:pt x="104270" y="48395"/>
                  </a:lnTo>
                  <a:lnTo>
                    <a:pt x="104270" y="51422"/>
                  </a:lnTo>
                  <a:lnTo>
                    <a:pt x="104270" y="54445"/>
                  </a:lnTo>
                  <a:lnTo>
                    <a:pt x="104270" y="57470"/>
                  </a:lnTo>
                  <a:lnTo>
                    <a:pt x="104270" y="60494"/>
                  </a:lnTo>
                  <a:lnTo>
                    <a:pt x="104270" y="63521"/>
                  </a:lnTo>
                  <a:lnTo>
                    <a:pt x="104270" y="65033"/>
                  </a:lnTo>
                  <a:lnTo>
                    <a:pt x="102759" y="68056"/>
                  </a:lnTo>
                  <a:lnTo>
                    <a:pt x="101248" y="71081"/>
                  </a:lnTo>
                  <a:lnTo>
                    <a:pt x="99737" y="75618"/>
                  </a:lnTo>
                  <a:lnTo>
                    <a:pt x="99737" y="78644"/>
                  </a:lnTo>
                  <a:lnTo>
                    <a:pt x="96714" y="81667"/>
                  </a:lnTo>
                  <a:lnTo>
                    <a:pt x="95203" y="83180"/>
                  </a:lnTo>
                  <a:lnTo>
                    <a:pt x="92181" y="86204"/>
                  </a:lnTo>
                  <a:lnTo>
                    <a:pt x="89159" y="86204"/>
                  </a:lnTo>
                  <a:lnTo>
                    <a:pt x="86136" y="87717"/>
                  </a:lnTo>
                  <a:lnTo>
                    <a:pt x="83114" y="89229"/>
                  </a:lnTo>
                  <a:lnTo>
                    <a:pt x="80092" y="89229"/>
                  </a:lnTo>
                  <a:lnTo>
                    <a:pt x="77069" y="89229"/>
                  </a:lnTo>
                  <a:lnTo>
                    <a:pt x="74047" y="87717"/>
                  </a:lnTo>
                  <a:lnTo>
                    <a:pt x="71025" y="87717"/>
                  </a:lnTo>
                  <a:lnTo>
                    <a:pt x="66491" y="86204"/>
                  </a:lnTo>
                  <a:lnTo>
                    <a:pt x="63469" y="83180"/>
                  </a:lnTo>
                  <a:lnTo>
                    <a:pt x="58936" y="81667"/>
                  </a:lnTo>
                  <a:lnTo>
                    <a:pt x="54402" y="78644"/>
                  </a:lnTo>
                  <a:lnTo>
                    <a:pt x="49868" y="77132"/>
                  </a:lnTo>
                  <a:lnTo>
                    <a:pt x="46846" y="75618"/>
                  </a:lnTo>
                  <a:lnTo>
                    <a:pt x="43824" y="74106"/>
                  </a:lnTo>
                  <a:lnTo>
                    <a:pt x="42313" y="72593"/>
                  </a:lnTo>
                  <a:lnTo>
                    <a:pt x="39290" y="71081"/>
                  </a:lnTo>
                  <a:lnTo>
                    <a:pt x="37779" y="69568"/>
                  </a:lnTo>
                  <a:lnTo>
                    <a:pt x="34757" y="68056"/>
                  </a:lnTo>
                  <a:lnTo>
                    <a:pt x="31734" y="65033"/>
                  </a:lnTo>
                  <a:lnTo>
                    <a:pt x="28712" y="63521"/>
                  </a:lnTo>
                  <a:lnTo>
                    <a:pt x="24179" y="60494"/>
                  </a:lnTo>
                  <a:lnTo>
                    <a:pt x="19645" y="55957"/>
                  </a:lnTo>
                  <a:lnTo>
                    <a:pt x="16623" y="52932"/>
                  </a:lnTo>
                  <a:lnTo>
                    <a:pt x="12090" y="49909"/>
                  </a:lnTo>
                  <a:lnTo>
                    <a:pt x="9067" y="45371"/>
                  </a:lnTo>
                  <a:lnTo>
                    <a:pt x="6045" y="42346"/>
                  </a:lnTo>
                  <a:lnTo>
                    <a:pt x="3022" y="37810"/>
                  </a:lnTo>
                  <a:lnTo>
                    <a:pt x="1511" y="34784"/>
                  </a:lnTo>
                  <a:lnTo>
                    <a:pt x="0" y="31759"/>
                  </a:lnTo>
                  <a:lnTo>
                    <a:pt x="0" y="30247"/>
                  </a:lnTo>
                  <a:lnTo>
                    <a:pt x="0" y="27222"/>
                  </a:lnTo>
                  <a:lnTo>
                    <a:pt x="0" y="24199"/>
                  </a:lnTo>
                  <a:lnTo>
                    <a:pt x="3022" y="19661"/>
                  </a:lnTo>
                  <a:lnTo>
                    <a:pt x="6045" y="15123"/>
                  </a:lnTo>
                  <a:lnTo>
                    <a:pt x="10578" y="12099"/>
                  </a:lnTo>
                  <a:lnTo>
                    <a:pt x="15112" y="9076"/>
                  </a:lnTo>
                  <a:lnTo>
                    <a:pt x="19645" y="6049"/>
                  </a:lnTo>
                  <a:lnTo>
                    <a:pt x="24179" y="4537"/>
                  </a:lnTo>
                  <a:lnTo>
                    <a:pt x="28712" y="1512"/>
                  </a:lnTo>
                  <a:lnTo>
                    <a:pt x="33246" y="1512"/>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0" name="Shape 113">
              <a:extLst>
                <a:ext uri="{FF2B5EF4-FFF2-40B4-BE49-F238E27FC236}">
                  <a16:creationId xmlns:a16="http://schemas.microsoft.com/office/drawing/2014/main" id="{9356419A-FB16-4284-90A7-6723DEFB1A40}"/>
                </a:ext>
              </a:extLst>
            </p:cNvPr>
            <p:cNvSpPr/>
            <p:nvPr/>
          </p:nvSpPr>
          <p:spPr>
            <a:xfrm>
              <a:off x="3677440" y="1823184"/>
              <a:ext cx="625620" cy="757691"/>
            </a:xfrm>
            <a:custGeom>
              <a:avLst/>
              <a:gdLst/>
              <a:ahLst/>
              <a:cxnLst/>
              <a:rect l="0" t="0" r="0" b="0"/>
              <a:pathLst>
                <a:path w="625620" h="757691">
                  <a:moveTo>
                    <a:pt x="262941" y="0"/>
                  </a:moveTo>
                  <a:lnTo>
                    <a:pt x="302232" y="9074"/>
                  </a:lnTo>
                  <a:lnTo>
                    <a:pt x="335478" y="33272"/>
                  </a:lnTo>
                  <a:lnTo>
                    <a:pt x="361168" y="33272"/>
                  </a:lnTo>
                  <a:lnTo>
                    <a:pt x="362679" y="33272"/>
                  </a:lnTo>
                  <a:lnTo>
                    <a:pt x="362679" y="34784"/>
                  </a:lnTo>
                  <a:lnTo>
                    <a:pt x="365701" y="37809"/>
                  </a:lnTo>
                  <a:lnTo>
                    <a:pt x="367212" y="40834"/>
                  </a:lnTo>
                  <a:lnTo>
                    <a:pt x="370234" y="43858"/>
                  </a:lnTo>
                  <a:lnTo>
                    <a:pt x="371744" y="48395"/>
                  </a:lnTo>
                  <a:lnTo>
                    <a:pt x="374768" y="52933"/>
                  </a:lnTo>
                  <a:lnTo>
                    <a:pt x="377790" y="57470"/>
                  </a:lnTo>
                  <a:lnTo>
                    <a:pt x="382324" y="62007"/>
                  </a:lnTo>
                  <a:lnTo>
                    <a:pt x="385344" y="66544"/>
                  </a:lnTo>
                  <a:lnTo>
                    <a:pt x="388368" y="69568"/>
                  </a:lnTo>
                  <a:lnTo>
                    <a:pt x="389879" y="74106"/>
                  </a:lnTo>
                  <a:lnTo>
                    <a:pt x="392902" y="77130"/>
                  </a:lnTo>
                  <a:lnTo>
                    <a:pt x="395924" y="80155"/>
                  </a:lnTo>
                  <a:lnTo>
                    <a:pt x="397435" y="81667"/>
                  </a:lnTo>
                  <a:lnTo>
                    <a:pt x="400456" y="81667"/>
                  </a:lnTo>
                  <a:lnTo>
                    <a:pt x="403480" y="83180"/>
                  </a:lnTo>
                  <a:lnTo>
                    <a:pt x="404991" y="83180"/>
                  </a:lnTo>
                  <a:lnTo>
                    <a:pt x="408013" y="84692"/>
                  </a:lnTo>
                  <a:lnTo>
                    <a:pt x="411036" y="86204"/>
                  </a:lnTo>
                  <a:lnTo>
                    <a:pt x="412545" y="87717"/>
                  </a:lnTo>
                  <a:lnTo>
                    <a:pt x="417080" y="89229"/>
                  </a:lnTo>
                  <a:lnTo>
                    <a:pt x="420103" y="90742"/>
                  </a:lnTo>
                  <a:lnTo>
                    <a:pt x="423125" y="92254"/>
                  </a:lnTo>
                  <a:lnTo>
                    <a:pt x="427657" y="93766"/>
                  </a:lnTo>
                  <a:lnTo>
                    <a:pt x="432192" y="95278"/>
                  </a:lnTo>
                  <a:lnTo>
                    <a:pt x="435214" y="96791"/>
                  </a:lnTo>
                  <a:lnTo>
                    <a:pt x="438236" y="98303"/>
                  </a:lnTo>
                  <a:lnTo>
                    <a:pt x="442770" y="101328"/>
                  </a:lnTo>
                  <a:lnTo>
                    <a:pt x="447303" y="102840"/>
                  </a:lnTo>
                  <a:lnTo>
                    <a:pt x="450326" y="104353"/>
                  </a:lnTo>
                  <a:lnTo>
                    <a:pt x="454858" y="105865"/>
                  </a:lnTo>
                  <a:lnTo>
                    <a:pt x="457882" y="107377"/>
                  </a:lnTo>
                  <a:lnTo>
                    <a:pt x="460904" y="108890"/>
                  </a:lnTo>
                  <a:lnTo>
                    <a:pt x="465437" y="110402"/>
                  </a:lnTo>
                  <a:lnTo>
                    <a:pt x="468458" y="111914"/>
                  </a:lnTo>
                  <a:lnTo>
                    <a:pt x="469971" y="113427"/>
                  </a:lnTo>
                  <a:lnTo>
                    <a:pt x="472993" y="114939"/>
                  </a:lnTo>
                  <a:lnTo>
                    <a:pt x="476016" y="116452"/>
                  </a:lnTo>
                  <a:lnTo>
                    <a:pt x="479038" y="116452"/>
                  </a:lnTo>
                  <a:lnTo>
                    <a:pt x="480547" y="117964"/>
                  </a:lnTo>
                  <a:lnTo>
                    <a:pt x="482059" y="119476"/>
                  </a:lnTo>
                  <a:lnTo>
                    <a:pt x="483571" y="119476"/>
                  </a:lnTo>
                  <a:lnTo>
                    <a:pt x="503216" y="148211"/>
                  </a:lnTo>
                  <a:lnTo>
                    <a:pt x="625620" y="195094"/>
                  </a:lnTo>
                  <a:lnTo>
                    <a:pt x="619576" y="210218"/>
                  </a:lnTo>
                  <a:lnTo>
                    <a:pt x="485082" y="161822"/>
                  </a:lnTo>
                  <a:lnTo>
                    <a:pt x="456371" y="195094"/>
                  </a:lnTo>
                  <a:lnTo>
                    <a:pt x="466947" y="235928"/>
                  </a:lnTo>
                  <a:lnTo>
                    <a:pt x="556107" y="291885"/>
                  </a:lnTo>
                  <a:lnTo>
                    <a:pt x="571219" y="293398"/>
                  </a:lnTo>
                  <a:lnTo>
                    <a:pt x="548550" y="322132"/>
                  </a:lnTo>
                  <a:lnTo>
                    <a:pt x="539484" y="305496"/>
                  </a:lnTo>
                  <a:lnTo>
                    <a:pt x="539484" y="303984"/>
                  </a:lnTo>
                  <a:lnTo>
                    <a:pt x="536460" y="302471"/>
                  </a:lnTo>
                  <a:lnTo>
                    <a:pt x="534949" y="300959"/>
                  </a:lnTo>
                  <a:lnTo>
                    <a:pt x="531928" y="299447"/>
                  </a:lnTo>
                  <a:lnTo>
                    <a:pt x="528906" y="297935"/>
                  </a:lnTo>
                  <a:lnTo>
                    <a:pt x="525884" y="296422"/>
                  </a:lnTo>
                  <a:lnTo>
                    <a:pt x="522860" y="293398"/>
                  </a:lnTo>
                  <a:lnTo>
                    <a:pt x="519839" y="291885"/>
                  </a:lnTo>
                  <a:lnTo>
                    <a:pt x="515306" y="290373"/>
                  </a:lnTo>
                  <a:lnTo>
                    <a:pt x="510772" y="287348"/>
                  </a:lnTo>
                  <a:lnTo>
                    <a:pt x="506239" y="285836"/>
                  </a:lnTo>
                  <a:lnTo>
                    <a:pt x="501705" y="282811"/>
                  </a:lnTo>
                  <a:lnTo>
                    <a:pt x="497172" y="281299"/>
                  </a:lnTo>
                  <a:lnTo>
                    <a:pt x="492638" y="278274"/>
                  </a:lnTo>
                  <a:lnTo>
                    <a:pt x="489616" y="275249"/>
                  </a:lnTo>
                  <a:lnTo>
                    <a:pt x="485082" y="273737"/>
                  </a:lnTo>
                  <a:lnTo>
                    <a:pt x="480547" y="270712"/>
                  </a:lnTo>
                  <a:lnTo>
                    <a:pt x="476016" y="267688"/>
                  </a:lnTo>
                  <a:lnTo>
                    <a:pt x="471482" y="266175"/>
                  </a:lnTo>
                  <a:lnTo>
                    <a:pt x="466947" y="264663"/>
                  </a:lnTo>
                  <a:lnTo>
                    <a:pt x="463926" y="261638"/>
                  </a:lnTo>
                  <a:lnTo>
                    <a:pt x="459393" y="260126"/>
                  </a:lnTo>
                  <a:lnTo>
                    <a:pt x="456371" y="257101"/>
                  </a:lnTo>
                  <a:lnTo>
                    <a:pt x="453347" y="255589"/>
                  </a:lnTo>
                  <a:lnTo>
                    <a:pt x="450326" y="255589"/>
                  </a:lnTo>
                  <a:lnTo>
                    <a:pt x="447303" y="254076"/>
                  </a:lnTo>
                  <a:lnTo>
                    <a:pt x="444281" y="251051"/>
                  </a:lnTo>
                  <a:lnTo>
                    <a:pt x="441257" y="251051"/>
                  </a:lnTo>
                  <a:lnTo>
                    <a:pt x="439746" y="254076"/>
                  </a:lnTo>
                  <a:lnTo>
                    <a:pt x="439746" y="255589"/>
                  </a:lnTo>
                  <a:lnTo>
                    <a:pt x="438236" y="257101"/>
                  </a:lnTo>
                  <a:lnTo>
                    <a:pt x="436725" y="260126"/>
                  </a:lnTo>
                  <a:lnTo>
                    <a:pt x="435214" y="263150"/>
                  </a:lnTo>
                  <a:lnTo>
                    <a:pt x="435214" y="264663"/>
                  </a:lnTo>
                  <a:lnTo>
                    <a:pt x="433703" y="267688"/>
                  </a:lnTo>
                  <a:lnTo>
                    <a:pt x="432192" y="270712"/>
                  </a:lnTo>
                  <a:lnTo>
                    <a:pt x="430681" y="273737"/>
                  </a:lnTo>
                  <a:lnTo>
                    <a:pt x="429170" y="278274"/>
                  </a:lnTo>
                  <a:lnTo>
                    <a:pt x="429170" y="281299"/>
                  </a:lnTo>
                  <a:lnTo>
                    <a:pt x="427657" y="284323"/>
                  </a:lnTo>
                  <a:lnTo>
                    <a:pt x="426146" y="288860"/>
                  </a:lnTo>
                  <a:lnTo>
                    <a:pt x="424636" y="291885"/>
                  </a:lnTo>
                  <a:lnTo>
                    <a:pt x="423125" y="296422"/>
                  </a:lnTo>
                  <a:lnTo>
                    <a:pt x="421614" y="299447"/>
                  </a:lnTo>
                  <a:lnTo>
                    <a:pt x="420103" y="302471"/>
                  </a:lnTo>
                  <a:lnTo>
                    <a:pt x="420103" y="307009"/>
                  </a:lnTo>
                  <a:lnTo>
                    <a:pt x="418592" y="310033"/>
                  </a:lnTo>
                  <a:lnTo>
                    <a:pt x="417080" y="313058"/>
                  </a:lnTo>
                  <a:lnTo>
                    <a:pt x="415569" y="316083"/>
                  </a:lnTo>
                  <a:lnTo>
                    <a:pt x="415569" y="317595"/>
                  </a:lnTo>
                  <a:lnTo>
                    <a:pt x="414057" y="320620"/>
                  </a:lnTo>
                  <a:lnTo>
                    <a:pt x="414057" y="322132"/>
                  </a:lnTo>
                  <a:lnTo>
                    <a:pt x="412545" y="325157"/>
                  </a:lnTo>
                  <a:lnTo>
                    <a:pt x="412545" y="328182"/>
                  </a:lnTo>
                  <a:lnTo>
                    <a:pt x="494148" y="378089"/>
                  </a:lnTo>
                  <a:lnTo>
                    <a:pt x="522860" y="400775"/>
                  </a:lnTo>
                  <a:lnTo>
                    <a:pt x="507748" y="427997"/>
                  </a:lnTo>
                  <a:lnTo>
                    <a:pt x="488105" y="393213"/>
                  </a:lnTo>
                  <a:lnTo>
                    <a:pt x="420103" y="361454"/>
                  </a:lnTo>
                  <a:lnTo>
                    <a:pt x="379301" y="370528"/>
                  </a:lnTo>
                  <a:lnTo>
                    <a:pt x="365701" y="414386"/>
                  </a:lnTo>
                  <a:lnTo>
                    <a:pt x="394413" y="462781"/>
                  </a:lnTo>
                  <a:lnTo>
                    <a:pt x="469971" y="479418"/>
                  </a:lnTo>
                  <a:lnTo>
                    <a:pt x="469971" y="514202"/>
                  </a:lnTo>
                  <a:lnTo>
                    <a:pt x="404991" y="476393"/>
                  </a:lnTo>
                  <a:lnTo>
                    <a:pt x="347567" y="452195"/>
                  </a:lnTo>
                  <a:lnTo>
                    <a:pt x="321877" y="482442"/>
                  </a:lnTo>
                  <a:lnTo>
                    <a:pt x="314322" y="517227"/>
                  </a:lnTo>
                  <a:lnTo>
                    <a:pt x="361168" y="565622"/>
                  </a:lnTo>
                  <a:lnTo>
                    <a:pt x="423125" y="589820"/>
                  </a:lnTo>
                  <a:lnTo>
                    <a:pt x="412545" y="600406"/>
                  </a:lnTo>
                  <a:lnTo>
                    <a:pt x="326411" y="553523"/>
                  </a:lnTo>
                  <a:lnTo>
                    <a:pt x="279565" y="585283"/>
                  </a:lnTo>
                  <a:lnTo>
                    <a:pt x="293165" y="614017"/>
                  </a:lnTo>
                  <a:lnTo>
                    <a:pt x="349078" y="656363"/>
                  </a:lnTo>
                  <a:lnTo>
                    <a:pt x="365701" y="682074"/>
                  </a:lnTo>
                  <a:lnTo>
                    <a:pt x="335478" y="757691"/>
                  </a:lnTo>
                  <a:lnTo>
                    <a:pt x="333966" y="757691"/>
                  </a:lnTo>
                  <a:lnTo>
                    <a:pt x="330943" y="756179"/>
                  </a:lnTo>
                  <a:lnTo>
                    <a:pt x="327922" y="754667"/>
                  </a:lnTo>
                  <a:lnTo>
                    <a:pt x="326411" y="754667"/>
                  </a:lnTo>
                  <a:lnTo>
                    <a:pt x="323388" y="753154"/>
                  </a:lnTo>
                  <a:lnTo>
                    <a:pt x="320366" y="751642"/>
                  </a:lnTo>
                  <a:lnTo>
                    <a:pt x="317342" y="751642"/>
                  </a:lnTo>
                  <a:lnTo>
                    <a:pt x="314322" y="750129"/>
                  </a:lnTo>
                  <a:lnTo>
                    <a:pt x="309788" y="748617"/>
                  </a:lnTo>
                  <a:lnTo>
                    <a:pt x="306765" y="747105"/>
                  </a:lnTo>
                  <a:lnTo>
                    <a:pt x="302232" y="745593"/>
                  </a:lnTo>
                  <a:lnTo>
                    <a:pt x="299210" y="744080"/>
                  </a:lnTo>
                  <a:lnTo>
                    <a:pt x="297699" y="744080"/>
                  </a:lnTo>
                  <a:lnTo>
                    <a:pt x="294676" y="742568"/>
                  </a:lnTo>
                  <a:lnTo>
                    <a:pt x="291652" y="741056"/>
                  </a:lnTo>
                  <a:lnTo>
                    <a:pt x="288632" y="739543"/>
                  </a:lnTo>
                  <a:lnTo>
                    <a:pt x="287120" y="738031"/>
                  </a:lnTo>
                  <a:lnTo>
                    <a:pt x="284098" y="738031"/>
                  </a:lnTo>
                  <a:lnTo>
                    <a:pt x="281076" y="736518"/>
                  </a:lnTo>
                  <a:lnTo>
                    <a:pt x="278052" y="735006"/>
                  </a:lnTo>
                  <a:lnTo>
                    <a:pt x="275031" y="733494"/>
                  </a:lnTo>
                  <a:lnTo>
                    <a:pt x="272009" y="731981"/>
                  </a:lnTo>
                  <a:lnTo>
                    <a:pt x="267476" y="730469"/>
                  </a:lnTo>
                  <a:lnTo>
                    <a:pt x="264452" y="728957"/>
                  </a:lnTo>
                  <a:lnTo>
                    <a:pt x="259919" y="727444"/>
                  </a:lnTo>
                  <a:lnTo>
                    <a:pt x="256897" y="724419"/>
                  </a:lnTo>
                  <a:lnTo>
                    <a:pt x="252364" y="722907"/>
                  </a:lnTo>
                  <a:lnTo>
                    <a:pt x="249340" y="721395"/>
                  </a:lnTo>
                  <a:lnTo>
                    <a:pt x="244808" y="719882"/>
                  </a:lnTo>
                  <a:lnTo>
                    <a:pt x="240274" y="716858"/>
                  </a:lnTo>
                  <a:lnTo>
                    <a:pt x="235739" y="715346"/>
                  </a:lnTo>
                  <a:lnTo>
                    <a:pt x="232719" y="712321"/>
                  </a:lnTo>
                  <a:lnTo>
                    <a:pt x="228185" y="710808"/>
                  </a:lnTo>
                  <a:lnTo>
                    <a:pt x="223650" y="707784"/>
                  </a:lnTo>
                  <a:lnTo>
                    <a:pt x="217607" y="706271"/>
                  </a:lnTo>
                  <a:lnTo>
                    <a:pt x="213073" y="703247"/>
                  </a:lnTo>
                  <a:lnTo>
                    <a:pt x="208538" y="700222"/>
                  </a:lnTo>
                  <a:lnTo>
                    <a:pt x="202495" y="697197"/>
                  </a:lnTo>
                  <a:lnTo>
                    <a:pt x="197962" y="694172"/>
                  </a:lnTo>
                  <a:lnTo>
                    <a:pt x="191917" y="691148"/>
                  </a:lnTo>
                  <a:lnTo>
                    <a:pt x="187384" y="688123"/>
                  </a:lnTo>
                  <a:lnTo>
                    <a:pt x="181338" y="685098"/>
                  </a:lnTo>
                  <a:lnTo>
                    <a:pt x="175295" y="683586"/>
                  </a:lnTo>
                  <a:lnTo>
                    <a:pt x="169249" y="679049"/>
                  </a:lnTo>
                  <a:lnTo>
                    <a:pt x="164716" y="676024"/>
                  </a:lnTo>
                  <a:lnTo>
                    <a:pt x="158672" y="672999"/>
                  </a:lnTo>
                  <a:lnTo>
                    <a:pt x="152627" y="668462"/>
                  </a:lnTo>
                  <a:lnTo>
                    <a:pt x="148094" y="665438"/>
                  </a:lnTo>
                  <a:lnTo>
                    <a:pt x="143560" y="662413"/>
                  </a:lnTo>
                  <a:lnTo>
                    <a:pt x="139027" y="657876"/>
                  </a:lnTo>
                  <a:lnTo>
                    <a:pt x="132982" y="654851"/>
                  </a:lnTo>
                  <a:lnTo>
                    <a:pt x="128447" y="651826"/>
                  </a:lnTo>
                  <a:lnTo>
                    <a:pt x="123915" y="648802"/>
                  </a:lnTo>
                  <a:lnTo>
                    <a:pt x="119381" y="644265"/>
                  </a:lnTo>
                  <a:lnTo>
                    <a:pt x="114846" y="641240"/>
                  </a:lnTo>
                  <a:lnTo>
                    <a:pt x="110315" y="638215"/>
                  </a:lnTo>
                  <a:lnTo>
                    <a:pt x="105781" y="635190"/>
                  </a:lnTo>
                  <a:lnTo>
                    <a:pt x="101246" y="630653"/>
                  </a:lnTo>
                  <a:lnTo>
                    <a:pt x="96714" y="627629"/>
                  </a:lnTo>
                  <a:lnTo>
                    <a:pt x="92181" y="623091"/>
                  </a:lnTo>
                  <a:lnTo>
                    <a:pt x="89159" y="620067"/>
                  </a:lnTo>
                  <a:lnTo>
                    <a:pt x="84625" y="617042"/>
                  </a:lnTo>
                  <a:lnTo>
                    <a:pt x="81603" y="614017"/>
                  </a:lnTo>
                  <a:lnTo>
                    <a:pt x="77069" y="609480"/>
                  </a:lnTo>
                  <a:lnTo>
                    <a:pt x="74045" y="606456"/>
                  </a:lnTo>
                  <a:lnTo>
                    <a:pt x="69513" y="603431"/>
                  </a:lnTo>
                  <a:lnTo>
                    <a:pt x="66491" y="600406"/>
                  </a:lnTo>
                  <a:lnTo>
                    <a:pt x="63469" y="595869"/>
                  </a:lnTo>
                  <a:lnTo>
                    <a:pt x="60445" y="592844"/>
                  </a:lnTo>
                  <a:lnTo>
                    <a:pt x="55913" y="589820"/>
                  </a:lnTo>
                  <a:lnTo>
                    <a:pt x="52891" y="586795"/>
                  </a:lnTo>
                  <a:lnTo>
                    <a:pt x="51379" y="583770"/>
                  </a:lnTo>
                  <a:lnTo>
                    <a:pt x="46844" y="580746"/>
                  </a:lnTo>
                  <a:lnTo>
                    <a:pt x="45333" y="577721"/>
                  </a:lnTo>
                  <a:lnTo>
                    <a:pt x="42313" y="574696"/>
                  </a:lnTo>
                  <a:lnTo>
                    <a:pt x="39290" y="571671"/>
                  </a:lnTo>
                  <a:lnTo>
                    <a:pt x="37779" y="568647"/>
                  </a:lnTo>
                  <a:lnTo>
                    <a:pt x="34757" y="565622"/>
                  </a:lnTo>
                  <a:lnTo>
                    <a:pt x="31733" y="562597"/>
                  </a:lnTo>
                  <a:lnTo>
                    <a:pt x="30223" y="559572"/>
                  </a:lnTo>
                  <a:lnTo>
                    <a:pt x="28712" y="556548"/>
                  </a:lnTo>
                  <a:lnTo>
                    <a:pt x="25690" y="553523"/>
                  </a:lnTo>
                  <a:lnTo>
                    <a:pt x="24179" y="552011"/>
                  </a:lnTo>
                  <a:lnTo>
                    <a:pt x="22667" y="548986"/>
                  </a:lnTo>
                  <a:lnTo>
                    <a:pt x="19643" y="545961"/>
                  </a:lnTo>
                  <a:lnTo>
                    <a:pt x="18132" y="544449"/>
                  </a:lnTo>
                  <a:lnTo>
                    <a:pt x="16623" y="542937"/>
                  </a:lnTo>
                  <a:lnTo>
                    <a:pt x="13600" y="536887"/>
                  </a:lnTo>
                  <a:lnTo>
                    <a:pt x="10578" y="533862"/>
                  </a:lnTo>
                  <a:lnTo>
                    <a:pt x="9067" y="529325"/>
                  </a:lnTo>
                  <a:lnTo>
                    <a:pt x="6043" y="527813"/>
                  </a:lnTo>
                  <a:lnTo>
                    <a:pt x="4532" y="524788"/>
                  </a:lnTo>
                  <a:lnTo>
                    <a:pt x="3022" y="523276"/>
                  </a:lnTo>
                  <a:lnTo>
                    <a:pt x="1511" y="518739"/>
                  </a:lnTo>
                  <a:lnTo>
                    <a:pt x="0" y="518739"/>
                  </a:lnTo>
                  <a:lnTo>
                    <a:pt x="24179" y="444633"/>
                  </a:lnTo>
                  <a:lnTo>
                    <a:pt x="89159" y="494541"/>
                  </a:lnTo>
                  <a:lnTo>
                    <a:pt x="129960" y="485467"/>
                  </a:lnTo>
                  <a:lnTo>
                    <a:pt x="148094" y="438584"/>
                  </a:lnTo>
                  <a:lnTo>
                    <a:pt x="86135" y="394726"/>
                  </a:lnTo>
                  <a:lnTo>
                    <a:pt x="55913" y="367503"/>
                  </a:lnTo>
                  <a:lnTo>
                    <a:pt x="63469" y="361454"/>
                  </a:lnTo>
                  <a:lnTo>
                    <a:pt x="152627" y="414386"/>
                  </a:lnTo>
                  <a:lnTo>
                    <a:pt x="181338" y="405312"/>
                  </a:lnTo>
                  <a:lnTo>
                    <a:pt x="200984" y="352379"/>
                  </a:lnTo>
                  <a:lnTo>
                    <a:pt x="142048" y="314570"/>
                  </a:lnTo>
                  <a:lnTo>
                    <a:pt x="102759" y="282811"/>
                  </a:lnTo>
                  <a:lnTo>
                    <a:pt x="101246" y="267688"/>
                  </a:lnTo>
                  <a:lnTo>
                    <a:pt x="163205" y="302471"/>
                  </a:lnTo>
                  <a:lnTo>
                    <a:pt x="210050" y="328182"/>
                  </a:lnTo>
                  <a:lnTo>
                    <a:pt x="237251" y="294910"/>
                  </a:lnTo>
                  <a:lnTo>
                    <a:pt x="237251" y="293398"/>
                  </a:lnTo>
                  <a:lnTo>
                    <a:pt x="237251" y="291885"/>
                  </a:lnTo>
                  <a:lnTo>
                    <a:pt x="238763" y="287348"/>
                  </a:lnTo>
                  <a:lnTo>
                    <a:pt x="238763" y="282811"/>
                  </a:lnTo>
                  <a:lnTo>
                    <a:pt x="240274" y="279786"/>
                  </a:lnTo>
                  <a:lnTo>
                    <a:pt x="240274" y="278274"/>
                  </a:lnTo>
                  <a:lnTo>
                    <a:pt x="240274" y="275249"/>
                  </a:lnTo>
                  <a:lnTo>
                    <a:pt x="240274" y="273737"/>
                  </a:lnTo>
                  <a:lnTo>
                    <a:pt x="240274" y="267688"/>
                  </a:lnTo>
                  <a:lnTo>
                    <a:pt x="238763" y="264663"/>
                  </a:lnTo>
                  <a:lnTo>
                    <a:pt x="238763" y="263150"/>
                  </a:lnTo>
                  <a:lnTo>
                    <a:pt x="235739" y="261638"/>
                  </a:lnTo>
                  <a:lnTo>
                    <a:pt x="234230" y="258613"/>
                  </a:lnTo>
                  <a:lnTo>
                    <a:pt x="231208" y="255589"/>
                  </a:lnTo>
                  <a:lnTo>
                    <a:pt x="228185" y="252564"/>
                  </a:lnTo>
                  <a:lnTo>
                    <a:pt x="223650" y="249539"/>
                  </a:lnTo>
                  <a:lnTo>
                    <a:pt x="219118" y="246514"/>
                  </a:lnTo>
                  <a:lnTo>
                    <a:pt x="214585" y="243490"/>
                  </a:lnTo>
                  <a:lnTo>
                    <a:pt x="210050" y="238952"/>
                  </a:lnTo>
                  <a:lnTo>
                    <a:pt x="207029" y="237440"/>
                  </a:lnTo>
                  <a:lnTo>
                    <a:pt x="202495" y="234416"/>
                  </a:lnTo>
                  <a:lnTo>
                    <a:pt x="197962" y="231391"/>
                  </a:lnTo>
                  <a:lnTo>
                    <a:pt x="196449" y="229879"/>
                  </a:lnTo>
                  <a:lnTo>
                    <a:pt x="193429" y="228366"/>
                  </a:lnTo>
                  <a:lnTo>
                    <a:pt x="191917" y="226854"/>
                  </a:lnTo>
                  <a:lnTo>
                    <a:pt x="188895" y="225341"/>
                  </a:lnTo>
                  <a:lnTo>
                    <a:pt x="187384" y="223829"/>
                  </a:lnTo>
                  <a:lnTo>
                    <a:pt x="182849" y="220804"/>
                  </a:lnTo>
                  <a:lnTo>
                    <a:pt x="179828" y="217780"/>
                  </a:lnTo>
                  <a:lnTo>
                    <a:pt x="175295" y="214755"/>
                  </a:lnTo>
                  <a:lnTo>
                    <a:pt x="173784" y="213242"/>
                  </a:lnTo>
                  <a:lnTo>
                    <a:pt x="170761" y="210218"/>
                  </a:lnTo>
                  <a:lnTo>
                    <a:pt x="167737" y="208705"/>
                  </a:lnTo>
                  <a:lnTo>
                    <a:pt x="166227" y="207193"/>
                  </a:lnTo>
                  <a:lnTo>
                    <a:pt x="161694" y="204169"/>
                  </a:lnTo>
                  <a:lnTo>
                    <a:pt x="157161" y="199631"/>
                  </a:lnTo>
                  <a:lnTo>
                    <a:pt x="152627" y="195094"/>
                  </a:lnTo>
                  <a:lnTo>
                    <a:pt x="148094" y="193582"/>
                  </a:lnTo>
                  <a:lnTo>
                    <a:pt x="145071" y="190557"/>
                  </a:lnTo>
                  <a:lnTo>
                    <a:pt x="142048" y="187532"/>
                  </a:lnTo>
                  <a:lnTo>
                    <a:pt x="140536" y="186020"/>
                  </a:lnTo>
                  <a:lnTo>
                    <a:pt x="139027" y="184508"/>
                  </a:lnTo>
                  <a:lnTo>
                    <a:pt x="139027" y="182995"/>
                  </a:lnTo>
                  <a:lnTo>
                    <a:pt x="140536" y="179971"/>
                  </a:lnTo>
                  <a:lnTo>
                    <a:pt x="143560" y="176946"/>
                  </a:lnTo>
                  <a:lnTo>
                    <a:pt x="146583" y="175433"/>
                  </a:lnTo>
                  <a:lnTo>
                    <a:pt x="148094" y="173921"/>
                  </a:lnTo>
                  <a:lnTo>
                    <a:pt x="151116" y="172409"/>
                  </a:lnTo>
                  <a:lnTo>
                    <a:pt x="152627" y="170897"/>
                  </a:lnTo>
                  <a:lnTo>
                    <a:pt x="241786" y="232903"/>
                  </a:lnTo>
                  <a:lnTo>
                    <a:pt x="264452" y="234416"/>
                  </a:lnTo>
                  <a:lnTo>
                    <a:pt x="288632" y="170897"/>
                  </a:lnTo>
                  <a:lnTo>
                    <a:pt x="288632" y="169384"/>
                  </a:lnTo>
                  <a:lnTo>
                    <a:pt x="287120" y="166359"/>
                  </a:lnTo>
                  <a:lnTo>
                    <a:pt x="285609" y="164847"/>
                  </a:lnTo>
                  <a:lnTo>
                    <a:pt x="284098" y="161822"/>
                  </a:lnTo>
                  <a:lnTo>
                    <a:pt x="282587" y="157285"/>
                  </a:lnTo>
                  <a:lnTo>
                    <a:pt x="279565" y="154261"/>
                  </a:lnTo>
                  <a:lnTo>
                    <a:pt x="278052" y="151236"/>
                  </a:lnTo>
                  <a:lnTo>
                    <a:pt x="275031" y="146699"/>
                  </a:lnTo>
                  <a:lnTo>
                    <a:pt x="273520" y="142162"/>
                  </a:lnTo>
                  <a:lnTo>
                    <a:pt x="270498" y="139137"/>
                  </a:lnTo>
                  <a:lnTo>
                    <a:pt x="268987" y="136112"/>
                  </a:lnTo>
                  <a:lnTo>
                    <a:pt x="267476" y="131575"/>
                  </a:lnTo>
                  <a:lnTo>
                    <a:pt x="264452" y="130063"/>
                  </a:lnTo>
                  <a:lnTo>
                    <a:pt x="262941" y="127038"/>
                  </a:lnTo>
                  <a:lnTo>
                    <a:pt x="261431" y="127038"/>
                  </a:lnTo>
                  <a:lnTo>
                    <a:pt x="261431" y="124013"/>
                  </a:lnTo>
                  <a:lnTo>
                    <a:pt x="258408" y="122501"/>
                  </a:lnTo>
                  <a:lnTo>
                    <a:pt x="256897" y="120989"/>
                  </a:lnTo>
                  <a:lnTo>
                    <a:pt x="252364" y="119476"/>
                  </a:lnTo>
                  <a:lnTo>
                    <a:pt x="249340" y="117964"/>
                  </a:lnTo>
                  <a:lnTo>
                    <a:pt x="244808" y="114939"/>
                  </a:lnTo>
                  <a:lnTo>
                    <a:pt x="240274" y="113427"/>
                  </a:lnTo>
                  <a:lnTo>
                    <a:pt x="235739" y="111914"/>
                  </a:lnTo>
                  <a:lnTo>
                    <a:pt x="232719" y="108890"/>
                  </a:lnTo>
                  <a:lnTo>
                    <a:pt x="228185" y="107377"/>
                  </a:lnTo>
                  <a:lnTo>
                    <a:pt x="225163" y="104353"/>
                  </a:lnTo>
                  <a:lnTo>
                    <a:pt x="220630" y="102840"/>
                  </a:lnTo>
                  <a:lnTo>
                    <a:pt x="217607" y="101328"/>
                  </a:lnTo>
                  <a:lnTo>
                    <a:pt x="214585" y="99816"/>
                  </a:lnTo>
                  <a:lnTo>
                    <a:pt x="213073" y="98303"/>
                  </a:lnTo>
                  <a:lnTo>
                    <a:pt x="211562" y="98303"/>
                  </a:lnTo>
                  <a:lnTo>
                    <a:pt x="211562" y="96791"/>
                  </a:lnTo>
                  <a:lnTo>
                    <a:pt x="210050" y="93766"/>
                  </a:lnTo>
                  <a:lnTo>
                    <a:pt x="210050" y="92254"/>
                  </a:lnTo>
                  <a:lnTo>
                    <a:pt x="207029" y="89229"/>
                  </a:lnTo>
                  <a:lnTo>
                    <a:pt x="207029" y="86204"/>
                  </a:lnTo>
                  <a:lnTo>
                    <a:pt x="204007" y="83180"/>
                  </a:lnTo>
                  <a:lnTo>
                    <a:pt x="202495" y="78643"/>
                  </a:lnTo>
                  <a:lnTo>
                    <a:pt x="199473" y="75618"/>
                  </a:lnTo>
                  <a:lnTo>
                    <a:pt x="188895" y="57470"/>
                  </a:lnTo>
                  <a:lnTo>
                    <a:pt x="223650" y="81667"/>
                  </a:lnTo>
                  <a:lnTo>
                    <a:pt x="287120" y="127038"/>
                  </a:lnTo>
                  <a:lnTo>
                    <a:pt x="288632" y="127038"/>
                  </a:lnTo>
                  <a:lnTo>
                    <a:pt x="290141" y="127038"/>
                  </a:lnTo>
                  <a:lnTo>
                    <a:pt x="293165" y="128550"/>
                  </a:lnTo>
                  <a:lnTo>
                    <a:pt x="297699" y="128550"/>
                  </a:lnTo>
                  <a:lnTo>
                    <a:pt x="300721" y="130063"/>
                  </a:lnTo>
                  <a:lnTo>
                    <a:pt x="303742" y="130063"/>
                  </a:lnTo>
                  <a:lnTo>
                    <a:pt x="306765" y="128550"/>
                  </a:lnTo>
                  <a:lnTo>
                    <a:pt x="309788" y="127038"/>
                  </a:lnTo>
                  <a:lnTo>
                    <a:pt x="311299" y="125526"/>
                  </a:lnTo>
                  <a:lnTo>
                    <a:pt x="312810" y="122501"/>
                  </a:lnTo>
                  <a:lnTo>
                    <a:pt x="314322" y="119476"/>
                  </a:lnTo>
                  <a:lnTo>
                    <a:pt x="315833" y="116452"/>
                  </a:lnTo>
                  <a:lnTo>
                    <a:pt x="318853" y="111914"/>
                  </a:lnTo>
                  <a:lnTo>
                    <a:pt x="320366" y="108890"/>
                  </a:lnTo>
                  <a:lnTo>
                    <a:pt x="321877" y="104353"/>
                  </a:lnTo>
                  <a:lnTo>
                    <a:pt x="323388" y="99816"/>
                  </a:lnTo>
                  <a:lnTo>
                    <a:pt x="326411" y="95278"/>
                  </a:lnTo>
                  <a:lnTo>
                    <a:pt x="327922" y="92254"/>
                  </a:lnTo>
                  <a:lnTo>
                    <a:pt x="329433" y="87717"/>
                  </a:lnTo>
                  <a:lnTo>
                    <a:pt x="330943" y="84692"/>
                  </a:lnTo>
                  <a:lnTo>
                    <a:pt x="332454" y="81667"/>
                  </a:lnTo>
                  <a:lnTo>
                    <a:pt x="332454" y="80155"/>
                  </a:lnTo>
                  <a:lnTo>
                    <a:pt x="332454" y="78643"/>
                  </a:lnTo>
                  <a:lnTo>
                    <a:pt x="305253" y="39321"/>
                  </a:lnTo>
                  <a:lnTo>
                    <a:pt x="238763" y="3025"/>
                  </a:lnTo>
                  <a:lnTo>
                    <a:pt x="262941"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181" name="Shape 115">
              <a:extLst>
                <a:ext uri="{FF2B5EF4-FFF2-40B4-BE49-F238E27FC236}">
                  <a16:creationId xmlns:a16="http://schemas.microsoft.com/office/drawing/2014/main" id="{E9173838-A6B0-4D97-AC98-C5B9C3D38A4A}"/>
                </a:ext>
              </a:extLst>
            </p:cNvPr>
            <p:cNvSpPr/>
            <p:nvPr/>
          </p:nvSpPr>
          <p:spPr>
            <a:xfrm>
              <a:off x="3996294" y="914256"/>
              <a:ext cx="939942" cy="1751309"/>
            </a:xfrm>
            <a:custGeom>
              <a:avLst/>
              <a:gdLst/>
              <a:ahLst/>
              <a:cxnLst/>
              <a:rect l="0" t="0" r="0" b="0"/>
              <a:pathLst>
                <a:path w="939942" h="1751309">
                  <a:moveTo>
                    <a:pt x="891585" y="0"/>
                  </a:moveTo>
                  <a:lnTo>
                    <a:pt x="893096" y="0"/>
                  </a:lnTo>
                  <a:lnTo>
                    <a:pt x="893096" y="1511"/>
                  </a:lnTo>
                  <a:lnTo>
                    <a:pt x="896118" y="3023"/>
                  </a:lnTo>
                  <a:lnTo>
                    <a:pt x="899140" y="6048"/>
                  </a:lnTo>
                  <a:lnTo>
                    <a:pt x="902163" y="7560"/>
                  </a:lnTo>
                  <a:lnTo>
                    <a:pt x="903674" y="9073"/>
                  </a:lnTo>
                  <a:lnTo>
                    <a:pt x="906696" y="12099"/>
                  </a:lnTo>
                  <a:lnTo>
                    <a:pt x="908207" y="15122"/>
                  </a:lnTo>
                  <a:lnTo>
                    <a:pt x="911230" y="16634"/>
                  </a:lnTo>
                  <a:lnTo>
                    <a:pt x="912741" y="21172"/>
                  </a:lnTo>
                  <a:lnTo>
                    <a:pt x="915763" y="24196"/>
                  </a:lnTo>
                  <a:lnTo>
                    <a:pt x="917274" y="27222"/>
                  </a:lnTo>
                  <a:lnTo>
                    <a:pt x="920297" y="31758"/>
                  </a:lnTo>
                  <a:lnTo>
                    <a:pt x="923319" y="36295"/>
                  </a:lnTo>
                  <a:lnTo>
                    <a:pt x="924830" y="37807"/>
                  </a:lnTo>
                  <a:lnTo>
                    <a:pt x="926341" y="39321"/>
                  </a:lnTo>
                  <a:lnTo>
                    <a:pt x="927852" y="42345"/>
                  </a:lnTo>
                  <a:lnTo>
                    <a:pt x="927852" y="45369"/>
                  </a:lnTo>
                  <a:lnTo>
                    <a:pt x="929363" y="46882"/>
                  </a:lnTo>
                  <a:lnTo>
                    <a:pt x="930875" y="49906"/>
                  </a:lnTo>
                  <a:lnTo>
                    <a:pt x="932386" y="52933"/>
                  </a:lnTo>
                  <a:lnTo>
                    <a:pt x="932386" y="55956"/>
                  </a:lnTo>
                  <a:lnTo>
                    <a:pt x="933897" y="58981"/>
                  </a:lnTo>
                  <a:lnTo>
                    <a:pt x="935408" y="60493"/>
                  </a:lnTo>
                  <a:lnTo>
                    <a:pt x="936920" y="65030"/>
                  </a:lnTo>
                  <a:lnTo>
                    <a:pt x="936920" y="68056"/>
                  </a:lnTo>
                  <a:lnTo>
                    <a:pt x="938431" y="71079"/>
                  </a:lnTo>
                  <a:lnTo>
                    <a:pt x="939942" y="74104"/>
                  </a:lnTo>
                  <a:lnTo>
                    <a:pt x="939942" y="77129"/>
                  </a:lnTo>
                  <a:lnTo>
                    <a:pt x="939942" y="80155"/>
                  </a:lnTo>
                  <a:lnTo>
                    <a:pt x="939942" y="84691"/>
                  </a:lnTo>
                  <a:lnTo>
                    <a:pt x="939942" y="87715"/>
                  </a:lnTo>
                  <a:lnTo>
                    <a:pt x="939942" y="90740"/>
                  </a:lnTo>
                  <a:lnTo>
                    <a:pt x="939942" y="95278"/>
                  </a:lnTo>
                  <a:lnTo>
                    <a:pt x="939942" y="99814"/>
                  </a:lnTo>
                  <a:lnTo>
                    <a:pt x="939942" y="102839"/>
                  </a:lnTo>
                  <a:lnTo>
                    <a:pt x="939942" y="107377"/>
                  </a:lnTo>
                  <a:lnTo>
                    <a:pt x="939942" y="111913"/>
                  </a:lnTo>
                  <a:lnTo>
                    <a:pt x="939942" y="114938"/>
                  </a:lnTo>
                  <a:lnTo>
                    <a:pt x="939942" y="119475"/>
                  </a:lnTo>
                  <a:lnTo>
                    <a:pt x="939942" y="124012"/>
                  </a:lnTo>
                  <a:lnTo>
                    <a:pt x="939942" y="128549"/>
                  </a:lnTo>
                  <a:lnTo>
                    <a:pt x="939942" y="131574"/>
                  </a:lnTo>
                  <a:lnTo>
                    <a:pt x="939942" y="133086"/>
                  </a:lnTo>
                  <a:lnTo>
                    <a:pt x="939942" y="136112"/>
                  </a:lnTo>
                  <a:lnTo>
                    <a:pt x="939942" y="140648"/>
                  </a:lnTo>
                  <a:lnTo>
                    <a:pt x="939942" y="143673"/>
                  </a:lnTo>
                  <a:lnTo>
                    <a:pt x="939942" y="148211"/>
                  </a:lnTo>
                  <a:lnTo>
                    <a:pt x="939942" y="154259"/>
                  </a:lnTo>
                  <a:lnTo>
                    <a:pt x="939942" y="160308"/>
                  </a:lnTo>
                  <a:lnTo>
                    <a:pt x="939942" y="164846"/>
                  </a:lnTo>
                  <a:lnTo>
                    <a:pt x="938431" y="172407"/>
                  </a:lnTo>
                  <a:lnTo>
                    <a:pt x="936920" y="178457"/>
                  </a:lnTo>
                  <a:lnTo>
                    <a:pt x="933897" y="186018"/>
                  </a:lnTo>
                  <a:lnTo>
                    <a:pt x="930875" y="193580"/>
                  </a:lnTo>
                  <a:lnTo>
                    <a:pt x="927852" y="201142"/>
                  </a:lnTo>
                  <a:lnTo>
                    <a:pt x="924830" y="210216"/>
                  </a:lnTo>
                  <a:lnTo>
                    <a:pt x="921808" y="219290"/>
                  </a:lnTo>
                  <a:lnTo>
                    <a:pt x="918785" y="226852"/>
                  </a:lnTo>
                  <a:lnTo>
                    <a:pt x="915763" y="237439"/>
                  </a:lnTo>
                  <a:lnTo>
                    <a:pt x="911230" y="246513"/>
                  </a:lnTo>
                  <a:lnTo>
                    <a:pt x="906696" y="257101"/>
                  </a:lnTo>
                  <a:lnTo>
                    <a:pt x="902163" y="267686"/>
                  </a:lnTo>
                  <a:lnTo>
                    <a:pt x="899140" y="278272"/>
                  </a:lnTo>
                  <a:lnTo>
                    <a:pt x="894607" y="288859"/>
                  </a:lnTo>
                  <a:lnTo>
                    <a:pt x="888562" y="300958"/>
                  </a:lnTo>
                  <a:lnTo>
                    <a:pt x="884029" y="313058"/>
                  </a:lnTo>
                  <a:lnTo>
                    <a:pt x="879495" y="325157"/>
                  </a:lnTo>
                  <a:lnTo>
                    <a:pt x="874962" y="337254"/>
                  </a:lnTo>
                  <a:lnTo>
                    <a:pt x="868917" y="350866"/>
                  </a:lnTo>
                  <a:lnTo>
                    <a:pt x="864384" y="362964"/>
                  </a:lnTo>
                  <a:lnTo>
                    <a:pt x="858339" y="376576"/>
                  </a:lnTo>
                  <a:lnTo>
                    <a:pt x="852295" y="390187"/>
                  </a:lnTo>
                  <a:lnTo>
                    <a:pt x="846250" y="403798"/>
                  </a:lnTo>
                  <a:lnTo>
                    <a:pt x="840205" y="417409"/>
                  </a:lnTo>
                  <a:lnTo>
                    <a:pt x="834160" y="432533"/>
                  </a:lnTo>
                  <a:lnTo>
                    <a:pt x="828116" y="446144"/>
                  </a:lnTo>
                  <a:lnTo>
                    <a:pt x="822071" y="461269"/>
                  </a:lnTo>
                  <a:lnTo>
                    <a:pt x="816027" y="476393"/>
                  </a:lnTo>
                  <a:lnTo>
                    <a:pt x="808471" y="491515"/>
                  </a:lnTo>
                  <a:lnTo>
                    <a:pt x="802426" y="506638"/>
                  </a:lnTo>
                  <a:lnTo>
                    <a:pt x="794871" y="523274"/>
                  </a:lnTo>
                  <a:lnTo>
                    <a:pt x="787314" y="538398"/>
                  </a:lnTo>
                  <a:lnTo>
                    <a:pt x="781270" y="553521"/>
                  </a:lnTo>
                  <a:lnTo>
                    <a:pt x="773714" y="570159"/>
                  </a:lnTo>
                  <a:lnTo>
                    <a:pt x="766158" y="586793"/>
                  </a:lnTo>
                  <a:lnTo>
                    <a:pt x="758603" y="603429"/>
                  </a:lnTo>
                  <a:lnTo>
                    <a:pt x="751047" y="620065"/>
                  </a:lnTo>
                  <a:lnTo>
                    <a:pt x="743491" y="636701"/>
                  </a:lnTo>
                  <a:lnTo>
                    <a:pt x="735935" y="653339"/>
                  </a:lnTo>
                  <a:lnTo>
                    <a:pt x="728379" y="669973"/>
                  </a:lnTo>
                  <a:lnTo>
                    <a:pt x="720823" y="688121"/>
                  </a:lnTo>
                  <a:lnTo>
                    <a:pt x="713268" y="704757"/>
                  </a:lnTo>
                  <a:lnTo>
                    <a:pt x="705712" y="722906"/>
                  </a:lnTo>
                  <a:lnTo>
                    <a:pt x="696645" y="739542"/>
                  </a:lnTo>
                  <a:lnTo>
                    <a:pt x="689089" y="757690"/>
                  </a:lnTo>
                  <a:lnTo>
                    <a:pt x="681533" y="775840"/>
                  </a:lnTo>
                  <a:lnTo>
                    <a:pt x="672466" y="792474"/>
                  </a:lnTo>
                  <a:lnTo>
                    <a:pt x="664911" y="810622"/>
                  </a:lnTo>
                  <a:lnTo>
                    <a:pt x="655844" y="828772"/>
                  </a:lnTo>
                  <a:lnTo>
                    <a:pt x="648288" y="846919"/>
                  </a:lnTo>
                  <a:lnTo>
                    <a:pt x="639221" y="865067"/>
                  </a:lnTo>
                  <a:lnTo>
                    <a:pt x="631665" y="881703"/>
                  </a:lnTo>
                  <a:lnTo>
                    <a:pt x="622598" y="899852"/>
                  </a:lnTo>
                  <a:lnTo>
                    <a:pt x="613531" y="918000"/>
                  </a:lnTo>
                  <a:lnTo>
                    <a:pt x="604464" y="937662"/>
                  </a:lnTo>
                  <a:lnTo>
                    <a:pt x="596909" y="954296"/>
                  </a:lnTo>
                  <a:lnTo>
                    <a:pt x="587841" y="972445"/>
                  </a:lnTo>
                  <a:lnTo>
                    <a:pt x="580286" y="990593"/>
                  </a:lnTo>
                  <a:lnTo>
                    <a:pt x="571219" y="1008741"/>
                  </a:lnTo>
                  <a:lnTo>
                    <a:pt x="562152" y="1026890"/>
                  </a:lnTo>
                  <a:lnTo>
                    <a:pt x="553085" y="1045038"/>
                  </a:lnTo>
                  <a:lnTo>
                    <a:pt x="544018" y="1063186"/>
                  </a:lnTo>
                  <a:lnTo>
                    <a:pt x="534951" y="1081334"/>
                  </a:lnTo>
                  <a:lnTo>
                    <a:pt x="527395" y="1099483"/>
                  </a:lnTo>
                  <a:lnTo>
                    <a:pt x="516817" y="1116120"/>
                  </a:lnTo>
                  <a:lnTo>
                    <a:pt x="509261" y="1134267"/>
                  </a:lnTo>
                  <a:lnTo>
                    <a:pt x="500194" y="1152415"/>
                  </a:lnTo>
                  <a:lnTo>
                    <a:pt x="491127" y="1169053"/>
                  </a:lnTo>
                  <a:lnTo>
                    <a:pt x="482060" y="1187200"/>
                  </a:lnTo>
                  <a:lnTo>
                    <a:pt x="472993" y="1203835"/>
                  </a:lnTo>
                  <a:lnTo>
                    <a:pt x="463926" y="1221984"/>
                  </a:lnTo>
                  <a:lnTo>
                    <a:pt x="454859" y="1238621"/>
                  </a:lnTo>
                  <a:lnTo>
                    <a:pt x="445792" y="1256768"/>
                  </a:lnTo>
                  <a:lnTo>
                    <a:pt x="436725" y="1273404"/>
                  </a:lnTo>
                  <a:lnTo>
                    <a:pt x="427658" y="1290040"/>
                  </a:lnTo>
                  <a:lnTo>
                    <a:pt x="420103" y="1306677"/>
                  </a:lnTo>
                  <a:lnTo>
                    <a:pt x="411036" y="1323312"/>
                  </a:lnTo>
                  <a:lnTo>
                    <a:pt x="401969" y="1338435"/>
                  </a:lnTo>
                  <a:lnTo>
                    <a:pt x="392902" y="1355071"/>
                  </a:lnTo>
                  <a:lnTo>
                    <a:pt x="385346" y="1370195"/>
                  </a:lnTo>
                  <a:lnTo>
                    <a:pt x="376279" y="1386832"/>
                  </a:lnTo>
                  <a:lnTo>
                    <a:pt x="368723" y="1401956"/>
                  </a:lnTo>
                  <a:lnTo>
                    <a:pt x="359656" y="1417078"/>
                  </a:lnTo>
                  <a:lnTo>
                    <a:pt x="352100" y="1432201"/>
                  </a:lnTo>
                  <a:lnTo>
                    <a:pt x="343033" y="1447325"/>
                  </a:lnTo>
                  <a:lnTo>
                    <a:pt x="335478" y="1460936"/>
                  </a:lnTo>
                  <a:lnTo>
                    <a:pt x="326411" y="1476060"/>
                  </a:lnTo>
                  <a:lnTo>
                    <a:pt x="320366" y="1489671"/>
                  </a:lnTo>
                  <a:lnTo>
                    <a:pt x="311299" y="1503282"/>
                  </a:lnTo>
                  <a:lnTo>
                    <a:pt x="305254" y="1516894"/>
                  </a:lnTo>
                  <a:lnTo>
                    <a:pt x="296187" y="1528992"/>
                  </a:lnTo>
                  <a:lnTo>
                    <a:pt x="290143" y="1542604"/>
                  </a:lnTo>
                  <a:lnTo>
                    <a:pt x="282587" y="1554702"/>
                  </a:lnTo>
                  <a:lnTo>
                    <a:pt x="276542" y="1566801"/>
                  </a:lnTo>
                  <a:lnTo>
                    <a:pt x="268987" y="1578902"/>
                  </a:lnTo>
                  <a:lnTo>
                    <a:pt x="262942" y="1589487"/>
                  </a:lnTo>
                  <a:lnTo>
                    <a:pt x="255386" y="1601586"/>
                  </a:lnTo>
                  <a:lnTo>
                    <a:pt x="249341" y="1612172"/>
                  </a:lnTo>
                  <a:lnTo>
                    <a:pt x="243297" y="1622759"/>
                  </a:lnTo>
                  <a:lnTo>
                    <a:pt x="237252" y="1631834"/>
                  </a:lnTo>
                  <a:lnTo>
                    <a:pt x="231208" y="1642419"/>
                  </a:lnTo>
                  <a:lnTo>
                    <a:pt x="225163" y="1651493"/>
                  </a:lnTo>
                  <a:lnTo>
                    <a:pt x="219118" y="1660569"/>
                  </a:lnTo>
                  <a:lnTo>
                    <a:pt x="214585" y="1668129"/>
                  </a:lnTo>
                  <a:lnTo>
                    <a:pt x="210051" y="1675691"/>
                  </a:lnTo>
                  <a:lnTo>
                    <a:pt x="204007" y="1683253"/>
                  </a:lnTo>
                  <a:lnTo>
                    <a:pt x="199473" y="1690815"/>
                  </a:lnTo>
                  <a:lnTo>
                    <a:pt x="194940" y="1696864"/>
                  </a:lnTo>
                  <a:lnTo>
                    <a:pt x="191917" y="1702914"/>
                  </a:lnTo>
                  <a:lnTo>
                    <a:pt x="187384" y="1708963"/>
                  </a:lnTo>
                  <a:lnTo>
                    <a:pt x="182850" y="1715014"/>
                  </a:lnTo>
                  <a:lnTo>
                    <a:pt x="179828" y="1719549"/>
                  </a:lnTo>
                  <a:lnTo>
                    <a:pt x="176806" y="1724087"/>
                  </a:lnTo>
                  <a:lnTo>
                    <a:pt x="173784" y="1727113"/>
                  </a:lnTo>
                  <a:lnTo>
                    <a:pt x="170761" y="1730136"/>
                  </a:lnTo>
                  <a:lnTo>
                    <a:pt x="169250" y="1733161"/>
                  </a:lnTo>
                  <a:lnTo>
                    <a:pt x="166228" y="1736186"/>
                  </a:lnTo>
                  <a:lnTo>
                    <a:pt x="164717" y="1737698"/>
                  </a:lnTo>
                  <a:lnTo>
                    <a:pt x="163205" y="1739210"/>
                  </a:lnTo>
                  <a:lnTo>
                    <a:pt x="160183" y="1739210"/>
                  </a:lnTo>
                  <a:lnTo>
                    <a:pt x="157161" y="1740724"/>
                  </a:lnTo>
                  <a:lnTo>
                    <a:pt x="154138" y="1742236"/>
                  </a:lnTo>
                  <a:lnTo>
                    <a:pt x="151116" y="1743747"/>
                  </a:lnTo>
                  <a:lnTo>
                    <a:pt x="149605" y="1745260"/>
                  </a:lnTo>
                  <a:lnTo>
                    <a:pt x="146583" y="1745260"/>
                  </a:lnTo>
                  <a:lnTo>
                    <a:pt x="142049" y="1746772"/>
                  </a:lnTo>
                  <a:lnTo>
                    <a:pt x="139027" y="1748284"/>
                  </a:lnTo>
                  <a:lnTo>
                    <a:pt x="137516" y="1748284"/>
                  </a:lnTo>
                  <a:lnTo>
                    <a:pt x="132982" y="1748284"/>
                  </a:lnTo>
                  <a:lnTo>
                    <a:pt x="129960" y="1749797"/>
                  </a:lnTo>
                  <a:lnTo>
                    <a:pt x="126938" y="1749797"/>
                  </a:lnTo>
                  <a:lnTo>
                    <a:pt x="123915" y="1749797"/>
                  </a:lnTo>
                  <a:lnTo>
                    <a:pt x="120893" y="1751309"/>
                  </a:lnTo>
                  <a:lnTo>
                    <a:pt x="117871" y="1751309"/>
                  </a:lnTo>
                  <a:lnTo>
                    <a:pt x="113337" y="1751309"/>
                  </a:lnTo>
                  <a:lnTo>
                    <a:pt x="111826" y="1751309"/>
                  </a:lnTo>
                  <a:lnTo>
                    <a:pt x="107292" y="1751309"/>
                  </a:lnTo>
                  <a:lnTo>
                    <a:pt x="104270" y="1751309"/>
                  </a:lnTo>
                  <a:lnTo>
                    <a:pt x="101248" y="1751309"/>
                  </a:lnTo>
                  <a:lnTo>
                    <a:pt x="98225" y="1751309"/>
                  </a:lnTo>
                  <a:lnTo>
                    <a:pt x="95203" y="1751309"/>
                  </a:lnTo>
                  <a:lnTo>
                    <a:pt x="92181" y="1751309"/>
                  </a:lnTo>
                  <a:lnTo>
                    <a:pt x="87647" y="1751309"/>
                  </a:lnTo>
                  <a:lnTo>
                    <a:pt x="84625" y="1749797"/>
                  </a:lnTo>
                  <a:lnTo>
                    <a:pt x="81603" y="1749797"/>
                  </a:lnTo>
                  <a:lnTo>
                    <a:pt x="78580" y="1749797"/>
                  </a:lnTo>
                  <a:lnTo>
                    <a:pt x="75558" y="1749797"/>
                  </a:lnTo>
                  <a:lnTo>
                    <a:pt x="72536" y="1748284"/>
                  </a:lnTo>
                  <a:lnTo>
                    <a:pt x="69514" y="1748284"/>
                  </a:lnTo>
                  <a:lnTo>
                    <a:pt x="66491" y="1748284"/>
                  </a:lnTo>
                  <a:lnTo>
                    <a:pt x="61957" y="1746772"/>
                  </a:lnTo>
                  <a:lnTo>
                    <a:pt x="60446" y="1746772"/>
                  </a:lnTo>
                  <a:lnTo>
                    <a:pt x="57424" y="1745260"/>
                  </a:lnTo>
                  <a:lnTo>
                    <a:pt x="54402" y="1743747"/>
                  </a:lnTo>
                  <a:lnTo>
                    <a:pt x="51379" y="1743747"/>
                  </a:lnTo>
                  <a:lnTo>
                    <a:pt x="48357" y="1743747"/>
                  </a:lnTo>
                  <a:lnTo>
                    <a:pt x="45335" y="1742236"/>
                  </a:lnTo>
                  <a:lnTo>
                    <a:pt x="42313" y="1740724"/>
                  </a:lnTo>
                  <a:lnTo>
                    <a:pt x="40801" y="1740724"/>
                  </a:lnTo>
                  <a:lnTo>
                    <a:pt x="36268" y="1739210"/>
                  </a:lnTo>
                  <a:lnTo>
                    <a:pt x="30223" y="1737698"/>
                  </a:lnTo>
                  <a:lnTo>
                    <a:pt x="25690" y="1734673"/>
                  </a:lnTo>
                  <a:lnTo>
                    <a:pt x="21156" y="1733161"/>
                  </a:lnTo>
                  <a:lnTo>
                    <a:pt x="18134" y="1731648"/>
                  </a:lnTo>
                  <a:lnTo>
                    <a:pt x="13600" y="1730136"/>
                  </a:lnTo>
                  <a:lnTo>
                    <a:pt x="12089" y="1728625"/>
                  </a:lnTo>
                  <a:lnTo>
                    <a:pt x="7556" y="1727113"/>
                  </a:lnTo>
                  <a:lnTo>
                    <a:pt x="6045" y="1725599"/>
                  </a:lnTo>
                  <a:lnTo>
                    <a:pt x="4533" y="1724087"/>
                  </a:lnTo>
                  <a:lnTo>
                    <a:pt x="3022" y="1722574"/>
                  </a:lnTo>
                  <a:lnTo>
                    <a:pt x="1511" y="1721062"/>
                  </a:lnTo>
                  <a:lnTo>
                    <a:pt x="1511" y="1719549"/>
                  </a:lnTo>
                  <a:lnTo>
                    <a:pt x="0" y="1716525"/>
                  </a:lnTo>
                  <a:lnTo>
                    <a:pt x="1511" y="1711988"/>
                  </a:lnTo>
                  <a:lnTo>
                    <a:pt x="3022" y="1708963"/>
                  </a:lnTo>
                  <a:lnTo>
                    <a:pt x="4533" y="1704426"/>
                  </a:lnTo>
                  <a:lnTo>
                    <a:pt x="6045" y="1701403"/>
                  </a:lnTo>
                  <a:lnTo>
                    <a:pt x="7556" y="1698377"/>
                  </a:lnTo>
                  <a:lnTo>
                    <a:pt x="10578" y="1693839"/>
                  </a:lnTo>
                  <a:lnTo>
                    <a:pt x="13600" y="1690815"/>
                  </a:lnTo>
                  <a:lnTo>
                    <a:pt x="16623" y="1686279"/>
                  </a:lnTo>
                  <a:lnTo>
                    <a:pt x="18134" y="1683253"/>
                  </a:lnTo>
                  <a:lnTo>
                    <a:pt x="21156" y="1680228"/>
                  </a:lnTo>
                  <a:lnTo>
                    <a:pt x="22668" y="1678716"/>
                  </a:lnTo>
                  <a:lnTo>
                    <a:pt x="24179" y="1677204"/>
                  </a:lnTo>
                  <a:lnTo>
                    <a:pt x="25690" y="1675691"/>
                  </a:lnTo>
                  <a:lnTo>
                    <a:pt x="27201" y="1675691"/>
                  </a:lnTo>
                  <a:lnTo>
                    <a:pt x="30223" y="1677204"/>
                  </a:lnTo>
                  <a:lnTo>
                    <a:pt x="33246" y="1680228"/>
                  </a:lnTo>
                  <a:lnTo>
                    <a:pt x="36268" y="1680228"/>
                  </a:lnTo>
                  <a:lnTo>
                    <a:pt x="37779" y="1681740"/>
                  </a:lnTo>
                  <a:lnTo>
                    <a:pt x="40801" y="1683253"/>
                  </a:lnTo>
                  <a:lnTo>
                    <a:pt x="42313" y="1684765"/>
                  </a:lnTo>
                  <a:lnTo>
                    <a:pt x="45335" y="1684765"/>
                  </a:lnTo>
                  <a:lnTo>
                    <a:pt x="48357" y="1686279"/>
                  </a:lnTo>
                  <a:lnTo>
                    <a:pt x="51379" y="1687792"/>
                  </a:lnTo>
                  <a:lnTo>
                    <a:pt x="54402" y="1689302"/>
                  </a:lnTo>
                  <a:lnTo>
                    <a:pt x="58935" y="1690815"/>
                  </a:lnTo>
                  <a:lnTo>
                    <a:pt x="61957" y="1692327"/>
                  </a:lnTo>
                  <a:lnTo>
                    <a:pt x="66491" y="1692327"/>
                  </a:lnTo>
                  <a:lnTo>
                    <a:pt x="69514" y="1693839"/>
                  </a:lnTo>
                  <a:lnTo>
                    <a:pt x="74047" y="1695352"/>
                  </a:lnTo>
                  <a:lnTo>
                    <a:pt x="78580" y="1695352"/>
                  </a:lnTo>
                  <a:lnTo>
                    <a:pt x="83114" y="1696864"/>
                  </a:lnTo>
                  <a:lnTo>
                    <a:pt x="86136" y="1696864"/>
                  </a:lnTo>
                  <a:lnTo>
                    <a:pt x="92181" y="1696864"/>
                  </a:lnTo>
                  <a:lnTo>
                    <a:pt x="96714" y="1698377"/>
                  </a:lnTo>
                  <a:lnTo>
                    <a:pt x="101248" y="1698377"/>
                  </a:lnTo>
                  <a:lnTo>
                    <a:pt x="105781" y="1698377"/>
                  </a:lnTo>
                  <a:lnTo>
                    <a:pt x="108803" y="1696864"/>
                  </a:lnTo>
                  <a:lnTo>
                    <a:pt x="111826" y="1696864"/>
                  </a:lnTo>
                  <a:lnTo>
                    <a:pt x="113337" y="1696864"/>
                  </a:lnTo>
                  <a:lnTo>
                    <a:pt x="116360" y="1696864"/>
                  </a:lnTo>
                  <a:lnTo>
                    <a:pt x="119382" y="1696864"/>
                  </a:lnTo>
                  <a:lnTo>
                    <a:pt x="120893" y="1696864"/>
                  </a:lnTo>
                  <a:lnTo>
                    <a:pt x="123915" y="1695352"/>
                  </a:lnTo>
                  <a:lnTo>
                    <a:pt x="126938" y="1695352"/>
                  </a:lnTo>
                  <a:lnTo>
                    <a:pt x="129960" y="1695352"/>
                  </a:lnTo>
                  <a:lnTo>
                    <a:pt x="132982" y="1693839"/>
                  </a:lnTo>
                  <a:lnTo>
                    <a:pt x="136004" y="1690815"/>
                  </a:lnTo>
                  <a:lnTo>
                    <a:pt x="139027" y="1689302"/>
                  </a:lnTo>
                  <a:lnTo>
                    <a:pt x="142049" y="1686279"/>
                  </a:lnTo>
                  <a:lnTo>
                    <a:pt x="145071" y="1684765"/>
                  </a:lnTo>
                  <a:lnTo>
                    <a:pt x="148094" y="1680228"/>
                  </a:lnTo>
                  <a:lnTo>
                    <a:pt x="151116" y="1677204"/>
                  </a:lnTo>
                  <a:lnTo>
                    <a:pt x="155649" y="1674180"/>
                  </a:lnTo>
                  <a:lnTo>
                    <a:pt x="160183" y="1669642"/>
                  </a:lnTo>
                  <a:lnTo>
                    <a:pt x="163205" y="1665105"/>
                  </a:lnTo>
                  <a:lnTo>
                    <a:pt x="167739" y="1660569"/>
                  </a:lnTo>
                  <a:lnTo>
                    <a:pt x="172272" y="1654518"/>
                  </a:lnTo>
                  <a:lnTo>
                    <a:pt x="175295" y="1648469"/>
                  </a:lnTo>
                  <a:lnTo>
                    <a:pt x="179828" y="1643932"/>
                  </a:lnTo>
                  <a:lnTo>
                    <a:pt x="184362" y="1637882"/>
                  </a:lnTo>
                  <a:lnTo>
                    <a:pt x="188895" y="1631834"/>
                  </a:lnTo>
                  <a:lnTo>
                    <a:pt x="193429" y="1625783"/>
                  </a:lnTo>
                  <a:lnTo>
                    <a:pt x="197962" y="1618223"/>
                  </a:lnTo>
                  <a:lnTo>
                    <a:pt x="200984" y="1612172"/>
                  </a:lnTo>
                  <a:lnTo>
                    <a:pt x="205518" y="1604612"/>
                  </a:lnTo>
                  <a:lnTo>
                    <a:pt x="210051" y="1597049"/>
                  </a:lnTo>
                  <a:lnTo>
                    <a:pt x="214585" y="1591001"/>
                  </a:lnTo>
                  <a:lnTo>
                    <a:pt x="219118" y="1583438"/>
                  </a:lnTo>
                  <a:lnTo>
                    <a:pt x="223652" y="1575876"/>
                  </a:lnTo>
                  <a:lnTo>
                    <a:pt x="229696" y="1568314"/>
                  </a:lnTo>
                  <a:lnTo>
                    <a:pt x="234230" y="1560752"/>
                  </a:lnTo>
                  <a:lnTo>
                    <a:pt x="237252" y="1553190"/>
                  </a:lnTo>
                  <a:lnTo>
                    <a:pt x="241786" y="1545628"/>
                  </a:lnTo>
                  <a:lnTo>
                    <a:pt x="246319" y="1538068"/>
                  </a:lnTo>
                  <a:lnTo>
                    <a:pt x="250853" y="1528992"/>
                  </a:lnTo>
                  <a:lnTo>
                    <a:pt x="255386" y="1522945"/>
                  </a:lnTo>
                  <a:lnTo>
                    <a:pt x="259919" y="1513869"/>
                  </a:lnTo>
                  <a:lnTo>
                    <a:pt x="264453" y="1506307"/>
                  </a:lnTo>
                  <a:lnTo>
                    <a:pt x="268987" y="1498745"/>
                  </a:lnTo>
                  <a:lnTo>
                    <a:pt x="273520" y="1491183"/>
                  </a:lnTo>
                  <a:lnTo>
                    <a:pt x="276542" y="1483623"/>
                  </a:lnTo>
                  <a:lnTo>
                    <a:pt x="281076" y="1476060"/>
                  </a:lnTo>
                  <a:lnTo>
                    <a:pt x="285609" y="1468500"/>
                  </a:lnTo>
                  <a:lnTo>
                    <a:pt x="288632" y="1460936"/>
                  </a:lnTo>
                  <a:lnTo>
                    <a:pt x="293165" y="1453375"/>
                  </a:lnTo>
                  <a:lnTo>
                    <a:pt x="297699" y="1445813"/>
                  </a:lnTo>
                  <a:lnTo>
                    <a:pt x="300721" y="1439763"/>
                  </a:lnTo>
                  <a:lnTo>
                    <a:pt x="303743" y="1432201"/>
                  </a:lnTo>
                  <a:lnTo>
                    <a:pt x="308277" y="1426152"/>
                  </a:lnTo>
                  <a:lnTo>
                    <a:pt x="311299" y="1418590"/>
                  </a:lnTo>
                  <a:lnTo>
                    <a:pt x="314322" y="1412541"/>
                  </a:lnTo>
                  <a:lnTo>
                    <a:pt x="317344" y="1406491"/>
                  </a:lnTo>
                  <a:lnTo>
                    <a:pt x="320366" y="1400444"/>
                  </a:lnTo>
                  <a:lnTo>
                    <a:pt x="323388" y="1395905"/>
                  </a:lnTo>
                  <a:lnTo>
                    <a:pt x="326411" y="1389856"/>
                  </a:lnTo>
                  <a:lnTo>
                    <a:pt x="329433" y="1385319"/>
                  </a:lnTo>
                  <a:lnTo>
                    <a:pt x="330944" y="1380781"/>
                  </a:lnTo>
                  <a:lnTo>
                    <a:pt x="333966" y="1376244"/>
                  </a:lnTo>
                  <a:lnTo>
                    <a:pt x="335478" y="1371707"/>
                  </a:lnTo>
                  <a:lnTo>
                    <a:pt x="336989" y="1368682"/>
                  </a:lnTo>
                  <a:lnTo>
                    <a:pt x="340011" y="1364145"/>
                  </a:lnTo>
                  <a:lnTo>
                    <a:pt x="341522" y="1361122"/>
                  </a:lnTo>
                  <a:lnTo>
                    <a:pt x="343033" y="1358096"/>
                  </a:lnTo>
                  <a:lnTo>
                    <a:pt x="343033" y="1356584"/>
                  </a:lnTo>
                  <a:lnTo>
                    <a:pt x="344544" y="1353559"/>
                  </a:lnTo>
                  <a:lnTo>
                    <a:pt x="346056" y="1352047"/>
                  </a:lnTo>
                  <a:lnTo>
                    <a:pt x="346056" y="1349022"/>
                  </a:lnTo>
                  <a:lnTo>
                    <a:pt x="343033" y="1352047"/>
                  </a:lnTo>
                  <a:lnTo>
                    <a:pt x="340011" y="1355071"/>
                  </a:lnTo>
                  <a:lnTo>
                    <a:pt x="336989" y="1358096"/>
                  </a:lnTo>
                  <a:lnTo>
                    <a:pt x="333966" y="1361122"/>
                  </a:lnTo>
                  <a:lnTo>
                    <a:pt x="329433" y="1365658"/>
                  </a:lnTo>
                  <a:lnTo>
                    <a:pt x="326411" y="1368682"/>
                  </a:lnTo>
                  <a:lnTo>
                    <a:pt x="323388" y="1373221"/>
                  </a:lnTo>
                  <a:lnTo>
                    <a:pt x="320366" y="1377757"/>
                  </a:lnTo>
                  <a:lnTo>
                    <a:pt x="315833" y="1382294"/>
                  </a:lnTo>
                  <a:lnTo>
                    <a:pt x="314322" y="1385319"/>
                  </a:lnTo>
                  <a:lnTo>
                    <a:pt x="311299" y="1388345"/>
                  </a:lnTo>
                  <a:lnTo>
                    <a:pt x="309788" y="1391368"/>
                  </a:lnTo>
                  <a:lnTo>
                    <a:pt x="308277" y="1394392"/>
                  </a:lnTo>
                  <a:lnTo>
                    <a:pt x="308277" y="1395905"/>
                  </a:lnTo>
                  <a:lnTo>
                    <a:pt x="306765" y="1397417"/>
                  </a:lnTo>
                  <a:lnTo>
                    <a:pt x="305254" y="1398930"/>
                  </a:lnTo>
                  <a:lnTo>
                    <a:pt x="303743" y="1401956"/>
                  </a:lnTo>
                  <a:lnTo>
                    <a:pt x="302232" y="1404979"/>
                  </a:lnTo>
                  <a:lnTo>
                    <a:pt x="299210" y="1408004"/>
                  </a:lnTo>
                  <a:lnTo>
                    <a:pt x="297699" y="1411029"/>
                  </a:lnTo>
                  <a:lnTo>
                    <a:pt x="296187" y="1414055"/>
                  </a:lnTo>
                  <a:lnTo>
                    <a:pt x="293165" y="1417078"/>
                  </a:lnTo>
                  <a:lnTo>
                    <a:pt x="290143" y="1421615"/>
                  </a:lnTo>
                  <a:lnTo>
                    <a:pt x="287120" y="1426152"/>
                  </a:lnTo>
                  <a:lnTo>
                    <a:pt x="285609" y="1430689"/>
                  </a:lnTo>
                  <a:lnTo>
                    <a:pt x="282587" y="1435226"/>
                  </a:lnTo>
                  <a:lnTo>
                    <a:pt x="278054" y="1439763"/>
                  </a:lnTo>
                  <a:lnTo>
                    <a:pt x="275031" y="1444300"/>
                  </a:lnTo>
                  <a:lnTo>
                    <a:pt x="272009" y="1448838"/>
                  </a:lnTo>
                  <a:lnTo>
                    <a:pt x="268987" y="1454888"/>
                  </a:lnTo>
                  <a:lnTo>
                    <a:pt x="264453" y="1460936"/>
                  </a:lnTo>
                  <a:lnTo>
                    <a:pt x="261431" y="1465473"/>
                  </a:lnTo>
                  <a:lnTo>
                    <a:pt x="256897" y="1471523"/>
                  </a:lnTo>
                  <a:lnTo>
                    <a:pt x="252364" y="1477572"/>
                  </a:lnTo>
                  <a:lnTo>
                    <a:pt x="247830" y="1483623"/>
                  </a:lnTo>
                  <a:lnTo>
                    <a:pt x="244808" y="1488159"/>
                  </a:lnTo>
                  <a:lnTo>
                    <a:pt x="240274" y="1494208"/>
                  </a:lnTo>
                  <a:lnTo>
                    <a:pt x="235741" y="1500258"/>
                  </a:lnTo>
                  <a:lnTo>
                    <a:pt x="232719" y="1507819"/>
                  </a:lnTo>
                  <a:lnTo>
                    <a:pt x="228185" y="1513869"/>
                  </a:lnTo>
                  <a:lnTo>
                    <a:pt x="223652" y="1519918"/>
                  </a:lnTo>
                  <a:lnTo>
                    <a:pt x="219118" y="1525968"/>
                  </a:lnTo>
                  <a:lnTo>
                    <a:pt x="214585" y="1532017"/>
                  </a:lnTo>
                  <a:lnTo>
                    <a:pt x="210051" y="1538068"/>
                  </a:lnTo>
                  <a:lnTo>
                    <a:pt x="205518" y="1544116"/>
                  </a:lnTo>
                  <a:lnTo>
                    <a:pt x="202495" y="1550167"/>
                  </a:lnTo>
                  <a:lnTo>
                    <a:pt x="197962" y="1556215"/>
                  </a:lnTo>
                  <a:lnTo>
                    <a:pt x="193429" y="1562264"/>
                  </a:lnTo>
                  <a:lnTo>
                    <a:pt x="188895" y="1568314"/>
                  </a:lnTo>
                  <a:lnTo>
                    <a:pt x="185873" y="1574363"/>
                  </a:lnTo>
                  <a:lnTo>
                    <a:pt x="181339" y="1580413"/>
                  </a:lnTo>
                  <a:lnTo>
                    <a:pt x="176806" y="1586462"/>
                  </a:lnTo>
                  <a:lnTo>
                    <a:pt x="172272" y="1592513"/>
                  </a:lnTo>
                  <a:lnTo>
                    <a:pt x="169250" y="1597049"/>
                  </a:lnTo>
                  <a:lnTo>
                    <a:pt x="164717" y="1603098"/>
                  </a:lnTo>
                  <a:lnTo>
                    <a:pt x="161694" y="1607635"/>
                  </a:lnTo>
                  <a:lnTo>
                    <a:pt x="158672" y="1613685"/>
                  </a:lnTo>
                  <a:lnTo>
                    <a:pt x="154138" y="1618223"/>
                  </a:lnTo>
                  <a:lnTo>
                    <a:pt x="151116" y="1622759"/>
                  </a:lnTo>
                  <a:lnTo>
                    <a:pt x="148094" y="1627296"/>
                  </a:lnTo>
                  <a:lnTo>
                    <a:pt x="145071" y="1631834"/>
                  </a:lnTo>
                  <a:lnTo>
                    <a:pt x="142049" y="1636370"/>
                  </a:lnTo>
                  <a:lnTo>
                    <a:pt x="139027" y="1639395"/>
                  </a:lnTo>
                  <a:lnTo>
                    <a:pt x="137516" y="1642419"/>
                  </a:lnTo>
                  <a:lnTo>
                    <a:pt x="134493" y="1646958"/>
                  </a:lnTo>
                  <a:lnTo>
                    <a:pt x="132982" y="1649981"/>
                  </a:lnTo>
                  <a:lnTo>
                    <a:pt x="129960" y="1653006"/>
                  </a:lnTo>
                  <a:lnTo>
                    <a:pt x="128449" y="1656030"/>
                  </a:lnTo>
                  <a:lnTo>
                    <a:pt x="126938" y="1657543"/>
                  </a:lnTo>
                  <a:lnTo>
                    <a:pt x="125426" y="1659057"/>
                  </a:lnTo>
                  <a:lnTo>
                    <a:pt x="123915" y="1660569"/>
                  </a:lnTo>
                  <a:lnTo>
                    <a:pt x="122404" y="1663592"/>
                  </a:lnTo>
                  <a:lnTo>
                    <a:pt x="122404" y="1665105"/>
                  </a:lnTo>
                  <a:lnTo>
                    <a:pt x="113337" y="1656030"/>
                  </a:lnTo>
                  <a:lnTo>
                    <a:pt x="163205" y="1536556"/>
                  </a:lnTo>
                  <a:lnTo>
                    <a:pt x="300721" y="1330873"/>
                  </a:lnTo>
                  <a:lnTo>
                    <a:pt x="253875" y="1361122"/>
                  </a:lnTo>
                  <a:lnTo>
                    <a:pt x="123915" y="1565291"/>
                  </a:lnTo>
                  <a:lnTo>
                    <a:pt x="63469" y="1639395"/>
                  </a:lnTo>
                  <a:lnTo>
                    <a:pt x="57424" y="1634858"/>
                  </a:lnTo>
                  <a:lnTo>
                    <a:pt x="199473" y="1382294"/>
                  </a:lnTo>
                  <a:lnTo>
                    <a:pt x="640732" y="490004"/>
                  </a:lnTo>
                  <a:lnTo>
                    <a:pt x="680022" y="488492"/>
                  </a:lnTo>
                  <a:lnTo>
                    <a:pt x="729890" y="417409"/>
                  </a:lnTo>
                  <a:lnTo>
                    <a:pt x="743491" y="350866"/>
                  </a:lnTo>
                  <a:lnTo>
                    <a:pt x="882517" y="92252"/>
                  </a:lnTo>
                  <a:lnTo>
                    <a:pt x="897629" y="86203"/>
                  </a:lnTo>
                  <a:lnTo>
                    <a:pt x="853806" y="164846"/>
                  </a:lnTo>
                  <a:lnTo>
                    <a:pt x="772203" y="356915"/>
                  </a:lnTo>
                  <a:lnTo>
                    <a:pt x="773714" y="402286"/>
                  </a:lnTo>
                  <a:lnTo>
                    <a:pt x="803937" y="361452"/>
                  </a:lnTo>
                  <a:lnTo>
                    <a:pt x="881006" y="186018"/>
                  </a:lnTo>
                  <a:lnTo>
                    <a:pt x="899140" y="161822"/>
                  </a:lnTo>
                  <a:lnTo>
                    <a:pt x="884029" y="225340"/>
                  </a:lnTo>
                  <a:lnTo>
                    <a:pt x="809982" y="388675"/>
                  </a:lnTo>
                  <a:lnTo>
                    <a:pt x="710245" y="514200"/>
                  </a:lnTo>
                  <a:lnTo>
                    <a:pt x="660377" y="556548"/>
                  </a:lnTo>
                  <a:lnTo>
                    <a:pt x="492638" y="852969"/>
                  </a:lnTo>
                  <a:lnTo>
                    <a:pt x="498683" y="851456"/>
                  </a:lnTo>
                  <a:lnTo>
                    <a:pt x="628643" y="672998"/>
                  </a:lnTo>
                  <a:lnTo>
                    <a:pt x="631665" y="672998"/>
                  </a:lnTo>
                  <a:lnTo>
                    <a:pt x="551574" y="860530"/>
                  </a:lnTo>
                  <a:lnTo>
                    <a:pt x="551574" y="872629"/>
                  </a:lnTo>
                  <a:lnTo>
                    <a:pt x="637710" y="724418"/>
                  </a:lnTo>
                  <a:lnTo>
                    <a:pt x="643754" y="735006"/>
                  </a:lnTo>
                  <a:lnTo>
                    <a:pt x="586330" y="892290"/>
                  </a:lnTo>
                  <a:lnTo>
                    <a:pt x="592375" y="895314"/>
                  </a:lnTo>
                  <a:lnTo>
                    <a:pt x="858339" y="302470"/>
                  </a:lnTo>
                  <a:lnTo>
                    <a:pt x="915763" y="157284"/>
                  </a:lnTo>
                  <a:lnTo>
                    <a:pt x="918785" y="110401"/>
                  </a:lnTo>
                  <a:lnTo>
                    <a:pt x="918785" y="108890"/>
                  </a:lnTo>
                  <a:lnTo>
                    <a:pt x="918785" y="105864"/>
                  </a:lnTo>
                  <a:lnTo>
                    <a:pt x="917274" y="104351"/>
                  </a:lnTo>
                  <a:lnTo>
                    <a:pt x="917274" y="99814"/>
                  </a:lnTo>
                  <a:lnTo>
                    <a:pt x="917274" y="96789"/>
                  </a:lnTo>
                  <a:lnTo>
                    <a:pt x="915763" y="93766"/>
                  </a:lnTo>
                  <a:lnTo>
                    <a:pt x="914252" y="89228"/>
                  </a:lnTo>
                  <a:lnTo>
                    <a:pt x="914252" y="84691"/>
                  </a:lnTo>
                  <a:lnTo>
                    <a:pt x="912741" y="81667"/>
                  </a:lnTo>
                  <a:lnTo>
                    <a:pt x="912741" y="77129"/>
                  </a:lnTo>
                  <a:lnTo>
                    <a:pt x="911230" y="74104"/>
                  </a:lnTo>
                  <a:lnTo>
                    <a:pt x="911230" y="71079"/>
                  </a:lnTo>
                  <a:lnTo>
                    <a:pt x="909719" y="68056"/>
                  </a:lnTo>
                  <a:lnTo>
                    <a:pt x="908207" y="66544"/>
                  </a:lnTo>
                  <a:lnTo>
                    <a:pt x="908207" y="65030"/>
                  </a:lnTo>
                  <a:lnTo>
                    <a:pt x="906696" y="63518"/>
                  </a:lnTo>
                  <a:lnTo>
                    <a:pt x="905185" y="62005"/>
                  </a:lnTo>
                  <a:lnTo>
                    <a:pt x="903674" y="60493"/>
                  </a:lnTo>
                  <a:lnTo>
                    <a:pt x="902163" y="57468"/>
                  </a:lnTo>
                  <a:lnTo>
                    <a:pt x="900652" y="54445"/>
                  </a:lnTo>
                  <a:lnTo>
                    <a:pt x="899140" y="51419"/>
                  </a:lnTo>
                  <a:lnTo>
                    <a:pt x="897629" y="48394"/>
                  </a:lnTo>
                  <a:lnTo>
                    <a:pt x="896118" y="45369"/>
                  </a:lnTo>
                  <a:lnTo>
                    <a:pt x="894607" y="40834"/>
                  </a:lnTo>
                  <a:lnTo>
                    <a:pt x="893096" y="37807"/>
                  </a:lnTo>
                  <a:lnTo>
                    <a:pt x="891585" y="34783"/>
                  </a:lnTo>
                  <a:lnTo>
                    <a:pt x="890074" y="33270"/>
                  </a:lnTo>
                  <a:lnTo>
                    <a:pt x="888562" y="28733"/>
                  </a:lnTo>
                  <a:lnTo>
                    <a:pt x="887051" y="27222"/>
                  </a:lnTo>
                  <a:lnTo>
                    <a:pt x="89158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2" name="Shape 117">
              <a:extLst>
                <a:ext uri="{FF2B5EF4-FFF2-40B4-BE49-F238E27FC236}">
                  <a16:creationId xmlns:a16="http://schemas.microsoft.com/office/drawing/2014/main" id="{42274C0C-06D8-4F0A-BBEE-20D9048DC214}"/>
                </a:ext>
              </a:extLst>
            </p:cNvPr>
            <p:cNvSpPr/>
            <p:nvPr/>
          </p:nvSpPr>
          <p:spPr>
            <a:xfrm>
              <a:off x="4366529" y="1175891"/>
              <a:ext cx="28712" cy="102840"/>
            </a:xfrm>
            <a:custGeom>
              <a:avLst/>
              <a:gdLst/>
              <a:ahLst/>
              <a:cxnLst/>
              <a:rect l="0" t="0" r="0" b="0"/>
              <a:pathLst>
                <a:path w="28712" h="102840">
                  <a:moveTo>
                    <a:pt x="18134" y="0"/>
                  </a:moveTo>
                  <a:lnTo>
                    <a:pt x="25690" y="30247"/>
                  </a:lnTo>
                  <a:lnTo>
                    <a:pt x="28712" y="102840"/>
                  </a:lnTo>
                  <a:lnTo>
                    <a:pt x="13601" y="93766"/>
                  </a:lnTo>
                  <a:lnTo>
                    <a:pt x="0" y="9074"/>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3" name="Shape 119">
              <a:extLst>
                <a:ext uri="{FF2B5EF4-FFF2-40B4-BE49-F238E27FC236}">
                  <a16:creationId xmlns:a16="http://schemas.microsoft.com/office/drawing/2014/main" id="{908CFB9A-5D3E-4973-8CA5-F898A5EC661A}"/>
                </a:ext>
              </a:extLst>
            </p:cNvPr>
            <p:cNvSpPr/>
            <p:nvPr/>
          </p:nvSpPr>
          <p:spPr>
            <a:xfrm>
              <a:off x="4334793" y="1147156"/>
              <a:ext cx="18135" cy="99816"/>
            </a:xfrm>
            <a:custGeom>
              <a:avLst/>
              <a:gdLst/>
              <a:ahLst/>
              <a:cxnLst/>
              <a:rect l="0" t="0" r="0" b="0"/>
              <a:pathLst>
                <a:path w="18135" h="99816">
                  <a:moveTo>
                    <a:pt x="10580" y="0"/>
                  </a:moveTo>
                  <a:lnTo>
                    <a:pt x="18135" y="27222"/>
                  </a:lnTo>
                  <a:lnTo>
                    <a:pt x="18135" y="99816"/>
                  </a:lnTo>
                  <a:lnTo>
                    <a:pt x="0" y="90741"/>
                  </a:lnTo>
                  <a:lnTo>
                    <a:pt x="7557" y="69568"/>
                  </a:lnTo>
                  <a:lnTo>
                    <a:pt x="0" y="22685"/>
                  </a:lnTo>
                  <a:lnTo>
                    <a:pt x="1058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4" name="Shape 121">
              <a:extLst>
                <a:ext uri="{FF2B5EF4-FFF2-40B4-BE49-F238E27FC236}">
                  <a16:creationId xmlns:a16="http://schemas.microsoft.com/office/drawing/2014/main" id="{A2DA8F5B-8D93-4F3D-B482-0970A368D16C}"/>
                </a:ext>
              </a:extLst>
            </p:cNvPr>
            <p:cNvSpPr/>
            <p:nvPr/>
          </p:nvSpPr>
          <p:spPr>
            <a:xfrm>
              <a:off x="4297015" y="1129006"/>
              <a:ext cx="19645" cy="93766"/>
            </a:xfrm>
            <a:custGeom>
              <a:avLst/>
              <a:gdLst/>
              <a:ahLst/>
              <a:cxnLst/>
              <a:rect l="0" t="0" r="0" b="0"/>
              <a:pathLst>
                <a:path w="19645" h="93766">
                  <a:moveTo>
                    <a:pt x="15111" y="0"/>
                  </a:moveTo>
                  <a:lnTo>
                    <a:pt x="19645" y="7562"/>
                  </a:lnTo>
                  <a:lnTo>
                    <a:pt x="16623" y="86204"/>
                  </a:lnTo>
                  <a:lnTo>
                    <a:pt x="4533" y="93766"/>
                  </a:lnTo>
                  <a:lnTo>
                    <a:pt x="0" y="68056"/>
                  </a:lnTo>
                  <a:lnTo>
                    <a:pt x="0" y="15124"/>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5" name="Shape 123">
              <a:extLst>
                <a:ext uri="{FF2B5EF4-FFF2-40B4-BE49-F238E27FC236}">
                  <a16:creationId xmlns:a16="http://schemas.microsoft.com/office/drawing/2014/main" id="{1A61E89A-DA8E-435F-AD13-907BFD51A606}"/>
                </a:ext>
              </a:extLst>
            </p:cNvPr>
            <p:cNvSpPr/>
            <p:nvPr/>
          </p:nvSpPr>
          <p:spPr>
            <a:xfrm>
              <a:off x="4253192" y="1110856"/>
              <a:ext cx="22667" cy="86203"/>
            </a:xfrm>
            <a:custGeom>
              <a:avLst/>
              <a:gdLst/>
              <a:ahLst/>
              <a:cxnLst/>
              <a:rect l="0" t="0" r="0" b="0"/>
              <a:pathLst>
                <a:path w="22667" h="86203">
                  <a:moveTo>
                    <a:pt x="15111" y="0"/>
                  </a:moveTo>
                  <a:lnTo>
                    <a:pt x="19645" y="6049"/>
                  </a:lnTo>
                  <a:lnTo>
                    <a:pt x="22667" y="86203"/>
                  </a:lnTo>
                  <a:lnTo>
                    <a:pt x="0" y="77130"/>
                  </a:lnTo>
                  <a:lnTo>
                    <a:pt x="1511" y="58981"/>
                  </a:lnTo>
                  <a:lnTo>
                    <a:pt x="6045" y="18147"/>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6" name="Shape 125">
              <a:extLst>
                <a:ext uri="{FF2B5EF4-FFF2-40B4-BE49-F238E27FC236}">
                  <a16:creationId xmlns:a16="http://schemas.microsoft.com/office/drawing/2014/main" id="{909A8424-5CF2-48CA-A8E7-644F4C61B40D}"/>
                </a:ext>
              </a:extLst>
            </p:cNvPr>
            <p:cNvSpPr/>
            <p:nvPr/>
          </p:nvSpPr>
          <p:spPr>
            <a:xfrm>
              <a:off x="4009894" y="2296543"/>
              <a:ext cx="122404" cy="92254"/>
            </a:xfrm>
            <a:custGeom>
              <a:avLst/>
              <a:gdLst/>
              <a:ahLst/>
              <a:cxnLst/>
              <a:rect l="0" t="0" r="0" b="0"/>
              <a:pathLst>
                <a:path w="122404" h="92254">
                  <a:moveTo>
                    <a:pt x="37779" y="0"/>
                  </a:moveTo>
                  <a:lnTo>
                    <a:pt x="116360" y="40834"/>
                  </a:lnTo>
                  <a:lnTo>
                    <a:pt x="122404" y="72593"/>
                  </a:lnTo>
                  <a:lnTo>
                    <a:pt x="83115" y="92254"/>
                  </a:lnTo>
                  <a:lnTo>
                    <a:pt x="80092" y="90741"/>
                  </a:lnTo>
                  <a:lnTo>
                    <a:pt x="78580" y="89229"/>
                  </a:lnTo>
                  <a:lnTo>
                    <a:pt x="75558" y="89229"/>
                  </a:lnTo>
                  <a:lnTo>
                    <a:pt x="72536" y="86204"/>
                  </a:lnTo>
                  <a:lnTo>
                    <a:pt x="68002" y="84691"/>
                  </a:lnTo>
                  <a:lnTo>
                    <a:pt x="63469" y="81667"/>
                  </a:lnTo>
                  <a:lnTo>
                    <a:pt x="58936" y="80155"/>
                  </a:lnTo>
                  <a:lnTo>
                    <a:pt x="54402" y="77130"/>
                  </a:lnTo>
                  <a:lnTo>
                    <a:pt x="49868" y="74106"/>
                  </a:lnTo>
                  <a:lnTo>
                    <a:pt x="45335" y="72593"/>
                  </a:lnTo>
                  <a:lnTo>
                    <a:pt x="40801" y="69567"/>
                  </a:lnTo>
                  <a:lnTo>
                    <a:pt x="36268" y="68056"/>
                  </a:lnTo>
                  <a:lnTo>
                    <a:pt x="33246" y="66544"/>
                  </a:lnTo>
                  <a:lnTo>
                    <a:pt x="31734" y="65031"/>
                  </a:lnTo>
                  <a:lnTo>
                    <a:pt x="28714" y="63519"/>
                  </a:lnTo>
                  <a:lnTo>
                    <a:pt x="27201" y="63519"/>
                  </a:lnTo>
                  <a:lnTo>
                    <a:pt x="27201" y="62007"/>
                  </a:lnTo>
                  <a:lnTo>
                    <a:pt x="24179" y="58982"/>
                  </a:lnTo>
                  <a:lnTo>
                    <a:pt x="22668" y="57468"/>
                  </a:lnTo>
                  <a:lnTo>
                    <a:pt x="19645" y="54445"/>
                  </a:lnTo>
                  <a:lnTo>
                    <a:pt x="18134" y="49908"/>
                  </a:lnTo>
                  <a:lnTo>
                    <a:pt x="15113" y="46883"/>
                  </a:lnTo>
                  <a:lnTo>
                    <a:pt x="13601" y="43857"/>
                  </a:lnTo>
                  <a:lnTo>
                    <a:pt x="10578" y="40834"/>
                  </a:lnTo>
                  <a:lnTo>
                    <a:pt x="9067" y="37809"/>
                  </a:lnTo>
                  <a:lnTo>
                    <a:pt x="7556" y="34784"/>
                  </a:lnTo>
                  <a:lnTo>
                    <a:pt x="4534" y="33272"/>
                  </a:lnTo>
                  <a:lnTo>
                    <a:pt x="1513" y="28734"/>
                  </a:lnTo>
                  <a:lnTo>
                    <a:pt x="0" y="27222"/>
                  </a:lnTo>
                  <a:lnTo>
                    <a:pt x="7556" y="4537"/>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7" name="Shape 127">
              <a:extLst>
                <a:ext uri="{FF2B5EF4-FFF2-40B4-BE49-F238E27FC236}">
                  <a16:creationId xmlns:a16="http://schemas.microsoft.com/office/drawing/2014/main" id="{E36E6179-8E3C-4300-9A76-D185FD7DA5BF}"/>
                </a:ext>
              </a:extLst>
            </p:cNvPr>
            <p:cNvSpPr/>
            <p:nvPr/>
          </p:nvSpPr>
          <p:spPr>
            <a:xfrm>
              <a:off x="4028028" y="1935088"/>
              <a:ext cx="96714" cy="80155"/>
            </a:xfrm>
            <a:custGeom>
              <a:avLst/>
              <a:gdLst/>
              <a:ahLst/>
              <a:cxnLst/>
              <a:rect l="0" t="0" r="0" b="0"/>
              <a:pathLst>
                <a:path w="96714" h="80155">
                  <a:moveTo>
                    <a:pt x="19645" y="0"/>
                  </a:moveTo>
                  <a:lnTo>
                    <a:pt x="24179" y="0"/>
                  </a:lnTo>
                  <a:lnTo>
                    <a:pt x="27201" y="0"/>
                  </a:lnTo>
                  <a:lnTo>
                    <a:pt x="30223" y="0"/>
                  </a:lnTo>
                  <a:lnTo>
                    <a:pt x="33246" y="0"/>
                  </a:lnTo>
                  <a:lnTo>
                    <a:pt x="95203" y="30247"/>
                  </a:lnTo>
                  <a:lnTo>
                    <a:pt x="95203" y="31759"/>
                  </a:lnTo>
                  <a:lnTo>
                    <a:pt x="95203" y="34784"/>
                  </a:lnTo>
                  <a:lnTo>
                    <a:pt x="95203" y="37807"/>
                  </a:lnTo>
                  <a:lnTo>
                    <a:pt x="96714" y="40834"/>
                  </a:lnTo>
                  <a:lnTo>
                    <a:pt x="96714" y="43858"/>
                  </a:lnTo>
                  <a:lnTo>
                    <a:pt x="96714" y="49906"/>
                  </a:lnTo>
                  <a:lnTo>
                    <a:pt x="96714" y="54445"/>
                  </a:lnTo>
                  <a:lnTo>
                    <a:pt x="96714" y="57470"/>
                  </a:lnTo>
                  <a:lnTo>
                    <a:pt x="96714" y="62007"/>
                  </a:lnTo>
                  <a:lnTo>
                    <a:pt x="96714" y="66544"/>
                  </a:lnTo>
                  <a:lnTo>
                    <a:pt x="96714" y="71081"/>
                  </a:lnTo>
                  <a:lnTo>
                    <a:pt x="96714" y="74106"/>
                  </a:lnTo>
                  <a:lnTo>
                    <a:pt x="95203" y="77129"/>
                  </a:lnTo>
                  <a:lnTo>
                    <a:pt x="93692" y="78641"/>
                  </a:lnTo>
                  <a:lnTo>
                    <a:pt x="92181" y="80155"/>
                  </a:lnTo>
                  <a:lnTo>
                    <a:pt x="90670" y="80155"/>
                  </a:lnTo>
                  <a:lnTo>
                    <a:pt x="87647" y="80155"/>
                  </a:lnTo>
                  <a:lnTo>
                    <a:pt x="86136" y="80155"/>
                  </a:lnTo>
                  <a:lnTo>
                    <a:pt x="84625" y="78641"/>
                  </a:lnTo>
                  <a:lnTo>
                    <a:pt x="81603" y="78641"/>
                  </a:lnTo>
                  <a:lnTo>
                    <a:pt x="78580" y="78641"/>
                  </a:lnTo>
                  <a:lnTo>
                    <a:pt x="75558" y="77129"/>
                  </a:lnTo>
                  <a:lnTo>
                    <a:pt x="72536" y="77129"/>
                  </a:lnTo>
                  <a:lnTo>
                    <a:pt x="69514" y="75618"/>
                  </a:lnTo>
                  <a:lnTo>
                    <a:pt x="66491" y="74106"/>
                  </a:lnTo>
                  <a:lnTo>
                    <a:pt x="63469" y="74106"/>
                  </a:lnTo>
                  <a:lnTo>
                    <a:pt x="60446" y="72593"/>
                  </a:lnTo>
                  <a:lnTo>
                    <a:pt x="57424" y="71081"/>
                  </a:lnTo>
                  <a:lnTo>
                    <a:pt x="52891" y="69568"/>
                  </a:lnTo>
                  <a:lnTo>
                    <a:pt x="49868" y="68056"/>
                  </a:lnTo>
                  <a:lnTo>
                    <a:pt x="46846" y="66544"/>
                  </a:lnTo>
                  <a:lnTo>
                    <a:pt x="43824" y="65030"/>
                  </a:lnTo>
                  <a:lnTo>
                    <a:pt x="40801" y="63518"/>
                  </a:lnTo>
                  <a:lnTo>
                    <a:pt x="37779" y="63518"/>
                  </a:lnTo>
                  <a:lnTo>
                    <a:pt x="34757" y="62007"/>
                  </a:lnTo>
                  <a:lnTo>
                    <a:pt x="30223" y="60494"/>
                  </a:lnTo>
                  <a:lnTo>
                    <a:pt x="27201" y="58982"/>
                  </a:lnTo>
                  <a:lnTo>
                    <a:pt x="25690" y="57470"/>
                  </a:lnTo>
                  <a:lnTo>
                    <a:pt x="22668" y="55957"/>
                  </a:lnTo>
                  <a:lnTo>
                    <a:pt x="19645" y="54445"/>
                  </a:lnTo>
                  <a:lnTo>
                    <a:pt x="18134" y="52933"/>
                  </a:lnTo>
                  <a:lnTo>
                    <a:pt x="13600" y="51419"/>
                  </a:lnTo>
                  <a:lnTo>
                    <a:pt x="10578" y="49906"/>
                  </a:lnTo>
                  <a:lnTo>
                    <a:pt x="9067" y="46883"/>
                  </a:lnTo>
                  <a:lnTo>
                    <a:pt x="7556" y="43858"/>
                  </a:lnTo>
                  <a:lnTo>
                    <a:pt x="6045" y="40834"/>
                  </a:lnTo>
                  <a:lnTo>
                    <a:pt x="4533" y="39321"/>
                  </a:lnTo>
                  <a:lnTo>
                    <a:pt x="3022" y="34784"/>
                  </a:lnTo>
                  <a:lnTo>
                    <a:pt x="1511" y="31759"/>
                  </a:lnTo>
                  <a:lnTo>
                    <a:pt x="1511" y="28735"/>
                  </a:lnTo>
                  <a:lnTo>
                    <a:pt x="0" y="25710"/>
                  </a:lnTo>
                  <a:lnTo>
                    <a:pt x="0" y="21173"/>
                  </a:lnTo>
                  <a:lnTo>
                    <a:pt x="0" y="18148"/>
                  </a:lnTo>
                  <a:lnTo>
                    <a:pt x="1511" y="15124"/>
                  </a:lnTo>
                  <a:lnTo>
                    <a:pt x="1511" y="13611"/>
                  </a:lnTo>
                  <a:lnTo>
                    <a:pt x="3022" y="10585"/>
                  </a:lnTo>
                  <a:lnTo>
                    <a:pt x="3022" y="7562"/>
                  </a:lnTo>
                  <a:lnTo>
                    <a:pt x="4533" y="6049"/>
                  </a:lnTo>
                  <a:lnTo>
                    <a:pt x="6045" y="4537"/>
                  </a:lnTo>
                  <a:lnTo>
                    <a:pt x="10578" y="3025"/>
                  </a:lnTo>
                  <a:lnTo>
                    <a:pt x="15111" y="1512"/>
                  </a:lnTo>
                  <a:lnTo>
                    <a:pt x="196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8" name="Shape 129">
              <a:extLst>
                <a:ext uri="{FF2B5EF4-FFF2-40B4-BE49-F238E27FC236}">
                  <a16:creationId xmlns:a16="http://schemas.microsoft.com/office/drawing/2014/main" id="{EA84E9CC-7AAF-4EE5-A70C-3923EAE3DCDD}"/>
                </a:ext>
              </a:extLst>
            </p:cNvPr>
            <p:cNvSpPr/>
            <p:nvPr/>
          </p:nvSpPr>
          <p:spPr>
            <a:xfrm>
              <a:off x="3934337" y="2134717"/>
              <a:ext cx="99737" cy="78642"/>
            </a:xfrm>
            <a:custGeom>
              <a:avLst/>
              <a:gdLst/>
              <a:ahLst/>
              <a:cxnLst/>
              <a:rect l="0" t="0" r="0" b="0"/>
              <a:pathLst>
                <a:path w="99737" h="78642">
                  <a:moveTo>
                    <a:pt x="22668" y="0"/>
                  </a:moveTo>
                  <a:lnTo>
                    <a:pt x="25690" y="0"/>
                  </a:lnTo>
                  <a:lnTo>
                    <a:pt x="28712" y="0"/>
                  </a:lnTo>
                  <a:lnTo>
                    <a:pt x="30223" y="0"/>
                  </a:lnTo>
                  <a:lnTo>
                    <a:pt x="34757" y="0"/>
                  </a:lnTo>
                  <a:lnTo>
                    <a:pt x="36268" y="0"/>
                  </a:lnTo>
                  <a:lnTo>
                    <a:pt x="37779" y="1512"/>
                  </a:lnTo>
                  <a:lnTo>
                    <a:pt x="40801" y="1512"/>
                  </a:lnTo>
                  <a:lnTo>
                    <a:pt x="45335" y="4537"/>
                  </a:lnTo>
                  <a:lnTo>
                    <a:pt x="46846" y="4537"/>
                  </a:lnTo>
                  <a:lnTo>
                    <a:pt x="49868" y="6049"/>
                  </a:lnTo>
                  <a:lnTo>
                    <a:pt x="52891" y="7562"/>
                  </a:lnTo>
                  <a:lnTo>
                    <a:pt x="54402" y="9074"/>
                  </a:lnTo>
                  <a:lnTo>
                    <a:pt x="57424" y="10587"/>
                  </a:lnTo>
                  <a:lnTo>
                    <a:pt x="60447" y="12099"/>
                  </a:lnTo>
                  <a:lnTo>
                    <a:pt x="63469" y="13611"/>
                  </a:lnTo>
                  <a:lnTo>
                    <a:pt x="64980" y="15123"/>
                  </a:lnTo>
                  <a:lnTo>
                    <a:pt x="69514" y="16636"/>
                  </a:lnTo>
                  <a:lnTo>
                    <a:pt x="72536" y="18148"/>
                  </a:lnTo>
                  <a:lnTo>
                    <a:pt x="74047" y="19660"/>
                  </a:lnTo>
                  <a:lnTo>
                    <a:pt x="77069" y="21173"/>
                  </a:lnTo>
                  <a:lnTo>
                    <a:pt x="80092" y="22685"/>
                  </a:lnTo>
                  <a:lnTo>
                    <a:pt x="83114" y="24198"/>
                  </a:lnTo>
                  <a:lnTo>
                    <a:pt x="86136" y="25710"/>
                  </a:lnTo>
                  <a:lnTo>
                    <a:pt x="87647" y="27222"/>
                  </a:lnTo>
                  <a:lnTo>
                    <a:pt x="92181" y="30247"/>
                  </a:lnTo>
                  <a:lnTo>
                    <a:pt x="95203" y="33272"/>
                  </a:lnTo>
                  <a:lnTo>
                    <a:pt x="98225" y="34784"/>
                  </a:lnTo>
                  <a:lnTo>
                    <a:pt x="98225" y="37809"/>
                  </a:lnTo>
                  <a:lnTo>
                    <a:pt x="99737" y="39321"/>
                  </a:lnTo>
                  <a:lnTo>
                    <a:pt x="99737" y="42346"/>
                  </a:lnTo>
                  <a:lnTo>
                    <a:pt x="99737" y="43858"/>
                  </a:lnTo>
                  <a:lnTo>
                    <a:pt x="99737" y="46883"/>
                  </a:lnTo>
                  <a:lnTo>
                    <a:pt x="99737" y="49908"/>
                  </a:lnTo>
                  <a:lnTo>
                    <a:pt x="99737" y="54445"/>
                  </a:lnTo>
                  <a:lnTo>
                    <a:pt x="99737" y="57469"/>
                  </a:lnTo>
                  <a:lnTo>
                    <a:pt x="98225" y="60494"/>
                  </a:lnTo>
                  <a:lnTo>
                    <a:pt x="96714" y="63519"/>
                  </a:lnTo>
                  <a:lnTo>
                    <a:pt x="95203" y="66544"/>
                  </a:lnTo>
                  <a:lnTo>
                    <a:pt x="93692" y="69568"/>
                  </a:lnTo>
                  <a:lnTo>
                    <a:pt x="92181" y="72593"/>
                  </a:lnTo>
                  <a:lnTo>
                    <a:pt x="90670" y="74106"/>
                  </a:lnTo>
                  <a:lnTo>
                    <a:pt x="89159" y="75618"/>
                  </a:lnTo>
                  <a:lnTo>
                    <a:pt x="86136" y="77130"/>
                  </a:lnTo>
                  <a:lnTo>
                    <a:pt x="83114" y="78642"/>
                  </a:lnTo>
                  <a:lnTo>
                    <a:pt x="80092" y="78642"/>
                  </a:lnTo>
                  <a:lnTo>
                    <a:pt x="75558" y="78642"/>
                  </a:lnTo>
                  <a:lnTo>
                    <a:pt x="72536" y="77130"/>
                  </a:lnTo>
                  <a:lnTo>
                    <a:pt x="66491" y="77130"/>
                  </a:lnTo>
                  <a:lnTo>
                    <a:pt x="61958" y="74106"/>
                  </a:lnTo>
                  <a:lnTo>
                    <a:pt x="57424" y="72593"/>
                  </a:lnTo>
                  <a:lnTo>
                    <a:pt x="55913" y="71081"/>
                  </a:lnTo>
                  <a:lnTo>
                    <a:pt x="52891" y="71081"/>
                  </a:lnTo>
                  <a:lnTo>
                    <a:pt x="49868" y="69568"/>
                  </a:lnTo>
                  <a:lnTo>
                    <a:pt x="46846" y="69568"/>
                  </a:lnTo>
                  <a:lnTo>
                    <a:pt x="42313" y="66544"/>
                  </a:lnTo>
                  <a:lnTo>
                    <a:pt x="37779" y="63519"/>
                  </a:lnTo>
                  <a:lnTo>
                    <a:pt x="33246" y="62007"/>
                  </a:lnTo>
                  <a:lnTo>
                    <a:pt x="28712" y="58982"/>
                  </a:lnTo>
                  <a:lnTo>
                    <a:pt x="25690" y="57469"/>
                  </a:lnTo>
                  <a:lnTo>
                    <a:pt x="21156" y="55957"/>
                  </a:lnTo>
                  <a:lnTo>
                    <a:pt x="19645" y="54445"/>
                  </a:lnTo>
                  <a:lnTo>
                    <a:pt x="18134" y="52932"/>
                  </a:lnTo>
                  <a:lnTo>
                    <a:pt x="15112" y="51420"/>
                  </a:lnTo>
                  <a:lnTo>
                    <a:pt x="12090" y="48395"/>
                  </a:lnTo>
                  <a:lnTo>
                    <a:pt x="9067" y="45370"/>
                  </a:lnTo>
                  <a:lnTo>
                    <a:pt x="6045" y="40834"/>
                  </a:lnTo>
                  <a:lnTo>
                    <a:pt x="6045" y="37809"/>
                  </a:lnTo>
                  <a:lnTo>
                    <a:pt x="4533" y="36297"/>
                  </a:lnTo>
                  <a:lnTo>
                    <a:pt x="3022" y="33272"/>
                  </a:lnTo>
                  <a:lnTo>
                    <a:pt x="3022" y="30247"/>
                  </a:lnTo>
                  <a:lnTo>
                    <a:pt x="1511" y="27222"/>
                  </a:lnTo>
                  <a:lnTo>
                    <a:pt x="1511" y="24198"/>
                  </a:lnTo>
                  <a:lnTo>
                    <a:pt x="1511" y="21173"/>
                  </a:lnTo>
                  <a:lnTo>
                    <a:pt x="0" y="16636"/>
                  </a:lnTo>
                  <a:lnTo>
                    <a:pt x="1511" y="13611"/>
                  </a:lnTo>
                  <a:lnTo>
                    <a:pt x="3022" y="10587"/>
                  </a:lnTo>
                  <a:lnTo>
                    <a:pt x="6045" y="7562"/>
                  </a:lnTo>
                  <a:lnTo>
                    <a:pt x="7556" y="6049"/>
                  </a:lnTo>
                  <a:lnTo>
                    <a:pt x="10578" y="3025"/>
                  </a:lnTo>
                  <a:lnTo>
                    <a:pt x="13601" y="1512"/>
                  </a:lnTo>
                  <a:lnTo>
                    <a:pt x="16623" y="1512"/>
                  </a:lnTo>
                  <a:lnTo>
                    <a:pt x="19645" y="1512"/>
                  </a:lnTo>
                  <a:lnTo>
                    <a:pt x="2266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9" name="Shape 131">
              <a:extLst>
                <a:ext uri="{FF2B5EF4-FFF2-40B4-BE49-F238E27FC236}">
                  <a16:creationId xmlns:a16="http://schemas.microsoft.com/office/drawing/2014/main" id="{1B586FF6-9366-428C-955E-86AC85FABF81}"/>
                </a:ext>
              </a:extLst>
            </p:cNvPr>
            <p:cNvSpPr/>
            <p:nvPr/>
          </p:nvSpPr>
          <p:spPr>
            <a:xfrm>
              <a:off x="3846689" y="1935085"/>
              <a:ext cx="98225" cy="90740"/>
            </a:xfrm>
            <a:custGeom>
              <a:avLst/>
              <a:gdLst/>
              <a:ahLst/>
              <a:cxnLst/>
              <a:rect l="0" t="0" r="0" b="0"/>
              <a:pathLst>
                <a:path w="98225" h="90740">
                  <a:moveTo>
                    <a:pt x="25690" y="0"/>
                  </a:moveTo>
                  <a:lnTo>
                    <a:pt x="27201" y="0"/>
                  </a:lnTo>
                  <a:lnTo>
                    <a:pt x="98225" y="46882"/>
                  </a:lnTo>
                  <a:lnTo>
                    <a:pt x="98225" y="48394"/>
                  </a:lnTo>
                  <a:lnTo>
                    <a:pt x="98225" y="51419"/>
                  </a:lnTo>
                  <a:lnTo>
                    <a:pt x="98225" y="54445"/>
                  </a:lnTo>
                  <a:lnTo>
                    <a:pt x="98225" y="57468"/>
                  </a:lnTo>
                  <a:lnTo>
                    <a:pt x="98225" y="60493"/>
                  </a:lnTo>
                  <a:lnTo>
                    <a:pt x="96714" y="63518"/>
                  </a:lnTo>
                  <a:lnTo>
                    <a:pt x="96714" y="66544"/>
                  </a:lnTo>
                  <a:lnTo>
                    <a:pt x="96714" y="69567"/>
                  </a:lnTo>
                  <a:lnTo>
                    <a:pt x="95203" y="74104"/>
                  </a:lnTo>
                  <a:lnTo>
                    <a:pt x="93692" y="77129"/>
                  </a:lnTo>
                  <a:lnTo>
                    <a:pt x="93692" y="80155"/>
                  </a:lnTo>
                  <a:lnTo>
                    <a:pt x="92181" y="83178"/>
                  </a:lnTo>
                  <a:lnTo>
                    <a:pt x="90670" y="86203"/>
                  </a:lnTo>
                  <a:lnTo>
                    <a:pt x="87647" y="89228"/>
                  </a:lnTo>
                  <a:lnTo>
                    <a:pt x="86136" y="89228"/>
                  </a:lnTo>
                  <a:lnTo>
                    <a:pt x="83114" y="90740"/>
                  </a:lnTo>
                  <a:lnTo>
                    <a:pt x="80092" y="90740"/>
                  </a:lnTo>
                  <a:lnTo>
                    <a:pt x="75558" y="90740"/>
                  </a:lnTo>
                  <a:lnTo>
                    <a:pt x="72536" y="90740"/>
                  </a:lnTo>
                  <a:lnTo>
                    <a:pt x="68002" y="89228"/>
                  </a:lnTo>
                  <a:lnTo>
                    <a:pt x="63469" y="87715"/>
                  </a:lnTo>
                  <a:lnTo>
                    <a:pt x="58936" y="86203"/>
                  </a:lnTo>
                  <a:lnTo>
                    <a:pt x="54402" y="84691"/>
                  </a:lnTo>
                  <a:lnTo>
                    <a:pt x="49868" y="83178"/>
                  </a:lnTo>
                  <a:lnTo>
                    <a:pt x="46846" y="80155"/>
                  </a:lnTo>
                  <a:lnTo>
                    <a:pt x="42313" y="78641"/>
                  </a:lnTo>
                  <a:lnTo>
                    <a:pt x="39290" y="75617"/>
                  </a:lnTo>
                  <a:lnTo>
                    <a:pt x="36268" y="74104"/>
                  </a:lnTo>
                  <a:lnTo>
                    <a:pt x="33246" y="71079"/>
                  </a:lnTo>
                  <a:lnTo>
                    <a:pt x="31734" y="69567"/>
                  </a:lnTo>
                  <a:lnTo>
                    <a:pt x="27201" y="66544"/>
                  </a:lnTo>
                  <a:lnTo>
                    <a:pt x="22668" y="63518"/>
                  </a:lnTo>
                  <a:lnTo>
                    <a:pt x="21156" y="60493"/>
                  </a:lnTo>
                  <a:lnTo>
                    <a:pt x="18134" y="58980"/>
                  </a:lnTo>
                  <a:lnTo>
                    <a:pt x="15112" y="57468"/>
                  </a:lnTo>
                  <a:lnTo>
                    <a:pt x="12090" y="54445"/>
                  </a:lnTo>
                  <a:lnTo>
                    <a:pt x="10578" y="52933"/>
                  </a:lnTo>
                  <a:lnTo>
                    <a:pt x="7556" y="49906"/>
                  </a:lnTo>
                  <a:lnTo>
                    <a:pt x="6045" y="48394"/>
                  </a:lnTo>
                  <a:lnTo>
                    <a:pt x="3022" y="45369"/>
                  </a:lnTo>
                  <a:lnTo>
                    <a:pt x="3022" y="42345"/>
                  </a:lnTo>
                  <a:lnTo>
                    <a:pt x="1511" y="40834"/>
                  </a:lnTo>
                  <a:lnTo>
                    <a:pt x="0" y="37807"/>
                  </a:lnTo>
                  <a:lnTo>
                    <a:pt x="0" y="34783"/>
                  </a:lnTo>
                  <a:lnTo>
                    <a:pt x="0" y="31758"/>
                  </a:lnTo>
                  <a:lnTo>
                    <a:pt x="1511" y="28733"/>
                  </a:lnTo>
                  <a:lnTo>
                    <a:pt x="3022" y="25710"/>
                  </a:lnTo>
                  <a:lnTo>
                    <a:pt x="4534" y="22684"/>
                  </a:lnTo>
                  <a:lnTo>
                    <a:pt x="7556" y="19659"/>
                  </a:lnTo>
                  <a:lnTo>
                    <a:pt x="9067" y="15122"/>
                  </a:lnTo>
                  <a:lnTo>
                    <a:pt x="12090" y="13611"/>
                  </a:lnTo>
                  <a:lnTo>
                    <a:pt x="13601" y="10585"/>
                  </a:lnTo>
                  <a:lnTo>
                    <a:pt x="16623" y="7560"/>
                  </a:lnTo>
                  <a:lnTo>
                    <a:pt x="19645" y="6048"/>
                  </a:lnTo>
                  <a:lnTo>
                    <a:pt x="21156" y="4536"/>
                  </a:lnTo>
                  <a:lnTo>
                    <a:pt x="22668" y="302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0" name="Shape 133">
              <a:extLst>
                <a:ext uri="{FF2B5EF4-FFF2-40B4-BE49-F238E27FC236}">
                  <a16:creationId xmlns:a16="http://schemas.microsoft.com/office/drawing/2014/main" id="{339B69D1-69AF-4879-8951-A6E9BAD08FD2}"/>
                </a:ext>
              </a:extLst>
            </p:cNvPr>
            <p:cNvSpPr/>
            <p:nvPr/>
          </p:nvSpPr>
          <p:spPr>
            <a:xfrm>
              <a:off x="3798331" y="2028850"/>
              <a:ext cx="98225" cy="92253"/>
            </a:xfrm>
            <a:custGeom>
              <a:avLst/>
              <a:gdLst/>
              <a:ahLst/>
              <a:cxnLst/>
              <a:rect l="0" t="0" r="0" b="0"/>
              <a:pathLst>
                <a:path w="98225" h="92253">
                  <a:moveTo>
                    <a:pt x="21156" y="0"/>
                  </a:moveTo>
                  <a:lnTo>
                    <a:pt x="24180" y="0"/>
                  </a:lnTo>
                  <a:lnTo>
                    <a:pt x="25690" y="0"/>
                  </a:lnTo>
                  <a:lnTo>
                    <a:pt x="27201" y="0"/>
                  </a:lnTo>
                  <a:lnTo>
                    <a:pt x="30223" y="1513"/>
                  </a:lnTo>
                  <a:lnTo>
                    <a:pt x="33246" y="3023"/>
                  </a:lnTo>
                  <a:lnTo>
                    <a:pt x="37781" y="6048"/>
                  </a:lnTo>
                  <a:lnTo>
                    <a:pt x="40801" y="7560"/>
                  </a:lnTo>
                  <a:lnTo>
                    <a:pt x="43824" y="9073"/>
                  </a:lnTo>
                  <a:lnTo>
                    <a:pt x="46846" y="12098"/>
                  </a:lnTo>
                  <a:lnTo>
                    <a:pt x="49870" y="13612"/>
                  </a:lnTo>
                  <a:lnTo>
                    <a:pt x="52891" y="16635"/>
                  </a:lnTo>
                  <a:lnTo>
                    <a:pt x="57424" y="18147"/>
                  </a:lnTo>
                  <a:lnTo>
                    <a:pt x="60447" y="21172"/>
                  </a:lnTo>
                  <a:lnTo>
                    <a:pt x="63471" y="24197"/>
                  </a:lnTo>
                  <a:lnTo>
                    <a:pt x="66491" y="25709"/>
                  </a:lnTo>
                  <a:lnTo>
                    <a:pt x="69514" y="28735"/>
                  </a:lnTo>
                  <a:lnTo>
                    <a:pt x="74047" y="31758"/>
                  </a:lnTo>
                  <a:lnTo>
                    <a:pt x="75558" y="33270"/>
                  </a:lnTo>
                  <a:lnTo>
                    <a:pt x="80092" y="36295"/>
                  </a:lnTo>
                  <a:lnTo>
                    <a:pt x="83114" y="39320"/>
                  </a:lnTo>
                  <a:lnTo>
                    <a:pt x="86136" y="42346"/>
                  </a:lnTo>
                  <a:lnTo>
                    <a:pt x="87647" y="45369"/>
                  </a:lnTo>
                  <a:lnTo>
                    <a:pt x="90671" y="48394"/>
                  </a:lnTo>
                  <a:lnTo>
                    <a:pt x="92182" y="49907"/>
                  </a:lnTo>
                  <a:lnTo>
                    <a:pt x="93692" y="52931"/>
                  </a:lnTo>
                  <a:lnTo>
                    <a:pt x="95203" y="55957"/>
                  </a:lnTo>
                  <a:lnTo>
                    <a:pt x="96714" y="58981"/>
                  </a:lnTo>
                  <a:lnTo>
                    <a:pt x="96714" y="60493"/>
                  </a:lnTo>
                  <a:lnTo>
                    <a:pt x="98225" y="63518"/>
                  </a:lnTo>
                  <a:lnTo>
                    <a:pt x="96714" y="66542"/>
                  </a:lnTo>
                  <a:lnTo>
                    <a:pt x="96714" y="69569"/>
                  </a:lnTo>
                  <a:lnTo>
                    <a:pt x="96714" y="74104"/>
                  </a:lnTo>
                  <a:lnTo>
                    <a:pt x="95203" y="77129"/>
                  </a:lnTo>
                  <a:lnTo>
                    <a:pt x="93692" y="80154"/>
                  </a:lnTo>
                  <a:lnTo>
                    <a:pt x="92182" y="81667"/>
                  </a:lnTo>
                  <a:lnTo>
                    <a:pt x="90671" y="84691"/>
                  </a:lnTo>
                  <a:lnTo>
                    <a:pt x="89159" y="86203"/>
                  </a:lnTo>
                  <a:lnTo>
                    <a:pt x="87647" y="89228"/>
                  </a:lnTo>
                  <a:lnTo>
                    <a:pt x="83114" y="90740"/>
                  </a:lnTo>
                  <a:lnTo>
                    <a:pt x="80092" y="92253"/>
                  </a:lnTo>
                  <a:lnTo>
                    <a:pt x="75558" y="92253"/>
                  </a:lnTo>
                  <a:lnTo>
                    <a:pt x="71025" y="92253"/>
                  </a:lnTo>
                  <a:lnTo>
                    <a:pt x="68002" y="90740"/>
                  </a:lnTo>
                  <a:lnTo>
                    <a:pt x="64982" y="89228"/>
                  </a:lnTo>
                  <a:lnTo>
                    <a:pt x="61958" y="87716"/>
                  </a:lnTo>
                  <a:lnTo>
                    <a:pt x="58936" y="86203"/>
                  </a:lnTo>
                  <a:lnTo>
                    <a:pt x="55913" y="84691"/>
                  </a:lnTo>
                  <a:lnTo>
                    <a:pt x="51381" y="81667"/>
                  </a:lnTo>
                  <a:lnTo>
                    <a:pt x="46846" y="80154"/>
                  </a:lnTo>
                  <a:lnTo>
                    <a:pt x="43824" y="78641"/>
                  </a:lnTo>
                  <a:lnTo>
                    <a:pt x="40801" y="75617"/>
                  </a:lnTo>
                  <a:lnTo>
                    <a:pt x="37781" y="74104"/>
                  </a:lnTo>
                  <a:lnTo>
                    <a:pt x="33246" y="72592"/>
                  </a:lnTo>
                  <a:lnTo>
                    <a:pt x="30223" y="69569"/>
                  </a:lnTo>
                  <a:lnTo>
                    <a:pt x="27201" y="68056"/>
                  </a:lnTo>
                  <a:lnTo>
                    <a:pt x="25690" y="66542"/>
                  </a:lnTo>
                  <a:lnTo>
                    <a:pt x="22669" y="66542"/>
                  </a:lnTo>
                  <a:lnTo>
                    <a:pt x="19645" y="63518"/>
                  </a:lnTo>
                  <a:lnTo>
                    <a:pt x="16623" y="60493"/>
                  </a:lnTo>
                  <a:lnTo>
                    <a:pt x="15112" y="57468"/>
                  </a:lnTo>
                  <a:lnTo>
                    <a:pt x="13601" y="55957"/>
                  </a:lnTo>
                  <a:lnTo>
                    <a:pt x="10580" y="52931"/>
                  </a:lnTo>
                  <a:lnTo>
                    <a:pt x="9069" y="51419"/>
                  </a:lnTo>
                  <a:lnTo>
                    <a:pt x="7556" y="48394"/>
                  </a:lnTo>
                  <a:lnTo>
                    <a:pt x="6045" y="45369"/>
                  </a:lnTo>
                  <a:lnTo>
                    <a:pt x="4534" y="42346"/>
                  </a:lnTo>
                  <a:lnTo>
                    <a:pt x="4534" y="39320"/>
                  </a:lnTo>
                  <a:lnTo>
                    <a:pt x="3022" y="36295"/>
                  </a:lnTo>
                  <a:lnTo>
                    <a:pt x="1511" y="33270"/>
                  </a:lnTo>
                  <a:lnTo>
                    <a:pt x="1511" y="30246"/>
                  </a:lnTo>
                  <a:lnTo>
                    <a:pt x="0" y="28735"/>
                  </a:lnTo>
                  <a:lnTo>
                    <a:pt x="1511" y="24197"/>
                  </a:lnTo>
                  <a:lnTo>
                    <a:pt x="1511" y="21172"/>
                  </a:lnTo>
                  <a:lnTo>
                    <a:pt x="3022" y="19659"/>
                  </a:lnTo>
                  <a:lnTo>
                    <a:pt x="4534" y="16635"/>
                  </a:lnTo>
                  <a:lnTo>
                    <a:pt x="7556" y="12098"/>
                  </a:lnTo>
                  <a:lnTo>
                    <a:pt x="10580" y="7560"/>
                  </a:lnTo>
                  <a:lnTo>
                    <a:pt x="13601" y="4536"/>
                  </a:lnTo>
                  <a:lnTo>
                    <a:pt x="16623" y="3023"/>
                  </a:lnTo>
                  <a:lnTo>
                    <a:pt x="19645" y="151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1" name="Shape 135">
              <a:extLst>
                <a:ext uri="{FF2B5EF4-FFF2-40B4-BE49-F238E27FC236}">
                  <a16:creationId xmlns:a16="http://schemas.microsoft.com/office/drawing/2014/main" id="{86027ADB-5DAF-430B-915E-C33456DE27BF}"/>
                </a:ext>
              </a:extLst>
            </p:cNvPr>
            <p:cNvSpPr/>
            <p:nvPr/>
          </p:nvSpPr>
          <p:spPr>
            <a:xfrm>
              <a:off x="3759042" y="2128663"/>
              <a:ext cx="98225" cy="81667"/>
            </a:xfrm>
            <a:custGeom>
              <a:avLst/>
              <a:gdLst/>
              <a:ahLst/>
              <a:cxnLst/>
              <a:rect l="0" t="0" r="0" b="0"/>
              <a:pathLst>
                <a:path w="98225" h="81667">
                  <a:moveTo>
                    <a:pt x="25690" y="0"/>
                  </a:moveTo>
                  <a:lnTo>
                    <a:pt x="28712" y="0"/>
                  </a:lnTo>
                  <a:lnTo>
                    <a:pt x="30223" y="0"/>
                  </a:lnTo>
                  <a:lnTo>
                    <a:pt x="48357" y="9074"/>
                  </a:lnTo>
                  <a:lnTo>
                    <a:pt x="51379" y="10587"/>
                  </a:lnTo>
                  <a:lnTo>
                    <a:pt x="52891" y="12099"/>
                  </a:lnTo>
                  <a:lnTo>
                    <a:pt x="55913" y="13612"/>
                  </a:lnTo>
                  <a:lnTo>
                    <a:pt x="60447" y="16636"/>
                  </a:lnTo>
                  <a:lnTo>
                    <a:pt x="64980" y="19661"/>
                  </a:lnTo>
                  <a:lnTo>
                    <a:pt x="69514" y="22685"/>
                  </a:lnTo>
                  <a:lnTo>
                    <a:pt x="74047" y="27223"/>
                  </a:lnTo>
                  <a:lnTo>
                    <a:pt x="78580" y="30247"/>
                  </a:lnTo>
                  <a:lnTo>
                    <a:pt x="83114" y="34784"/>
                  </a:lnTo>
                  <a:lnTo>
                    <a:pt x="87647" y="37809"/>
                  </a:lnTo>
                  <a:lnTo>
                    <a:pt x="90670" y="42346"/>
                  </a:lnTo>
                  <a:lnTo>
                    <a:pt x="95203" y="45371"/>
                  </a:lnTo>
                  <a:lnTo>
                    <a:pt x="96714" y="48395"/>
                  </a:lnTo>
                  <a:lnTo>
                    <a:pt x="98225" y="51421"/>
                  </a:lnTo>
                  <a:lnTo>
                    <a:pt x="98225" y="54445"/>
                  </a:lnTo>
                  <a:lnTo>
                    <a:pt x="98225" y="58982"/>
                  </a:lnTo>
                  <a:lnTo>
                    <a:pt x="98225" y="63519"/>
                  </a:lnTo>
                  <a:lnTo>
                    <a:pt x="98225" y="68056"/>
                  </a:lnTo>
                  <a:lnTo>
                    <a:pt x="98225" y="72593"/>
                  </a:lnTo>
                  <a:lnTo>
                    <a:pt x="96714" y="75618"/>
                  </a:lnTo>
                  <a:lnTo>
                    <a:pt x="93692" y="78643"/>
                  </a:lnTo>
                  <a:lnTo>
                    <a:pt x="90670" y="78643"/>
                  </a:lnTo>
                  <a:lnTo>
                    <a:pt x="87647" y="80155"/>
                  </a:lnTo>
                  <a:lnTo>
                    <a:pt x="84625" y="80155"/>
                  </a:lnTo>
                  <a:lnTo>
                    <a:pt x="80092" y="81667"/>
                  </a:lnTo>
                  <a:lnTo>
                    <a:pt x="75558" y="81667"/>
                  </a:lnTo>
                  <a:lnTo>
                    <a:pt x="71025" y="80155"/>
                  </a:lnTo>
                  <a:lnTo>
                    <a:pt x="66491" y="78643"/>
                  </a:lnTo>
                  <a:lnTo>
                    <a:pt x="60447" y="77131"/>
                  </a:lnTo>
                  <a:lnTo>
                    <a:pt x="55913" y="75618"/>
                  </a:lnTo>
                  <a:lnTo>
                    <a:pt x="51379" y="72593"/>
                  </a:lnTo>
                  <a:lnTo>
                    <a:pt x="46846" y="69569"/>
                  </a:lnTo>
                  <a:lnTo>
                    <a:pt x="42313" y="68056"/>
                  </a:lnTo>
                  <a:lnTo>
                    <a:pt x="37779" y="65032"/>
                  </a:lnTo>
                  <a:lnTo>
                    <a:pt x="33246" y="62007"/>
                  </a:lnTo>
                  <a:lnTo>
                    <a:pt x="30223" y="58982"/>
                  </a:lnTo>
                  <a:lnTo>
                    <a:pt x="25690" y="55957"/>
                  </a:lnTo>
                  <a:lnTo>
                    <a:pt x="22668" y="52933"/>
                  </a:lnTo>
                  <a:lnTo>
                    <a:pt x="19645" y="51421"/>
                  </a:lnTo>
                  <a:lnTo>
                    <a:pt x="18134" y="48395"/>
                  </a:lnTo>
                  <a:lnTo>
                    <a:pt x="15112" y="46883"/>
                  </a:lnTo>
                  <a:lnTo>
                    <a:pt x="12090" y="43859"/>
                  </a:lnTo>
                  <a:lnTo>
                    <a:pt x="7556" y="40834"/>
                  </a:lnTo>
                  <a:lnTo>
                    <a:pt x="4533" y="36297"/>
                  </a:lnTo>
                  <a:lnTo>
                    <a:pt x="1511" y="31760"/>
                  </a:lnTo>
                  <a:lnTo>
                    <a:pt x="1511" y="30247"/>
                  </a:lnTo>
                  <a:lnTo>
                    <a:pt x="0" y="27223"/>
                  </a:lnTo>
                  <a:lnTo>
                    <a:pt x="0" y="24198"/>
                  </a:lnTo>
                  <a:lnTo>
                    <a:pt x="0" y="22685"/>
                  </a:lnTo>
                  <a:lnTo>
                    <a:pt x="0" y="19661"/>
                  </a:lnTo>
                  <a:lnTo>
                    <a:pt x="0" y="16636"/>
                  </a:lnTo>
                  <a:lnTo>
                    <a:pt x="1511" y="15124"/>
                  </a:lnTo>
                  <a:lnTo>
                    <a:pt x="1511" y="12099"/>
                  </a:lnTo>
                  <a:lnTo>
                    <a:pt x="7556" y="7562"/>
                  </a:lnTo>
                  <a:lnTo>
                    <a:pt x="12090" y="4537"/>
                  </a:lnTo>
                  <a:lnTo>
                    <a:pt x="16623" y="1513"/>
                  </a:lnTo>
                  <a:lnTo>
                    <a:pt x="21156" y="151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2" name="Shape 137">
              <a:extLst>
                <a:ext uri="{FF2B5EF4-FFF2-40B4-BE49-F238E27FC236}">
                  <a16:creationId xmlns:a16="http://schemas.microsoft.com/office/drawing/2014/main" id="{8F832C3A-3309-49A5-B320-A00BE7F5B0D1}"/>
                </a:ext>
              </a:extLst>
            </p:cNvPr>
            <p:cNvSpPr/>
            <p:nvPr/>
          </p:nvSpPr>
          <p:spPr>
            <a:xfrm>
              <a:off x="3873890" y="2236039"/>
              <a:ext cx="104270" cy="93766"/>
            </a:xfrm>
            <a:custGeom>
              <a:avLst/>
              <a:gdLst/>
              <a:ahLst/>
              <a:cxnLst/>
              <a:rect l="0" t="0" r="0" b="0"/>
              <a:pathLst>
                <a:path w="104270" h="93766">
                  <a:moveTo>
                    <a:pt x="27201" y="0"/>
                  </a:moveTo>
                  <a:lnTo>
                    <a:pt x="30225" y="0"/>
                  </a:lnTo>
                  <a:lnTo>
                    <a:pt x="33246" y="0"/>
                  </a:lnTo>
                  <a:lnTo>
                    <a:pt x="36268" y="0"/>
                  </a:lnTo>
                  <a:lnTo>
                    <a:pt x="39290" y="0"/>
                  </a:lnTo>
                  <a:lnTo>
                    <a:pt x="42314" y="0"/>
                  </a:lnTo>
                  <a:lnTo>
                    <a:pt x="45335" y="0"/>
                  </a:lnTo>
                  <a:lnTo>
                    <a:pt x="48357" y="0"/>
                  </a:lnTo>
                  <a:lnTo>
                    <a:pt x="49868" y="0"/>
                  </a:lnTo>
                  <a:lnTo>
                    <a:pt x="51379" y="0"/>
                  </a:lnTo>
                  <a:lnTo>
                    <a:pt x="52891" y="0"/>
                  </a:lnTo>
                  <a:lnTo>
                    <a:pt x="54402" y="1513"/>
                  </a:lnTo>
                  <a:lnTo>
                    <a:pt x="57426" y="4537"/>
                  </a:lnTo>
                  <a:lnTo>
                    <a:pt x="61958" y="7560"/>
                  </a:lnTo>
                  <a:lnTo>
                    <a:pt x="66491" y="9073"/>
                  </a:lnTo>
                  <a:lnTo>
                    <a:pt x="71026" y="12099"/>
                  </a:lnTo>
                  <a:lnTo>
                    <a:pt x="75558" y="16636"/>
                  </a:lnTo>
                  <a:lnTo>
                    <a:pt x="80092" y="19661"/>
                  </a:lnTo>
                  <a:lnTo>
                    <a:pt x="84627" y="22684"/>
                  </a:lnTo>
                  <a:lnTo>
                    <a:pt x="89159" y="27223"/>
                  </a:lnTo>
                  <a:lnTo>
                    <a:pt x="92181" y="30247"/>
                  </a:lnTo>
                  <a:lnTo>
                    <a:pt x="96716" y="33272"/>
                  </a:lnTo>
                  <a:lnTo>
                    <a:pt x="99737" y="37809"/>
                  </a:lnTo>
                  <a:lnTo>
                    <a:pt x="101248" y="39322"/>
                  </a:lnTo>
                  <a:lnTo>
                    <a:pt x="101248" y="42346"/>
                  </a:lnTo>
                  <a:lnTo>
                    <a:pt x="102759" y="43859"/>
                  </a:lnTo>
                  <a:lnTo>
                    <a:pt x="102759" y="46883"/>
                  </a:lnTo>
                  <a:lnTo>
                    <a:pt x="104270" y="49907"/>
                  </a:lnTo>
                  <a:lnTo>
                    <a:pt x="104270" y="52933"/>
                  </a:lnTo>
                  <a:lnTo>
                    <a:pt x="104270" y="55957"/>
                  </a:lnTo>
                  <a:lnTo>
                    <a:pt x="104270" y="60494"/>
                  </a:lnTo>
                  <a:lnTo>
                    <a:pt x="104270" y="63518"/>
                  </a:lnTo>
                  <a:lnTo>
                    <a:pt x="102759" y="68056"/>
                  </a:lnTo>
                  <a:lnTo>
                    <a:pt x="102759" y="71081"/>
                  </a:lnTo>
                  <a:lnTo>
                    <a:pt x="101248" y="75617"/>
                  </a:lnTo>
                  <a:lnTo>
                    <a:pt x="99737" y="78643"/>
                  </a:lnTo>
                  <a:lnTo>
                    <a:pt x="96716" y="83180"/>
                  </a:lnTo>
                  <a:lnTo>
                    <a:pt x="95203" y="84692"/>
                  </a:lnTo>
                  <a:lnTo>
                    <a:pt x="92181" y="87717"/>
                  </a:lnTo>
                  <a:lnTo>
                    <a:pt x="89159" y="90740"/>
                  </a:lnTo>
                  <a:lnTo>
                    <a:pt x="84627" y="92254"/>
                  </a:lnTo>
                  <a:lnTo>
                    <a:pt x="80092" y="93766"/>
                  </a:lnTo>
                  <a:lnTo>
                    <a:pt x="75558" y="93766"/>
                  </a:lnTo>
                  <a:lnTo>
                    <a:pt x="72536" y="92254"/>
                  </a:lnTo>
                  <a:lnTo>
                    <a:pt x="69515" y="92254"/>
                  </a:lnTo>
                  <a:lnTo>
                    <a:pt x="66491" y="90740"/>
                  </a:lnTo>
                  <a:lnTo>
                    <a:pt x="63469" y="90740"/>
                  </a:lnTo>
                  <a:lnTo>
                    <a:pt x="61958" y="89228"/>
                  </a:lnTo>
                  <a:lnTo>
                    <a:pt x="57426" y="87717"/>
                  </a:lnTo>
                  <a:lnTo>
                    <a:pt x="54402" y="86204"/>
                  </a:lnTo>
                  <a:lnTo>
                    <a:pt x="51379" y="84692"/>
                  </a:lnTo>
                  <a:lnTo>
                    <a:pt x="48357" y="83180"/>
                  </a:lnTo>
                  <a:lnTo>
                    <a:pt x="45335" y="81667"/>
                  </a:lnTo>
                  <a:lnTo>
                    <a:pt x="42314" y="80155"/>
                  </a:lnTo>
                  <a:lnTo>
                    <a:pt x="37779" y="78643"/>
                  </a:lnTo>
                  <a:lnTo>
                    <a:pt x="36268" y="75617"/>
                  </a:lnTo>
                  <a:lnTo>
                    <a:pt x="33246" y="74106"/>
                  </a:lnTo>
                  <a:lnTo>
                    <a:pt x="30225" y="71081"/>
                  </a:lnTo>
                  <a:lnTo>
                    <a:pt x="27201" y="69569"/>
                  </a:lnTo>
                  <a:lnTo>
                    <a:pt x="24179" y="66544"/>
                  </a:lnTo>
                  <a:lnTo>
                    <a:pt x="21156" y="65032"/>
                  </a:lnTo>
                  <a:lnTo>
                    <a:pt x="18134" y="63518"/>
                  </a:lnTo>
                  <a:lnTo>
                    <a:pt x="15113" y="60494"/>
                  </a:lnTo>
                  <a:lnTo>
                    <a:pt x="12090" y="55957"/>
                  </a:lnTo>
                  <a:lnTo>
                    <a:pt x="7556" y="52933"/>
                  </a:lnTo>
                  <a:lnTo>
                    <a:pt x="4533" y="49907"/>
                  </a:lnTo>
                  <a:lnTo>
                    <a:pt x="3024" y="46883"/>
                  </a:lnTo>
                  <a:lnTo>
                    <a:pt x="1513" y="43859"/>
                  </a:lnTo>
                  <a:lnTo>
                    <a:pt x="0" y="40834"/>
                  </a:lnTo>
                  <a:lnTo>
                    <a:pt x="0" y="39322"/>
                  </a:lnTo>
                  <a:lnTo>
                    <a:pt x="0" y="36295"/>
                  </a:lnTo>
                  <a:lnTo>
                    <a:pt x="0" y="33272"/>
                  </a:lnTo>
                  <a:lnTo>
                    <a:pt x="0" y="30247"/>
                  </a:lnTo>
                  <a:lnTo>
                    <a:pt x="1513" y="27223"/>
                  </a:lnTo>
                  <a:lnTo>
                    <a:pt x="1513" y="24198"/>
                  </a:lnTo>
                  <a:lnTo>
                    <a:pt x="3024" y="21172"/>
                  </a:lnTo>
                  <a:lnTo>
                    <a:pt x="4533" y="18149"/>
                  </a:lnTo>
                  <a:lnTo>
                    <a:pt x="6045" y="16636"/>
                  </a:lnTo>
                  <a:lnTo>
                    <a:pt x="7556" y="13612"/>
                  </a:lnTo>
                  <a:lnTo>
                    <a:pt x="10578" y="9073"/>
                  </a:lnTo>
                  <a:lnTo>
                    <a:pt x="12090" y="6050"/>
                  </a:lnTo>
                  <a:lnTo>
                    <a:pt x="13601" y="4537"/>
                  </a:lnTo>
                  <a:lnTo>
                    <a:pt x="15113" y="3025"/>
                  </a:lnTo>
                  <a:lnTo>
                    <a:pt x="18134" y="3025"/>
                  </a:lnTo>
                  <a:lnTo>
                    <a:pt x="19645" y="1513"/>
                  </a:lnTo>
                  <a:lnTo>
                    <a:pt x="24179" y="1513"/>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3" name="Shape 139">
              <a:extLst>
                <a:ext uri="{FF2B5EF4-FFF2-40B4-BE49-F238E27FC236}">
                  <a16:creationId xmlns:a16="http://schemas.microsoft.com/office/drawing/2014/main" id="{E3B3AD12-DAAD-4DE8-AF51-514284BB2A6F}"/>
                </a:ext>
              </a:extLst>
            </p:cNvPr>
            <p:cNvSpPr/>
            <p:nvPr/>
          </p:nvSpPr>
          <p:spPr>
            <a:xfrm>
              <a:off x="3846689" y="2237550"/>
              <a:ext cx="77069" cy="101328"/>
            </a:xfrm>
            <a:custGeom>
              <a:avLst/>
              <a:gdLst/>
              <a:ahLst/>
              <a:cxnLst/>
              <a:rect l="0" t="0" r="0" b="0"/>
              <a:pathLst>
                <a:path w="77069" h="101328">
                  <a:moveTo>
                    <a:pt x="27201" y="0"/>
                  </a:moveTo>
                  <a:lnTo>
                    <a:pt x="18134" y="48395"/>
                  </a:lnTo>
                  <a:lnTo>
                    <a:pt x="52891" y="83180"/>
                  </a:lnTo>
                  <a:lnTo>
                    <a:pt x="77069" y="101328"/>
                  </a:lnTo>
                  <a:lnTo>
                    <a:pt x="34757" y="96791"/>
                  </a:lnTo>
                  <a:lnTo>
                    <a:pt x="0" y="58982"/>
                  </a:lnTo>
                  <a:lnTo>
                    <a:pt x="0" y="31760"/>
                  </a:lnTo>
                  <a:lnTo>
                    <a:pt x="10578" y="12099"/>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4" name="Shape 141">
              <a:extLst>
                <a:ext uri="{FF2B5EF4-FFF2-40B4-BE49-F238E27FC236}">
                  <a16:creationId xmlns:a16="http://schemas.microsoft.com/office/drawing/2014/main" id="{9C2E44B5-4912-4A2C-9E55-678194F650A3}"/>
                </a:ext>
              </a:extLst>
            </p:cNvPr>
            <p:cNvSpPr/>
            <p:nvPr/>
          </p:nvSpPr>
          <p:spPr>
            <a:xfrm>
              <a:off x="3901091" y="2142271"/>
              <a:ext cx="78580" cy="78642"/>
            </a:xfrm>
            <a:custGeom>
              <a:avLst/>
              <a:gdLst/>
              <a:ahLst/>
              <a:cxnLst/>
              <a:rect l="0" t="0" r="0" b="0"/>
              <a:pathLst>
                <a:path w="78580" h="78642">
                  <a:moveTo>
                    <a:pt x="18134" y="0"/>
                  </a:moveTo>
                  <a:lnTo>
                    <a:pt x="25690" y="3025"/>
                  </a:lnTo>
                  <a:lnTo>
                    <a:pt x="25690" y="34783"/>
                  </a:lnTo>
                  <a:lnTo>
                    <a:pt x="52891" y="65031"/>
                  </a:lnTo>
                  <a:lnTo>
                    <a:pt x="78580" y="78642"/>
                  </a:lnTo>
                  <a:lnTo>
                    <a:pt x="64980" y="78642"/>
                  </a:lnTo>
                  <a:lnTo>
                    <a:pt x="19645" y="65031"/>
                  </a:lnTo>
                  <a:lnTo>
                    <a:pt x="19645" y="63519"/>
                  </a:lnTo>
                  <a:lnTo>
                    <a:pt x="16623" y="62005"/>
                  </a:lnTo>
                  <a:lnTo>
                    <a:pt x="15112" y="57469"/>
                  </a:lnTo>
                  <a:lnTo>
                    <a:pt x="10578" y="54445"/>
                  </a:lnTo>
                  <a:lnTo>
                    <a:pt x="7556" y="49908"/>
                  </a:lnTo>
                  <a:lnTo>
                    <a:pt x="4533" y="45370"/>
                  </a:lnTo>
                  <a:lnTo>
                    <a:pt x="1511" y="42346"/>
                  </a:lnTo>
                  <a:lnTo>
                    <a:pt x="0" y="39321"/>
                  </a:lnTo>
                  <a:lnTo>
                    <a:pt x="1511" y="37809"/>
                  </a:lnTo>
                  <a:lnTo>
                    <a:pt x="1511" y="36297"/>
                  </a:lnTo>
                  <a:lnTo>
                    <a:pt x="1511" y="33270"/>
                  </a:lnTo>
                  <a:lnTo>
                    <a:pt x="3022" y="31759"/>
                  </a:lnTo>
                  <a:lnTo>
                    <a:pt x="4533" y="27222"/>
                  </a:lnTo>
                  <a:lnTo>
                    <a:pt x="6045" y="24198"/>
                  </a:lnTo>
                  <a:lnTo>
                    <a:pt x="7556" y="21171"/>
                  </a:lnTo>
                  <a:lnTo>
                    <a:pt x="9067" y="18148"/>
                  </a:lnTo>
                  <a:lnTo>
                    <a:pt x="10578" y="13611"/>
                  </a:lnTo>
                  <a:lnTo>
                    <a:pt x="12090" y="10587"/>
                  </a:lnTo>
                  <a:lnTo>
                    <a:pt x="13601" y="7560"/>
                  </a:lnTo>
                  <a:lnTo>
                    <a:pt x="15112" y="6048"/>
                  </a:lnTo>
                  <a:lnTo>
                    <a:pt x="16623" y="3025"/>
                  </a:lnTo>
                  <a:lnTo>
                    <a:pt x="16623" y="1512"/>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5" name="Shape 143">
              <a:extLst>
                <a:ext uri="{FF2B5EF4-FFF2-40B4-BE49-F238E27FC236}">
                  <a16:creationId xmlns:a16="http://schemas.microsoft.com/office/drawing/2014/main" id="{B184F495-CCCD-46E9-BAC8-3B1B9BBEC706}"/>
                </a:ext>
              </a:extLst>
            </p:cNvPr>
            <p:cNvSpPr/>
            <p:nvPr/>
          </p:nvSpPr>
          <p:spPr>
            <a:xfrm>
              <a:off x="3952471" y="2045478"/>
              <a:ext cx="101248" cy="80155"/>
            </a:xfrm>
            <a:custGeom>
              <a:avLst/>
              <a:gdLst/>
              <a:ahLst/>
              <a:cxnLst/>
              <a:rect l="0" t="0" r="0" b="0"/>
              <a:pathLst>
                <a:path w="101248" h="80155">
                  <a:moveTo>
                    <a:pt x="4533" y="0"/>
                  </a:moveTo>
                  <a:lnTo>
                    <a:pt x="15110" y="0"/>
                  </a:lnTo>
                  <a:lnTo>
                    <a:pt x="18134" y="31759"/>
                  </a:lnTo>
                  <a:lnTo>
                    <a:pt x="54402" y="57469"/>
                  </a:lnTo>
                  <a:lnTo>
                    <a:pt x="101248" y="80155"/>
                  </a:lnTo>
                  <a:lnTo>
                    <a:pt x="60446" y="80155"/>
                  </a:lnTo>
                  <a:lnTo>
                    <a:pt x="15110" y="51420"/>
                  </a:lnTo>
                  <a:lnTo>
                    <a:pt x="0" y="27222"/>
                  </a:lnTo>
                  <a:lnTo>
                    <a:pt x="453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6" name="Shape 145">
              <a:extLst>
                <a:ext uri="{FF2B5EF4-FFF2-40B4-BE49-F238E27FC236}">
                  <a16:creationId xmlns:a16="http://schemas.microsoft.com/office/drawing/2014/main" id="{1D895C18-DE85-41AD-AC38-3F9F49022795}"/>
                </a:ext>
              </a:extLst>
            </p:cNvPr>
            <p:cNvSpPr/>
            <p:nvPr/>
          </p:nvSpPr>
          <p:spPr>
            <a:xfrm>
              <a:off x="4006872" y="1950197"/>
              <a:ext cx="69513" cy="81667"/>
            </a:xfrm>
            <a:custGeom>
              <a:avLst/>
              <a:gdLst/>
              <a:ahLst/>
              <a:cxnLst/>
              <a:rect l="0" t="0" r="0" b="0"/>
              <a:pathLst>
                <a:path w="69513" h="81667">
                  <a:moveTo>
                    <a:pt x="12089" y="0"/>
                  </a:moveTo>
                  <a:lnTo>
                    <a:pt x="16623" y="39321"/>
                  </a:lnTo>
                  <a:lnTo>
                    <a:pt x="64980" y="68056"/>
                  </a:lnTo>
                  <a:lnTo>
                    <a:pt x="66491" y="71081"/>
                  </a:lnTo>
                  <a:lnTo>
                    <a:pt x="68002" y="75617"/>
                  </a:lnTo>
                  <a:lnTo>
                    <a:pt x="69513" y="78643"/>
                  </a:lnTo>
                  <a:lnTo>
                    <a:pt x="68002" y="81667"/>
                  </a:lnTo>
                  <a:lnTo>
                    <a:pt x="68002" y="80155"/>
                  </a:lnTo>
                  <a:lnTo>
                    <a:pt x="66491" y="80155"/>
                  </a:lnTo>
                  <a:lnTo>
                    <a:pt x="63469" y="78643"/>
                  </a:lnTo>
                  <a:lnTo>
                    <a:pt x="58937" y="78643"/>
                  </a:lnTo>
                  <a:lnTo>
                    <a:pt x="55913" y="77129"/>
                  </a:lnTo>
                  <a:lnTo>
                    <a:pt x="51379" y="75617"/>
                  </a:lnTo>
                  <a:lnTo>
                    <a:pt x="48357" y="74106"/>
                  </a:lnTo>
                  <a:lnTo>
                    <a:pt x="45336" y="74106"/>
                  </a:lnTo>
                  <a:lnTo>
                    <a:pt x="43823" y="72593"/>
                  </a:lnTo>
                  <a:lnTo>
                    <a:pt x="40801" y="72593"/>
                  </a:lnTo>
                  <a:lnTo>
                    <a:pt x="37779" y="71081"/>
                  </a:lnTo>
                  <a:lnTo>
                    <a:pt x="36268" y="69568"/>
                  </a:lnTo>
                  <a:lnTo>
                    <a:pt x="33247" y="69568"/>
                  </a:lnTo>
                  <a:lnTo>
                    <a:pt x="30223" y="68056"/>
                  </a:lnTo>
                  <a:lnTo>
                    <a:pt x="28712" y="66544"/>
                  </a:lnTo>
                  <a:lnTo>
                    <a:pt x="25690" y="66544"/>
                  </a:lnTo>
                  <a:lnTo>
                    <a:pt x="22667" y="65031"/>
                  </a:lnTo>
                  <a:lnTo>
                    <a:pt x="19646" y="63518"/>
                  </a:lnTo>
                  <a:lnTo>
                    <a:pt x="16623" y="62005"/>
                  </a:lnTo>
                  <a:lnTo>
                    <a:pt x="12089" y="58982"/>
                  </a:lnTo>
                  <a:lnTo>
                    <a:pt x="7556" y="57470"/>
                  </a:lnTo>
                  <a:lnTo>
                    <a:pt x="6046" y="54445"/>
                  </a:lnTo>
                  <a:lnTo>
                    <a:pt x="4535" y="51420"/>
                  </a:lnTo>
                  <a:lnTo>
                    <a:pt x="3022" y="48394"/>
                  </a:lnTo>
                  <a:lnTo>
                    <a:pt x="1511" y="46883"/>
                  </a:lnTo>
                  <a:lnTo>
                    <a:pt x="1511" y="43858"/>
                  </a:lnTo>
                  <a:lnTo>
                    <a:pt x="0" y="40834"/>
                  </a:lnTo>
                  <a:lnTo>
                    <a:pt x="0" y="37809"/>
                  </a:lnTo>
                  <a:lnTo>
                    <a:pt x="0" y="34783"/>
                  </a:lnTo>
                  <a:lnTo>
                    <a:pt x="0" y="31759"/>
                  </a:lnTo>
                  <a:lnTo>
                    <a:pt x="0" y="28735"/>
                  </a:lnTo>
                  <a:lnTo>
                    <a:pt x="0" y="27223"/>
                  </a:lnTo>
                  <a:lnTo>
                    <a:pt x="0" y="24198"/>
                  </a:lnTo>
                  <a:lnTo>
                    <a:pt x="0" y="22684"/>
                  </a:lnTo>
                  <a:lnTo>
                    <a:pt x="0" y="21172"/>
                  </a:lnTo>
                  <a:lnTo>
                    <a:pt x="0" y="19661"/>
                  </a:lnTo>
                  <a:lnTo>
                    <a:pt x="9067" y="3025"/>
                  </a:lnTo>
                  <a:lnTo>
                    <a:pt x="1208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7" name="Shape 147">
              <a:extLst>
                <a:ext uri="{FF2B5EF4-FFF2-40B4-BE49-F238E27FC236}">
                  <a16:creationId xmlns:a16="http://schemas.microsoft.com/office/drawing/2014/main" id="{434486F3-C9EF-4EB1-B803-2293FD9B11A5}"/>
                </a:ext>
              </a:extLst>
            </p:cNvPr>
            <p:cNvSpPr/>
            <p:nvPr/>
          </p:nvSpPr>
          <p:spPr>
            <a:xfrm>
              <a:off x="4077897" y="1702169"/>
              <a:ext cx="188895" cy="140649"/>
            </a:xfrm>
            <a:custGeom>
              <a:avLst/>
              <a:gdLst/>
              <a:ahLst/>
              <a:cxnLst/>
              <a:rect l="0" t="0" r="0" b="0"/>
              <a:pathLst>
                <a:path w="188895" h="140649">
                  <a:moveTo>
                    <a:pt x="21156" y="0"/>
                  </a:moveTo>
                  <a:lnTo>
                    <a:pt x="22667" y="1513"/>
                  </a:lnTo>
                  <a:lnTo>
                    <a:pt x="24178" y="1513"/>
                  </a:lnTo>
                  <a:lnTo>
                    <a:pt x="27201" y="3025"/>
                  </a:lnTo>
                  <a:lnTo>
                    <a:pt x="30223" y="4537"/>
                  </a:lnTo>
                  <a:lnTo>
                    <a:pt x="31734" y="6049"/>
                  </a:lnTo>
                  <a:lnTo>
                    <a:pt x="36268" y="7562"/>
                  </a:lnTo>
                  <a:lnTo>
                    <a:pt x="39290" y="9074"/>
                  </a:lnTo>
                  <a:lnTo>
                    <a:pt x="43824" y="12099"/>
                  </a:lnTo>
                  <a:lnTo>
                    <a:pt x="48357" y="15124"/>
                  </a:lnTo>
                  <a:lnTo>
                    <a:pt x="51379" y="15124"/>
                  </a:lnTo>
                  <a:lnTo>
                    <a:pt x="54402" y="16636"/>
                  </a:lnTo>
                  <a:lnTo>
                    <a:pt x="55913" y="18148"/>
                  </a:lnTo>
                  <a:lnTo>
                    <a:pt x="58935" y="19661"/>
                  </a:lnTo>
                  <a:lnTo>
                    <a:pt x="61957" y="21173"/>
                  </a:lnTo>
                  <a:lnTo>
                    <a:pt x="64980" y="22685"/>
                  </a:lnTo>
                  <a:lnTo>
                    <a:pt x="66491" y="24198"/>
                  </a:lnTo>
                  <a:lnTo>
                    <a:pt x="69513" y="25710"/>
                  </a:lnTo>
                  <a:lnTo>
                    <a:pt x="72535" y="27223"/>
                  </a:lnTo>
                  <a:lnTo>
                    <a:pt x="75558" y="28735"/>
                  </a:lnTo>
                  <a:lnTo>
                    <a:pt x="78580" y="30247"/>
                  </a:lnTo>
                  <a:lnTo>
                    <a:pt x="80091" y="31759"/>
                  </a:lnTo>
                  <a:lnTo>
                    <a:pt x="84625" y="33272"/>
                  </a:lnTo>
                  <a:lnTo>
                    <a:pt x="87647" y="34784"/>
                  </a:lnTo>
                  <a:lnTo>
                    <a:pt x="90670" y="36297"/>
                  </a:lnTo>
                  <a:lnTo>
                    <a:pt x="92181" y="37809"/>
                  </a:lnTo>
                  <a:lnTo>
                    <a:pt x="95203" y="37809"/>
                  </a:lnTo>
                  <a:lnTo>
                    <a:pt x="98225" y="39321"/>
                  </a:lnTo>
                  <a:lnTo>
                    <a:pt x="101248" y="40834"/>
                  </a:lnTo>
                  <a:lnTo>
                    <a:pt x="104270" y="43858"/>
                  </a:lnTo>
                  <a:lnTo>
                    <a:pt x="107292" y="43858"/>
                  </a:lnTo>
                  <a:lnTo>
                    <a:pt x="110315" y="45371"/>
                  </a:lnTo>
                  <a:lnTo>
                    <a:pt x="113337" y="46883"/>
                  </a:lnTo>
                  <a:lnTo>
                    <a:pt x="114848" y="48395"/>
                  </a:lnTo>
                  <a:lnTo>
                    <a:pt x="117870" y="49908"/>
                  </a:lnTo>
                  <a:lnTo>
                    <a:pt x="120893" y="51420"/>
                  </a:lnTo>
                  <a:lnTo>
                    <a:pt x="122404" y="52933"/>
                  </a:lnTo>
                  <a:lnTo>
                    <a:pt x="125426" y="54445"/>
                  </a:lnTo>
                  <a:lnTo>
                    <a:pt x="129960" y="57470"/>
                  </a:lnTo>
                  <a:lnTo>
                    <a:pt x="134493" y="58982"/>
                  </a:lnTo>
                  <a:lnTo>
                    <a:pt x="139027" y="62007"/>
                  </a:lnTo>
                  <a:lnTo>
                    <a:pt x="142049" y="63519"/>
                  </a:lnTo>
                  <a:lnTo>
                    <a:pt x="146583" y="65031"/>
                  </a:lnTo>
                  <a:lnTo>
                    <a:pt x="148094" y="68056"/>
                  </a:lnTo>
                  <a:lnTo>
                    <a:pt x="151116" y="68056"/>
                  </a:lnTo>
                  <a:lnTo>
                    <a:pt x="152627" y="69569"/>
                  </a:lnTo>
                  <a:lnTo>
                    <a:pt x="155649" y="71081"/>
                  </a:lnTo>
                  <a:lnTo>
                    <a:pt x="158672" y="72593"/>
                  </a:lnTo>
                  <a:lnTo>
                    <a:pt x="163205" y="75618"/>
                  </a:lnTo>
                  <a:lnTo>
                    <a:pt x="166227" y="77130"/>
                  </a:lnTo>
                  <a:lnTo>
                    <a:pt x="170761" y="78643"/>
                  </a:lnTo>
                  <a:lnTo>
                    <a:pt x="173783" y="80155"/>
                  </a:lnTo>
                  <a:lnTo>
                    <a:pt x="176805" y="81667"/>
                  </a:lnTo>
                  <a:lnTo>
                    <a:pt x="179828" y="84692"/>
                  </a:lnTo>
                  <a:lnTo>
                    <a:pt x="182850" y="87717"/>
                  </a:lnTo>
                  <a:lnTo>
                    <a:pt x="185873" y="90742"/>
                  </a:lnTo>
                  <a:lnTo>
                    <a:pt x="187384" y="92254"/>
                  </a:lnTo>
                  <a:lnTo>
                    <a:pt x="187384" y="96791"/>
                  </a:lnTo>
                  <a:lnTo>
                    <a:pt x="188895" y="99816"/>
                  </a:lnTo>
                  <a:lnTo>
                    <a:pt x="187384" y="104353"/>
                  </a:lnTo>
                  <a:lnTo>
                    <a:pt x="185873" y="107378"/>
                  </a:lnTo>
                  <a:lnTo>
                    <a:pt x="182850" y="113427"/>
                  </a:lnTo>
                  <a:lnTo>
                    <a:pt x="181339" y="116452"/>
                  </a:lnTo>
                  <a:lnTo>
                    <a:pt x="176805" y="120989"/>
                  </a:lnTo>
                  <a:lnTo>
                    <a:pt x="173783" y="125526"/>
                  </a:lnTo>
                  <a:lnTo>
                    <a:pt x="170761" y="128550"/>
                  </a:lnTo>
                  <a:lnTo>
                    <a:pt x="169250" y="130063"/>
                  </a:lnTo>
                  <a:lnTo>
                    <a:pt x="166227" y="133088"/>
                  </a:lnTo>
                  <a:lnTo>
                    <a:pt x="163205" y="134600"/>
                  </a:lnTo>
                  <a:lnTo>
                    <a:pt x="160183" y="136112"/>
                  </a:lnTo>
                  <a:lnTo>
                    <a:pt x="157161" y="139137"/>
                  </a:lnTo>
                  <a:lnTo>
                    <a:pt x="154138" y="140649"/>
                  </a:lnTo>
                  <a:lnTo>
                    <a:pt x="151116" y="140649"/>
                  </a:lnTo>
                  <a:lnTo>
                    <a:pt x="10578" y="66544"/>
                  </a:lnTo>
                  <a:lnTo>
                    <a:pt x="0" y="4688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8" name="Shape 149">
              <a:extLst>
                <a:ext uri="{FF2B5EF4-FFF2-40B4-BE49-F238E27FC236}">
                  <a16:creationId xmlns:a16="http://schemas.microsoft.com/office/drawing/2014/main" id="{543E6A7B-02F3-4929-AF35-FBFFFBCDFA0B}"/>
                </a:ext>
              </a:extLst>
            </p:cNvPr>
            <p:cNvSpPr/>
            <p:nvPr/>
          </p:nvSpPr>
          <p:spPr>
            <a:xfrm>
              <a:off x="4523690" y="1192503"/>
              <a:ext cx="131471" cy="161822"/>
            </a:xfrm>
            <a:custGeom>
              <a:avLst/>
              <a:gdLst/>
              <a:ahLst/>
              <a:cxnLst/>
              <a:rect l="0" t="0" r="0" b="0"/>
              <a:pathLst>
                <a:path w="131471" h="161822">
                  <a:moveTo>
                    <a:pt x="61957" y="0"/>
                  </a:moveTo>
                  <a:lnTo>
                    <a:pt x="63469" y="0"/>
                  </a:lnTo>
                  <a:lnTo>
                    <a:pt x="64980" y="0"/>
                  </a:lnTo>
                  <a:lnTo>
                    <a:pt x="68002" y="1512"/>
                  </a:lnTo>
                  <a:lnTo>
                    <a:pt x="69513" y="1512"/>
                  </a:lnTo>
                  <a:lnTo>
                    <a:pt x="74047" y="3025"/>
                  </a:lnTo>
                  <a:lnTo>
                    <a:pt x="77069" y="4537"/>
                  </a:lnTo>
                  <a:lnTo>
                    <a:pt x="80092" y="7562"/>
                  </a:lnTo>
                  <a:lnTo>
                    <a:pt x="83114" y="9074"/>
                  </a:lnTo>
                  <a:lnTo>
                    <a:pt x="87647" y="10587"/>
                  </a:lnTo>
                  <a:lnTo>
                    <a:pt x="90670" y="12099"/>
                  </a:lnTo>
                  <a:lnTo>
                    <a:pt x="93692" y="13611"/>
                  </a:lnTo>
                  <a:lnTo>
                    <a:pt x="96714" y="15123"/>
                  </a:lnTo>
                  <a:lnTo>
                    <a:pt x="101248" y="18148"/>
                  </a:lnTo>
                  <a:lnTo>
                    <a:pt x="102759" y="18148"/>
                  </a:lnTo>
                  <a:lnTo>
                    <a:pt x="129960" y="52932"/>
                  </a:lnTo>
                  <a:lnTo>
                    <a:pt x="129960" y="54445"/>
                  </a:lnTo>
                  <a:lnTo>
                    <a:pt x="129960" y="55957"/>
                  </a:lnTo>
                  <a:lnTo>
                    <a:pt x="129960" y="57470"/>
                  </a:lnTo>
                  <a:lnTo>
                    <a:pt x="129960" y="58982"/>
                  </a:lnTo>
                  <a:lnTo>
                    <a:pt x="129960" y="62007"/>
                  </a:lnTo>
                  <a:lnTo>
                    <a:pt x="129960" y="65031"/>
                  </a:lnTo>
                  <a:lnTo>
                    <a:pt x="131471" y="66544"/>
                  </a:lnTo>
                  <a:lnTo>
                    <a:pt x="131471" y="69568"/>
                  </a:lnTo>
                  <a:lnTo>
                    <a:pt x="131471" y="72593"/>
                  </a:lnTo>
                  <a:lnTo>
                    <a:pt x="131471" y="75618"/>
                  </a:lnTo>
                  <a:lnTo>
                    <a:pt x="131471" y="78643"/>
                  </a:lnTo>
                  <a:lnTo>
                    <a:pt x="131471" y="83180"/>
                  </a:lnTo>
                  <a:lnTo>
                    <a:pt x="129960" y="86204"/>
                  </a:lnTo>
                  <a:lnTo>
                    <a:pt x="129960" y="90742"/>
                  </a:lnTo>
                  <a:lnTo>
                    <a:pt x="129960" y="93766"/>
                  </a:lnTo>
                  <a:lnTo>
                    <a:pt x="128449" y="98303"/>
                  </a:lnTo>
                  <a:lnTo>
                    <a:pt x="128449" y="102840"/>
                  </a:lnTo>
                  <a:lnTo>
                    <a:pt x="126938" y="107377"/>
                  </a:lnTo>
                  <a:lnTo>
                    <a:pt x="125426" y="110402"/>
                  </a:lnTo>
                  <a:lnTo>
                    <a:pt x="125426" y="114939"/>
                  </a:lnTo>
                  <a:lnTo>
                    <a:pt x="123915" y="119476"/>
                  </a:lnTo>
                  <a:lnTo>
                    <a:pt x="120893" y="122501"/>
                  </a:lnTo>
                  <a:lnTo>
                    <a:pt x="119381" y="127038"/>
                  </a:lnTo>
                  <a:lnTo>
                    <a:pt x="117870" y="130063"/>
                  </a:lnTo>
                  <a:lnTo>
                    <a:pt x="114848" y="134600"/>
                  </a:lnTo>
                  <a:lnTo>
                    <a:pt x="111826" y="137625"/>
                  </a:lnTo>
                  <a:lnTo>
                    <a:pt x="108803" y="140649"/>
                  </a:lnTo>
                  <a:lnTo>
                    <a:pt x="105781" y="145186"/>
                  </a:lnTo>
                  <a:lnTo>
                    <a:pt x="101248" y="148211"/>
                  </a:lnTo>
                  <a:lnTo>
                    <a:pt x="98225" y="151236"/>
                  </a:lnTo>
                  <a:lnTo>
                    <a:pt x="95203" y="152748"/>
                  </a:lnTo>
                  <a:lnTo>
                    <a:pt x="92181" y="154261"/>
                  </a:lnTo>
                  <a:lnTo>
                    <a:pt x="90670" y="155773"/>
                  </a:lnTo>
                  <a:lnTo>
                    <a:pt x="87647" y="157285"/>
                  </a:lnTo>
                  <a:lnTo>
                    <a:pt x="84625" y="157285"/>
                  </a:lnTo>
                  <a:lnTo>
                    <a:pt x="81603" y="158798"/>
                  </a:lnTo>
                  <a:lnTo>
                    <a:pt x="77069" y="158798"/>
                  </a:lnTo>
                  <a:lnTo>
                    <a:pt x="74047" y="160310"/>
                  </a:lnTo>
                  <a:lnTo>
                    <a:pt x="71024" y="160310"/>
                  </a:lnTo>
                  <a:lnTo>
                    <a:pt x="68002" y="161822"/>
                  </a:lnTo>
                  <a:lnTo>
                    <a:pt x="64980" y="161822"/>
                  </a:lnTo>
                  <a:lnTo>
                    <a:pt x="61957" y="161822"/>
                  </a:lnTo>
                  <a:lnTo>
                    <a:pt x="58935" y="161822"/>
                  </a:lnTo>
                  <a:lnTo>
                    <a:pt x="55913" y="161822"/>
                  </a:lnTo>
                  <a:lnTo>
                    <a:pt x="52891" y="161822"/>
                  </a:lnTo>
                  <a:lnTo>
                    <a:pt x="49868" y="161822"/>
                  </a:lnTo>
                  <a:lnTo>
                    <a:pt x="46846" y="161822"/>
                  </a:lnTo>
                  <a:lnTo>
                    <a:pt x="43824" y="160310"/>
                  </a:lnTo>
                  <a:lnTo>
                    <a:pt x="40801" y="160310"/>
                  </a:lnTo>
                  <a:lnTo>
                    <a:pt x="37779" y="160310"/>
                  </a:lnTo>
                  <a:lnTo>
                    <a:pt x="34757" y="158798"/>
                  </a:lnTo>
                  <a:lnTo>
                    <a:pt x="31734" y="158798"/>
                  </a:lnTo>
                  <a:lnTo>
                    <a:pt x="28712" y="157285"/>
                  </a:lnTo>
                  <a:lnTo>
                    <a:pt x="25690" y="157285"/>
                  </a:lnTo>
                  <a:lnTo>
                    <a:pt x="21156" y="155773"/>
                  </a:lnTo>
                  <a:lnTo>
                    <a:pt x="16623" y="154261"/>
                  </a:lnTo>
                  <a:lnTo>
                    <a:pt x="12089" y="152748"/>
                  </a:lnTo>
                  <a:lnTo>
                    <a:pt x="7556" y="151236"/>
                  </a:lnTo>
                  <a:lnTo>
                    <a:pt x="4533" y="149723"/>
                  </a:lnTo>
                  <a:lnTo>
                    <a:pt x="3022" y="148211"/>
                  </a:lnTo>
                  <a:lnTo>
                    <a:pt x="1511" y="146699"/>
                  </a:lnTo>
                  <a:lnTo>
                    <a:pt x="0" y="145186"/>
                  </a:lnTo>
                  <a:lnTo>
                    <a:pt x="0" y="143674"/>
                  </a:lnTo>
                  <a:lnTo>
                    <a:pt x="49868" y="148211"/>
                  </a:lnTo>
                  <a:lnTo>
                    <a:pt x="12089" y="93766"/>
                  </a:lnTo>
                  <a:lnTo>
                    <a:pt x="13600" y="93766"/>
                  </a:lnTo>
                  <a:lnTo>
                    <a:pt x="16623" y="95278"/>
                  </a:lnTo>
                  <a:lnTo>
                    <a:pt x="18134" y="95278"/>
                  </a:lnTo>
                  <a:lnTo>
                    <a:pt x="19645" y="96791"/>
                  </a:lnTo>
                  <a:lnTo>
                    <a:pt x="22667" y="96791"/>
                  </a:lnTo>
                  <a:lnTo>
                    <a:pt x="24178" y="98303"/>
                  </a:lnTo>
                  <a:lnTo>
                    <a:pt x="28712" y="99816"/>
                  </a:lnTo>
                  <a:lnTo>
                    <a:pt x="31734" y="99816"/>
                  </a:lnTo>
                  <a:lnTo>
                    <a:pt x="34757" y="101328"/>
                  </a:lnTo>
                  <a:lnTo>
                    <a:pt x="37779" y="102840"/>
                  </a:lnTo>
                  <a:lnTo>
                    <a:pt x="40801" y="102840"/>
                  </a:lnTo>
                  <a:lnTo>
                    <a:pt x="43824" y="104353"/>
                  </a:lnTo>
                  <a:lnTo>
                    <a:pt x="48357" y="105865"/>
                  </a:lnTo>
                  <a:lnTo>
                    <a:pt x="51379" y="107377"/>
                  </a:lnTo>
                  <a:lnTo>
                    <a:pt x="54402" y="108890"/>
                  </a:lnTo>
                  <a:lnTo>
                    <a:pt x="58935" y="108890"/>
                  </a:lnTo>
                  <a:lnTo>
                    <a:pt x="61957" y="110402"/>
                  </a:lnTo>
                  <a:lnTo>
                    <a:pt x="64980" y="111914"/>
                  </a:lnTo>
                  <a:lnTo>
                    <a:pt x="68002" y="111914"/>
                  </a:lnTo>
                  <a:lnTo>
                    <a:pt x="71024" y="113427"/>
                  </a:lnTo>
                  <a:lnTo>
                    <a:pt x="74047" y="113427"/>
                  </a:lnTo>
                  <a:lnTo>
                    <a:pt x="75558" y="114939"/>
                  </a:lnTo>
                  <a:lnTo>
                    <a:pt x="80092" y="116452"/>
                  </a:lnTo>
                  <a:lnTo>
                    <a:pt x="86136" y="117964"/>
                  </a:lnTo>
                  <a:lnTo>
                    <a:pt x="81603" y="114939"/>
                  </a:lnTo>
                  <a:lnTo>
                    <a:pt x="78580" y="113427"/>
                  </a:lnTo>
                  <a:lnTo>
                    <a:pt x="75558" y="110402"/>
                  </a:lnTo>
                  <a:lnTo>
                    <a:pt x="71024" y="107377"/>
                  </a:lnTo>
                  <a:lnTo>
                    <a:pt x="66491" y="102840"/>
                  </a:lnTo>
                  <a:lnTo>
                    <a:pt x="63469" y="101328"/>
                  </a:lnTo>
                  <a:lnTo>
                    <a:pt x="61957" y="99816"/>
                  </a:lnTo>
                  <a:lnTo>
                    <a:pt x="58935" y="98303"/>
                  </a:lnTo>
                  <a:lnTo>
                    <a:pt x="55913" y="96791"/>
                  </a:lnTo>
                  <a:lnTo>
                    <a:pt x="54402" y="93766"/>
                  </a:lnTo>
                  <a:lnTo>
                    <a:pt x="51379" y="92254"/>
                  </a:lnTo>
                  <a:lnTo>
                    <a:pt x="48357" y="90742"/>
                  </a:lnTo>
                  <a:lnTo>
                    <a:pt x="46846" y="87717"/>
                  </a:lnTo>
                  <a:lnTo>
                    <a:pt x="43824" y="86204"/>
                  </a:lnTo>
                  <a:lnTo>
                    <a:pt x="40801" y="84692"/>
                  </a:lnTo>
                  <a:lnTo>
                    <a:pt x="39290" y="81667"/>
                  </a:lnTo>
                  <a:lnTo>
                    <a:pt x="36268" y="80155"/>
                  </a:lnTo>
                  <a:lnTo>
                    <a:pt x="31734" y="75618"/>
                  </a:lnTo>
                  <a:lnTo>
                    <a:pt x="27201" y="72593"/>
                  </a:lnTo>
                  <a:lnTo>
                    <a:pt x="24178" y="69568"/>
                  </a:lnTo>
                  <a:lnTo>
                    <a:pt x="19645" y="68056"/>
                  </a:lnTo>
                  <a:lnTo>
                    <a:pt x="18134" y="65031"/>
                  </a:lnTo>
                  <a:lnTo>
                    <a:pt x="19645" y="63519"/>
                  </a:lnTo>
                  <a:lnTo>
                    <a:pt x="21156" y="63519"/>
                  </a:lnTo>
                  <a:lnTo>
                    <a:pt x="21156" y="65031"/>
                  </a:lnTo>
                  <a:lnTo>
                    <a:pt x="22667" y="65031"/>
                  </a:lnTo>
                  <a:lnTo>
                    <a:pt x="25690" y="65031"/>
                  </a:lnTo>
                  <a:lnTo>
                    <a:pt x="28712" y="65031"/>
                  </a:lnTo>
                  <a:lnTo>
                    <a:pt x="30223" y="66544"/>
                  </a:lnTo>
                  <a:lnTo>
                    <a:pt x="33246" y="68056"/>
                  </a:lnTo>
                  <a:lnTo>
                    <a:pt x="36268" y="69568"/>
                  </a:lnTo>
                  <a:lnTo>
                    <a:pt x="40801" y="71081"/>
                  </a:lnTo>
                  <a:lnTo>
                    <a:pt x="43824" y="71081"/>
                  </a:lnTo>
                  <a:lnTo>
                    <a:pt x="48357" y="72593"/>
                  </a:lnTo>
                  <a:lnTo>
                    <a:pt x="51379" y="74106"/>
                  </a:lnTo>
                  <a:lnTo>
                    <a:pt x="55913" y="75618"/>
                  </a:lnTo>
                  <a:lnTo>
                    <a:pt x="60446" y="77130"/>
                  </a:lnTo>
                  <a:lnTo>
                    <a:pt x="63469" y="78643"/>
                  </a:lnTo>
                  <a:lnTo>
                    <a:pt x="68002" y="80155"/>
                  </a:lnTo>
                  <a:lnTo>
                    <a:pt x="72535" y="81667"/>
                  </a:lnTo>
                  <a:lnTo>
                    <a:pt x="77069" y="83180"/>
                  </a:lnTo>
                  <a:lnTo>
                    <a:pt x="80092" y="84692"/>
                  </a:lnTo>
                  <a:lnTo>
                    <a:pt x="84625" y="86204"/>
                  </a:lnTo>
                  <a:lnTo>
                    <a:pt x="87647" y="86204"/>
                  </a:lnTo>
                  <a:lnTo>
                    <a:pt x="90670" y="87717"/>
                  </a:lnTo>
                  <a:lnTo>
                    <a:pt x="95203" y="89229"/>
                  </a:lnTo>
                  <a:lnTo>
                    <a:pt x="96714" y="90742"/>
                  </a:lnTo>
                  <a:lnTo>
                    <a:pt x="101248" y="90742"/>
                  </a:lnTo>
                  <a:lnTo>
                    <a:pt x="102759" y="92254"/>
                  </a:lnTo>
                  <a:lnTo>
                    <a:pt x="104270" y="92254"/>
                  </a:lnTo>
                  <a:lnTo>
                    <a:pt x="105781" y="93766"/>
                  </a:lnTo>
                  <a:lnTo>
                    <a:pt x="107292" y="92254"/>
                  </a:lnTo>
                  <a:lnTo>
                    <a:pt x="105781" y="90742"/>
                  </a:lnTo>
                  <a:lnTo>
                    <a:pt x="102759" y="87717"/>
                  </a:lnTo>
                  <a:lnTo>
                    <a:pt x="101248" y="84692"/>
                  </a:lnTo>
                  <a:lnTo>
                    <a:pt x="98225" y="83180"/>
                  </a:lnTo>
                  <a:lnTo>
                    <a:pt x="96714" y="80155"/>
                  </a:lnTo>
                  <a:lnTo>
                    <a:pt x="93692" y="78643"/>
                  </a:lnTo>
                  <a:lnTo>
                    <a:pt x="90670" y="75618"/>
                  </a:lnTo>
                  <a:lnTo>
                    <a:pt x="87647" y="74106"/>
                  </a:lnTo>
                  <a:lnTo>
                    <a:pt x="86136" y="71081"/>
                  </a:lnTo>
                  <a:lnTo>
                    <a:pt x="81603" y="68056"/>
                  </a:lnTo>
                  <a:lnTo>
                    <a:pt x="80092" y="65031"/>
                  </a:lnTo>
                  <a:lnTo>
                    <a:pt x="77069" y="62007"/>
                  </a:lnTo>
                  <a:lnTo>
                    <a:pt x="72535" y="58982"/>
                  </a:lnTo>
                  <a:lnTo>
                    <a:pt x="69513" y="55957"/>
                  </a:lnTo>
                  <a:lnTo>
                    <a:pt x="68002" y="52932"/>
                  </a:lnTo>
                  <a:lnTo>
                    <a:pt x="64980" y="51420"/>
                  </a:lnTo>
                  <a:lnTo>
                    <a:pt x="61957" y="48395"/>
                  </a:lnTo>
                  <a:lnTo>
                    <a:pt x="58935" y="45371"/>
                  </a:lnTo>
                  <a:lnTo>
                    <a:pt x="57424" y="42346"/>
                  </a:lnTo>
                  <a:lnTo>
                    <a:pt x="54402" y="39321"/>
                  </a:lnTo>
                  <a:lnTo>
                    <a:pt x="52891" y="36297"/>
                  </a:lnTo>
                  <a:lnTo>
                    <a:pt x="49868" y="34784"/>
                  </a:lnTo>
                  <a:lnTo>
                    <a:pt x="48357" y="30247"/>
                  </a:lnTo>
                  <a:lnTo>
                    <a:pt x="45335" y="27222"/>
                  </a:lnTo>
                  <a:lnTo>
                    <a:pt x="45335" y="25710"/>
                  </a:lnTo>
                  <a:lnTo>
                    <a:pt x="45335" y="24198"/>
                  </a:lnTo>
                  <a:lnTo>
                    <a:pt x="48357" y="24198"/>
                  </a:lnTo>
                  <a:lnTo>
                    <a:pt x="52891" y="24198"/>
                  </a:lnTo>
                  <a:lnTo>
                    <a:pt x="54402" y="25710"/>
                  </a:lnTo>
                  <a:lnTo>
                    <a:pt x="57424" y="25710"/>
                  </a:lnTo>
                  <a:lnTo>
                    <a:pt x="60446" y="27222"/>
                  </a:lnTo>
                  <a:lnTo>
                    <a:pt x="61957" y="28735"/>
                  </a:lnTo>
                  <a:lnTo>
                    <a:pt x="64980" y="30247"/>
                  </a:lnTo>
                  <a:lnTo>
                    <a:pt x="68002" y="31759"/>
                  </a:lnTo>
                  <a:lnTo>
                    <a:pt x="71024" y="33272"/>
                  </a:lnTo>
                  <a:lnTo>
                    <a:pt x="75558" y="36297"/>
                  </a:lnTo>
                  <a:lnTo>
                    <a:pt x="78580" y="36297"/>
                  </a:lnTo>
                  <a:lnTo>
                    <a:pt x="81603" y="39321"/>
                  </a:lnTo>
                  <a:lnTo>
                    <a:pt x="86136" y="40834"/>
                  </a:lnTo>
                  <a:lnTo>
                    <a:pt x="89159" y="43858"/>
                  </a:lnTo>
                  <a:lnTo>
                    <a:pt x="92181" y="45371"/>
                  </a:lnTo>
                  <a:lnTo>
                    <a:pt x="96714" y="46883"/>
                  </a:lnTo>
                  <a:lnTo>
                    <a:pt x="99737" y="48395"/>
                  </a:lnTo>
                  <a:lnTo>
                    <a:pt x="102759" y="51420"/>
                  </a:lnTo>
                  <a:lnTo>
                    <a:pt x="105781" y="51420"/>
                  </a:lnTo>
                  <a:lnTo>
                    <a:pt x="108803" y="54445"/>
                  </a:lnTo>
                  <a:lnTo>
                    <a:pt x="111826" y="55957"/>
                  </a:lnTo>
                  <a:lnTo>
                    <a:pt x="113337" y="57470"/>
                  </a:lnTo>
                  <a:lnTo>
                    <a:pt x="117870" y="58982"/>
                  </a:lnTo>
                  <a:lnTo>
                    <a:pt x="120893" y="60494"/>
                  </a:lnTo>
                  <a:lnTo>
                    <a:pt x="120893" y="58982"/>
                  </a:lnTo>
                  <a:lnTo>
                    <a:pt x="117870" y="55957"/>
                  </a:lnTo>
                  <a:lnTo>
                    <a:pt x="113337" y="52932"/>
                  </a:lnTo>
                  <a:lnTo>
                    <a:pt x="108803" y="48395"/>
                  </a:lnTo>
                  <a:lnTo>
                    <a:pt x="107292" y="45371"/>
                  </a:lnTo>
                  <a:lnTo>
                    <a:pt x="104270" y="43858"/>
                  </a:lnTo>
                  <a:lnTo>
                    <a:pt x="101248" y="40834"/>
                  </a:lnTo>
                  <a:lnTo>
                    <a:pt x="99737" y="37809"/>
                  </a:lnTo>
                  <a:lnTo>
                    <a:pt x="96714" y="36297"/>
                  </a:lnTo>
                  <a:lnTo>
                    <a:pt x="93692" y="33272"/>
                  </a:lnTo>
                  <a:lnTo>
                    <a:pt x="90670" y="30247"/>
                  </a:lnTo>
                  <a:lnTo>
                    <a:pt x="87647" y="27222"/>
                  </a:lnTo>
                  <a:lnTo>
                    <a:pt x="86136" y="25710"/>
                  </a:lnTo>
                  <a:lnTo>
                    <a:pt x="83114" y="22685"/>
                  </a:lnTo>
                  <a:lnTo>
                    <a:pt x="80092" y="19661"/>
                  </a:lnTo>
                  <a:lnTo>
                    <a:pt x="77069" y="16636"/>
                  </a:lnTo>
                  <a:lnTo>
                    <a:pt x="75558" y="13611"/>
                  </a:lnTo>
                  <a:lnTo>
                    <a:pt x="72535" y="12099"/>
                  </a:lnTo>
                  <a:lnTo>
                    <a:pt x="71024" y="9074"/>
                  </a:lnTo>
                  <a:lnTo>
                    <a:pt x="68002" y="7562"/>
                  </a:lnTo>
                  <a:lnTo>
                    <a:pt x="64980" y="4537"/>
                  </a:lnTo>
                  <a:lnTo>
                    <a:pt x="61957" y="1512"/>
                  </a:lnTo>
                  <a:lnTo>
                    <a:pt x="619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9" name="Shape 151">
              <a:extLst>
                <a:ext uri="{FF2B5EF4-FFF2-40B4-BE49-F238E27FC236}">
                  <a16:creationId xmlns:a16="http://schemas.microsoft.com/office/drawing/2014/main" id="{62B412BF-457C-4C4F-8FFB-9BB51EC017E7}"/>
                </a:ext>
              </a:extLst>
            </p:cNvPr>
            <p:cNvSpPr/>
            <p:nvPr/>
          </p:nvSpPr>
          <p:spPr>
            <a:xfrm>
              <a:off x="4487422" y="1194013"/>
              <a:ext cx="84625" cy="137625"/>
            </a:xfrm>
            <a:custGeom>
              <a:avLst/>
              <a:gdLst/>
              <a:ahLst/>
              <a:cxnLst/>
              <a:rect l="0" t="0" r="0" b="0"/>
              <a:pathLst>
                <a:path w="84625" h="137625">
                  <a:moveTo>
                    <a:pt x="71024" y="0"/>
                  </a:moveTo>
                  <a:lnTo>
                    <a:pt x="74047" y="0"/>
                  </a:lnTo>
                  <a:lnTo>
                    <a:pt x="75558" y="0"/>
                  </a:lnTo>
                  <a:lnTo>
                    <a:pt x="78579" y="0"/>
                  </a:lnTo>
                  <a:lnTo>
                    <a:pt x="80090" y="0"/>
                  </a:lnTo>
                  <a:lnTo>
                    <a:pt x="81602" y="0"/>
                  </a:lnTo>
                  <a:lnTo>
                    <a:pt x="84625" y="0"/>
                  </a:lnTo>
                  <a:lnTo>
                    <a:pt x="84625" y="1512"/>
                  </a:lnTo>
                  <a:lnTo>
                    <a:pt x="64978" y="9074"/>
                  </a:lnTo>
                  <a:lnTo>
                    <a:pt x="52889" y="19661"/>
                  </a:lnTo>
                  <a:lnTo>
                    <a:pt x="46846" y="42346"/>
                  </a:lnTo>
                  <a:lnTo>
                    <a:pt x="18134" y="49908"/>
                  </a:lnTo>
                  <a:lnTo>
                    <a:pt x="34756" y="77130"/>
                  </a:lnTo>
                  <a:lnTo>
                    <a:pt x="13600" y="81667"/>
                  </a:lnTo>
                  <a:lnTo>
                    <a:pt x="54402" y="137625"/>
                  </a:lnTo>
                  <a:lnTo>
                    <a:pt x="34756" y="136112"/>
                  </a:lnTo>
                  <a:lnTo>
                    <a:pt x="33245" y="134600"/>
                  </a:lnTo>
                  <a:lnTo>
                    <a:pt x="30223" y="131575"/>
                  </a:lnTo>
                  <a:lnTo>
                    <a:pt x="27201" y="130063"/>
                  </a:lnTo>
                  <a:lnTo>
                    <a:pt x="25688" y="127038"/>
                  </a:lnTo>
                  <a:lnTo>
                    <a:pt x="22667" y="125526"/>
                  </a:lnTo>
                  <a:lnTo>
                    <a:pt x="18134" y="122501"/>
                  </a:lnTo>
                  <a:lnTo>
                    <a:pt x="16623" y="117964"/>
                  </a:lnTo>
                  <a:lnTo>
                    <a:pt x="13600" y="114939"/>
                  </a:lnTo>
                  <a:lnTo>
                    <a:pt x="10576" y="110402"/>
                  </a:lnTo>
                  <a:lnTo>
                    <a:pt x="7556" y="105865"/>
                  </a:lnTo>
                  <a:lnTo>
                    <a:pt x="6045" y="102840"/>
                  </a:lnTo>
                  <a:lnTo>
                    <a:pt x="4533" y="101328"/>
                  </a:lnTo>
                  <a:lnTo>
                    <a:pt x="3022" y="98303"/>
                  </a:lnTo>
                  <a:lnTo>
                    <a:pt x="3022" y="96791"/>
                  </a:lnTo>
                  <a:lnTo>
                    <a:pt x="1511" y="92254"/>
                  </a:lnTo>
                  <a:lnTo>
                    <a:pt x="1511" y="90741"/>
                  </a:lnTo>
                  <a:lnTo>
                    <a:pt x="0" y="87717"/>
                  </a:lnTo>
                  <a:lnTo>
                    <a:pt x="0" y="84692"/>
                  </a:lnTo>
                  <a:lnTo>
                    <a:pt x="0" y="81667"/>
                  </a:lnTo>
                  <a:lnTo>
                    <a:pt x="0" y="78643"/>
                  </a:lnTo>
                  <a:lnTo>
                    <a:pt x="0" y="75618"/>
                  </a:lnTo>
                  <a:lnTo>
                    <a:pt x="0" y="72593"/>
                  </a:lnTo>
                  <a:lnTo>
                    <a:pt x="0" y="69568"/>
                  </a:lnTo>
                  <a:lnTo>
                    <a:pt x="0" y="66544"/>
                  </a:lnTo>
                  <a:lnTo>
                    <a:pt x="0" y="63519"/>
                  </a:lnTo>
                  <a:lnTo>
                    <a:pt x="1511" y="62007"/>
                  </a:lnTo>
                  <a:lnTo>
                    <a:pt x="1511" y="58982"/>
                  </a:lnTo>
                  <a:lnTo>
                    <a:pt x="3022" y="55957"/>
                  </a:lnTo>
                  <a:lnTo>
                    <a:pt x="4533" y="52932"/>
                  </a:lnTo>
                  <a:lnTo>
                    <a:pt x="4533" y="51420"/>
                  </a:lnTo>
                  <a:lnTo>
                    <a:pt x="7556" y="45371"/>
                  </a:lnTo>
                  <a:lnTo>
                    <a:pt x="10576" y="42346"/>
                  </a:lnTo>
                  <a:lnTo>
                    <a:pt x="13600" y="37809"/>
                  </a:lnTo>
                  <a:lnTo>
                    <a:pt x="16623" y="33272"/>
                  </a:lnTo>
                  <a:lnTo>
                    <a:pt x="21156" y="28735"/>
                  </a:lnTo>
                  <a:lnTo>
                    <a:pt x="24177" y="25710"/>
                  </a:lnTo>
                  <a:lnTo>
                    <a:pt x="28712" y="21173"/>
                  </a:lnTo>
                  <a:lnTo>
                    <a:pt x="33245" y="18148"/>
                  </a:lnTo>
                  <a:lnTo>
                    <a:pt x="37778" y="15123"/>
                  </a:lnTo>
                  <a:lnTo>
                    <a:pt x="42313" y="12099"/>
                  </a:lnTo>
                  <a:lnTo>
                    <a:pt x="46846" y="9074"/>
                  </a:lnTo>
                  <a:lnTo>
                    <a:pt x="51378" y="6049"/>
                  </a:lnTo>
                  <a:lnTo>
                    <a:pt x="55913" y="4537"/>
                  </a:lnTo>
                  <a:lnTo>
                    <a:pt x="60446" y="3025"/>
                  </a:lnTo>
                  <a:lnTo>
                    <a:pt x="64978" y="1512"/>
                  </a:lnTo>
                  <a:lnTo>
                    <a:pt x="68002" y="1512"/>
                  </a:lnTo>
                  <a:lnTo>
                    <a:pt x="710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0" name="Shape 153">
              <a:extLst>
                <a:ext uri="{FF2B5EF4-FFF2-40B4-BE49-F238E27FC236}">
                  <a16:creationId xmlns:a16="http://schemas.microsoft.com/office/drawing/2014/main" id="{7BEBFF08-872A-4FE2-AFEA-99DAF6299265}"/>
                </a:ext>
              </a:extLst>
            </p:cNvPr>
            <p:cNvSpPr/>
            <p:nvPr/>
          </p:nvSpPr>
          <p:spPr>
            <a:xfrm>
              <a:off x="3985717" y="2396337"/>
              <a:ext cx="93692" cy="75618"/>
            </a:xfrm>
            <a:custGeom>
              <a:avLst/>
              <a:gdLst/>
              <a:ahLst/>
              <a:cxnLst/>
              <a:rect l="0" t="0" r="0" b="0"/>
              <a:pathLst>
                <a:path w="93692" h="75618">
                  <a:moveTo>
                    <a:pt x="15111" y="0"/>
                  </a:moveTo>
                  <a:lnTo>
                    <a:pt x="18134" y="0"/>
                  </a:lnTo>
                  <a:lnTo>
                    <a:pt x="22666" y="0"/>
                  </a:lnTo>
                  <a:lnTo>
                    <a:pt x="25690" y="0"/>
                  </a:lnTo>
                  <a:lnTo>
                    <a:pt x="27201" y="1512"/>
                  </a:lnTo>
                  <a:lnTo>
                    <a:pt x="30223" y="3025"/>
                  </a:lnTo>
                  <a:lnTo>
                    <a:pt x="33245" y="3025"/>
                  </a:lnTo>
                  <a:lnTo>
                    <a:pt x="36266" y="4537"/>
                  </a:lnTo>
                  <a:lnTo>
                    <a:pt x="37778" y="6050"/>
                  </a:lnTo>
                  <a:lnTo>
                    <a:pt x="42312" y="7562"/>
                  </a:lnTo>
                  <a:lnTo>
                    <a:pt x="45335" y="9074"/>
                  </a:lnTo>
                  <a:lnTo>
                    <a:pt x="48357" y="10587"/>
                  </a:lnTo>
                  <a:lnTo>
                    <a:pt x="51378" y="12099"/>
                  </a:lnTo>
                  <a:lnTo>
                    <a:pt x="54402" y="13611"/>
                  </a:lnTo>
                  <a:lnTo>
                    <a:pt x="57424" y="15123"/>
                  </a:lnTo>
                  <a:lnTo>
                    <a:pt x="61957" y="16636"/>
                  </a:lnTo>
                  <a:lnTo>
                    <a:pt x="64978" y="18149"/>
                  </a:lnTo>
                  <a:lnTo>
                    <a:pt x="68002" y="19661"/>
                  </a:lnTo>
                  <a:lnTo>
                    <a:pt x="71024" y="21173"/>
                  </a:lnTo>
                  <a:lnTo>
                    <a:pt x="74047" y="22685"/>
                  </a:lnTo>
                  <a:lnTo>
                    <a:pt x="77067" y="24198"/>
                  </a:lnTo>
                  <a:lnTo>
                    <a:pt x="78579" y="25710"/>
                  </a:lnTo>
                  <a:lnTo>
                    <a:pt x="81602" y="27222"/>
                  </a:lnTo>
                  <a:lnTo>
                    <a:pt x="86136" y="30247"/>
                  </a:lnTo>
                  <a:lnTo>
                    <a:pt x="89158" y="31760"/>
                  </a:lnTo>
                  <a:lnTo>
                    <a:pt x="90668" y="33272"/>
                  </a:lnTo>
                  <a:lnTo>
                    <a:pt x="92179" y="34784"/>
                  </a:lnTo>
                  <a:lnTo>
                    <a:pt x="93692" y="39321"/>
                  </a:lnTo>
                  <a:lnTo>
                    <a:pt x="93692" y="42346"/>
                  </a:lnTo>
                  <a:lnTo>
                    <a:pt x="93692" y="45371"/>
                  </a:lnTo>
                  <a:lnTo>
                    <a:pt x="93692" y="48395"/>
                  </a:lnTo>
                  <a:lnTo>
                    <a:pt x="92179" y="51420"/>
                  </a:lnTo>
                  <a:lnTo>
                    <a:pt x="92179" y="52932"/>
                  </a:lnTo>
                  <a:lnTo>
                    <a:pt x="89158" y="57470"/>
                  </a:lnTo>
                  <a:lnTo>
                    <a:pt x="86136" y="60494"/>
                  </a:lnTo>
                  <a:lnTo>
                    <a:pt x="83114" y="66544"/>
                  </a:lnTo>
                  <a:lnTo>
                    <a:pt x="78579" y="69569"/>
                  </a:lnTo>
                  <a:lnTo>
                    <a:pt x="75558" y="72593"/>
                  </a:lnTo>
                  <a:lnTo>
                    <a:pt x="72535" y="74106"/>
                  </a:lnTo>
                  <a:lnTo>
                    <a:pt x="69513" y="74106"/>
                  </a:lnTo>
                  <a:lnTo>
                    <a:pt x="66491" y="74106"/>
                  </a:lnTo>
                  <a:lnTo>
                    <a:pt x="64978" y="75618"/>
                  </a:lnTo>
                  <a:lnTo>
                    <a:pt x="61957" y="74106"/>
                  </a:lnTo>
                  <a:lnTo>
                    <a:pt x="58935" y="72593"/>
                  </a:lnTo>
                  <a:lnTo>
                    <a:pt x="54402" y="71081"/>
                  </a:lnTo>
                  <a:lnTo>
                    <a:pt x="49867" y="68056"/>
                  </a:lnTo>
                  <a:lnTo>
                    <a:pt x="45335" y="65031"/>
                  </a:lnTo>
                  <a:lnTo>
                    <a:pt x="40801" y="62007"/>
                  </a:lnTo>
                  <a:lnTo>
                    <a:pt x="37778" y="60494"/>
                  </a:lnTo>
                  <a:lnTo>
                    <a:pt x="36266" y="58982"/>
                  </a:lnTo>
                  <a:lnTo>
                    <a:pt x="33245" y="57470"/>
                  </a:lnTo>
                  <a:lnTo>
                    <a:pt x="30223" y="55957"/>
                  </a:lnTo>
                  <a:lnTo>
                    <a:pt x="25690" y="52932"/>
                  </a:lnTo>
                  <a:lnTo>
                    <a:pt x="21156" y="48395"/>
                  </a:lnTo>
                  <a:lnTo>
                    <a:pt x="16623" y="45371"/>
                  </a:lnTo>
                  <a:lnTo>
                    <a:pt x="12089" y="42346"/>
                  </a:lnTo>
                  <a:lnTo>
                    <a:pt x="7556" y="37809"/>
                  </a:lnTo>
                  <a:lnTo>
                    <a:pt x="4533" y="34784"/>
                  </a:lnTo>
                  <a:lnTo>
                    <a:pt x="3022" y="33272"/>
                  </a:lnTo>
                  <a:lnTo>
                    <a:pt x="1511" y="30247"/>
                  </a:lnTo>
                  <a:lnTo>
                    <a:pt x="0" y="25710"/>
                  </a:lnTo>
                  <a:lnTo>
                    <a:pt x="0" y="21173"/>
                  </a:lnTo>
                  <a:lnTo>
                    <a:pt x="0" y="16636"/>
                  </a:lnTo>
                  <a:lnTo>
                    <a:pt x="1511" y="12099"/>
                  </a:lnTo>
                  <a:lnTo>
                    <a:pt x="4533" y="9074"/>
                  </a:lnTo>
                  <a:lnTo>
                    <a:pt x="7556" y="6050"/>
                  </a:lnTo>
                  <a:lnTo>
                    <a:pt x="12089" y="3025"/>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1" name="Shape 155">
              <a:extLst>
                <a:ext uri="{FF2B5EF4-FFF2-40B4-BE49-F238E27FC236}">
                  <a16:creationId xmlns:a16="http://schemas.microsoft.com/office/drawing/2014/main" id="{491659EB-440E-421D-BB3E-46FACD3139A2}"/>
                </a:ext>
              </a:extLst>
            </p:cNvPr>
            <p:cNvSpPr/>
            <p:nvPr/>
          </p:nvSpPr>
          <p:spPr>
            <a:xfrm>
              <a:off x="3713708" y="2211828"/>
              <a:ext cx="89159" cy="81667"/>
            </a:xfrm>
            <a:custGeom>
              <a:avLst/>
              <a:gdLst/>
              <a:ahLst/>
              <a:cxnLst/>
              <a:rect l="0" t="0" r="0" b="0"/>
              <a:pathLst>
                <a:path w="89159" h="81667">
                  <a:moveTo>
                    <a:pt x="16623" y="0"/>
                  </a:moveTo>
                  <a:lnTo>
                    <a:pt x="19645" y="0"/>
                  </a:lnTo>
                  <a:lnTo>
                    <a:pt x="22667" y="1513"/>
                  </a:lnTo>
                  <a:lnTo>
                    <a:pt x="25690" y="1513"/>
                  </a:lnTo>
                  <a:lnTo>
                    <a:pt x="28712" y="3025"/>
                  </a:lnTo>
                  <a:lnTo>
                    <a:pt x="31734" y="4537"/>
                  </a:lnTo>
                  <a:lnTo>
                    <a:pt x="33246" y="6050"/>
                  </a:lnTo>
                  <a:lnTo>
                    <a:pt x="34757" y="6050"/>
                  </a:lnTo>
                  <a:lnTo>
                    <a:pt x="34757" y="7562"/>
                  </a:lnTo>
                  <a:lnTo>
                    <a:pt x="37779" y="9074"/>
                  </a:lnTo>
                  <a:lnTo>
                    <a:pt x="40801" y="12099"/>
                  </a:lnTo>
                  <a:lnTo>
                    <a:pt x="45335" y="13612"/>
                  </a:lnTo>
                  <a:lnTo>
                    <a:pt x="49868" y="16636"/>
                  </a:lnTo>
                  <a:lnTo>
                    <a:pt x="54402" y="19661"/>
                  </a:lnTo>
                  <a:lnTo>
                    <a:pt x="58935" y="24198"/>
                  </a:lnTo>
                  <a:lnTo>
                    <a:pt x="61957" y="25710"/>
                  </a:lnTo>
                  <a:lnTo>
                    <a:pt x="64980" y="27223"/>
                  </a:lnTo>
                  <a:lnTo>
                    <a:pt x="66491" y="28735"/>
                  </a:lnTo>
                  <a:lnTo>
                    <a:pt x="69513" y="31760"/>
                  </a:lnTo>
                  <a:lnTo>
                    <a:pt x="74047" y="34784"/>
                  </a:lnTo>
                  <a:lnTo>
                    <a:pt x="78580" y="39322"/>
                  </a:lnTo>
                  <a:lnTo>
                    <a:pt x="81603" y="42346"/>
                  </a:lnTo>
                  <a:lnTo>
                    <a:pt x="84625" y="45371"/>
                  </a:lnTo>
                  <a:lnTo>
                    <a:pt x="87647" y="49908"/>
                  </a:lnTo>
                  <a:lnTo>
                    <a:pt x="89159" y="52933"/>
                  </a:lnTo>
                  <a:lnTo>
                    <a:pt x="89159" y="55957"/>
                  </a:lnTo>
                  <a:lnTo>
                    <a:pt x="89159" y="57470"/>
                  </a:lnTo>
                  <a:lnTo>
                    <a:pt x="89159" y="60494"/>
                  </a:lnTo>
                  <a:lnTo>
                    <a:pt x="87647" y="63519"/>
                  </a:lnTo>
                  <a:lnTo>
                    <a:pt x="86136" y="65032"/>
                  </a:lnTo>
                  <a:lnTo>
                    <a:pt x="84625" y="68056"/>
                  </a:lnTo>
                  <a:lnTo>
                    <a:pt x="83114" y="71081"/>
                  </a:lnTo>
                  <a:lnTo>
                    <a:pt x="80092" y="72593"/>
                  </a:lnTo>
                  <a:lnTo>
                    <a:pt x="77069" y="74106"/>
                  </a:lnTo>
                  <a:lnTo>
                    <a:pt x="74047" y="77131"/>
                  </a:lnTo>
                  <a:lnTo>
                    <a:pt x="71024" y="78643"/>
                  </a:lnTo>
                  <a:lnTo>
                    <a:pt x="68002" y="80155"/>
                  </a:lnTo>
                  <a:lnTo>
                    <a:pt x="64980" y="80155"/>
                  </a:lnTo>
                  <a:lnTo>
                    <a:pt x="61957" y="81667"/>
                  </a:lnTo>
                  <a:lnTo>
                    <a:pt x="58935" y="81667"/>
                  </a:lnTo>
                  <a:lnTo>
                    <a:pt x="55913" y="81667"/>
                  </a:lnTo>
                  <a:lnTo>
                    <a:pt x="52891" y="81667"/>
                  </a:lnTo>
                  <a:lnTo>
                    <a:pt x="49868" y="80155"/>
                  </a:lnTo>
                  <a:lnTo>
                    <a:pt x="45335" y="78643"/>
                  </a:lnTo>
                  <a:lnTo>
                    <a:pt x="40801" y="77131"/>
                  </a:lnTo>
                  <a:lnTo>
                    <a:pt x="36268" y="74106"/>
                  </a:lnTo>
                  <a:lnTo>
                    <a:pt x="31734" y="71081"/>
                  </a:lnTo>
                  <a:lnTo>
                    <a:pt x="27201" y="68056"/>
                  </a:lnTo>
                  <a:lnTo>
                    <a:pt x="22667" y="65032"/>
                  </a:lnTo>
                  <a:lnTo>
                    <a:pt x="19645" y="62007"/>
                  </a:lnTo>
                  <a:lnTo>
                    <a:pt x="15111" y="58982"/>
                  </a:lnTo>
                  <a:lnTo>
                    <a:pt x="12089" y="55957"/>
                  </a:lnTo>
                  <a:lnTo>
                    <a:pt x="7556" y="52933"/>
                  </a:lnTo>
                  <a:lnTo>
                    <a:pt x="6045" y="49908"/>
                  </a:lnTo>
                  <a:lnTo>
                    <a:pt x="3022" y="48395"/>
                  </a:lnTo>
                  <a:lnTo>
                    <a:pt x="1511" y="45371"/>
                  </a:lnTo>
                  <a:lnTo>
                    <a:pt x="0" y="43859"/>
                  </a:lnTo>
                  <a:lnTo>
                    <a:pt x="0" y="42346"/>
                  </a:lnTo>
                  <a:lnTo>
                    <a:pt x="0" y="40834"/>
                  </a:lnTo>
                  <a:lnTo>
                    <a:pt x="0" y="36297"/>
                  </a:lnTo>
                  <a:lnTo>
                    <a:pt x="0" y="34784"/>
                  </a:lnTo>
                  <a:lnTo>
                    <a:pt x="0" y="30247"/>
                  </a:lnTo>
                  <a:lnTo>
                    <a:pt x="1511" y="27223"/>
                  </a:lnTo>
                  <a:lnTo>
                    <a:pt x="1511" y="22685"/>
                  </a:lnTo>
                  <a:lnTo>
                    <a:pt x="3022" y="19661"/>
                  </a:lnTo>
                  <a:lnTo>
                    <a:pt x="4533" y="15124"/>
                  </a:lnTo>
                  <a:lnTo>
                    <a:pt x="6045" y="12099"/>
                  </a:lnTo>
                  <a:lnTo>
                    <a:pt x="7556" y="7562"/>
                  </a:lnTo>
                  <a:lnTo>
                    <a:pt x="9067" y="6050"/>
                  </a:lnTo>
                  <a:lnTo>
                    <a:pt x="12089"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2" name="Shape 157">
              <a:extLst>
                <a:ext uri="{FF2B5EF4-FFF2-40B4-BE49-F238E27FC236}">
                  <a16:creationId xmlns:a16="http://schemas.microsoft.com/office/drawing/2014/main" id="{F7F7E47F-A5FF-48EA-B966-70F9B896B78B}"/>
                </a:ext>
              </a:extLst>
            </p:cNvPr>
            <p:cNvSpPr/>
            <p:nvPr/>
          </p:nvSpPr>
          <p:spPr>
            <a:xfrm>
              <a:off x="4053719" y="1699136"/>
              <a:ext cx="105780" cy="120989"/>
            </a:xfrm>
            <a:custGeom>
              <a:avLst/>
              <a:gdLst/>
              <a:ahLst/>
              <a:cxnLst/>
              <a:rect l="0" t="0" r="0" b="0"/>
              <a:pathLst>
                <a:path w="105780" h="120989">
                  <a:moveTo>
                    <a:pt x="34755" y="0"/>
                  </a:moveTo>
                  <a:lnTo>
                    <a:pt x="21155" y="15124"/>
                  </a:lnTo>
                  <a:lnTo>
                    <a:pt x="10576" y="51420"/>
                  </a:lnTo>
                  <a:lnTo>
                    <a:pt x="24177" y="84692"/>
                  </a:lnTo>
                  <a:lnTo>
                    <a:pt x="105780" y="116452"/>
                  </a:lnTo>
                  <a:lnTo>
                    <a:pt x="87646" y="120989"/>
                  </a:lnTo>
                  <a:lnTo>
                    <a:pt x="87646" y="119476"/>
                  </a:lnTo>
                  <a:lnTo>
                    <a:pt x="84624" y="119476"/>
                  </a:lnTo>
                  <a:lnTo>
                    <a:pt x="81602" y="117964"/>
                  </a:lnTo>
                  <a:lnTo>
                    <a:pt x="77067" y="116452"/>
                  </a:lnTo>
                  <a:lnTo>
                    <a:pt x="75556" y="116452"/>
                  </a:lnTo>
                  <a:lnTo>
                    <a:pt x="72534" y="114939"/>
                  </a:lnTo>
                  <a:lnTo>
                    <a:pt x="69512" y="114939"/>
                  </a:lnTo>
                  <a:lnTo>
                    <a:pt x="66491" y="113427"/>
                  </a:lnTo>
                  <a:lnTo>
                    <a:pt x="64978" y="111914"/>
                  </a:lnTo>
                  <a:lnTo>
                    <a:pt x="61956" y="111914"/>
                  </a:lnTo>
                  <a:lnTo>
                    <a:pt x="57422" y="110402"/>
                  </a:lnTo>
                  <a:lnTo>
                    <a:pt x="54402" y="110402"/>
                  </a:lnTo>
                  <a:lnTo>
                    <a:pt x="51378" y="108890"/>
                  </a:lnTo>
                  <a:lnTo>
                    <a:pt x="48356" y="107378"/>
                  </a:lnTo>
                  <a:lnTo>
                    <a:pt x="45333" y="107378"/>
                  </a:lnTo>
                  <a:lnTo>
                    <a:pt x="42311" y="105865"/>
                  </a:lnTo>
                  <a:lnTo>
                    <a:pt x="39290" y="104353"/>
                  </a:lnTo>
                  <a:lnTo>
                    <a:pt x="36266" y="104353"/>
                  </a:lnTo>
                  <a:lnTo>
                    <a:pt x="33244" y="102840"/>
                  </a:lnTo>
                  <a:lnTo>
                    <a:pt x="31733" y="102840"/>
                  </a:lnTo>
                  <a:lnTo>
                    <a:pt x="27201" y="101328"/>
                  </a:lnTo>
                  <a:lnTo>
                    <a:pt x="22666" y="99816"/>
                  </a:lnTo>
                  <a:lnTo>
                    <a:pt x="19643" y="98303"/>
                  </a:lnTo>
                  <a:lnTo>
                    <a:pt x="18132" y="98303"/>
                  </a:lnTo>
                  <a:lnTo>
                    <a:pt x="18132" y="96791"/>
                  </a:lnTo>
                  <a:lnTo>
                    <a:pt x="15110" y="92254"/>
                  </a:lnTo>
                  <a:lnTo>
                    <a:pt x="13600" y="90742"/>
                  </a:lnTo>
                  <a:lnTo>
                    <a:pt x="12089" y="87717"/>
                  </a:lnTo>
                  <a:lnTo>
                    <a:pt x="10576" y="84692"/>
                  </a:lnTo>
                  <a:lnTo>
                    <a:pt x="9065" y="83180"/>
                  </a:lnTo>
                  <a:lnTo>
                    <a:pt x="7554" y="80155"/>
                  </a:lnTo>
                  <a:lnTo>
                    <a:pt x="6043" y="77130"/>
                  </a:lnTo>
                  <a:lnTo>
                    <a:pt x="4532" y="74106"/>
                  </a:lnTo>
                  <a:lnTo>
                    <a:pt x="3021" y="72593"/>
                  </a:lnTo>
                  <a:lnTo>
                    <a:pt x="0" y="69568"/>
                  </a:lnTo>
                  <a:lnTo>
                    <a:pt x="0" y="68056"/>
                  </a:lnTo>
                  <a:lnTo>
                    <a:pt x="10576" y="7562"/>
                  </a:lnTo>
                  <a:lnTo>
                    <a:pt x="3475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3" name="Shape 159">
              <a:extLst>
                <a:ext uri="{FF2B5EF4-FFF2-40B4-BE49-F238E27FC236}">
                  <a16:creationId xmlns:a16="http://schemas.microsoft.com/office/drawing/2014/main" id="{6B94DBE7-9F64-425F-94F7-823D02595DC0}"/>
                </a:ext>
              </a:extLst>
            </p:cNvPr>
            <p:cNvSpPr/>
            <p:nvPr/>
          </p:nvSpPr>
          <p:spPr>
            <a:xfrm>
              <a:off x="3752998" y="2402381"/>
              <a:ext cx="166226" cy="86204"/>
            </a:xfrm>
            <a:custGeom>
              <a:avLst/>
              <a:gdLst/>
              <a:ahLst/>
              <a:cxnLst/>
              <a:rect l="0" t="0" r="0" b="0"/>
              <a:pathLst>
                <a:path w="166226" h="86204">
                  <a:moveTo>
                    <a:pt x="0" y="0"/>
                  </a:moveTo>
                  <a:lnTo>
                    <a:pt x="58934" y="31760"/>
                  </a:lnTo>
                  <a:lnTo>
                    <a:pt x="166226" y="77132"/>
                  </a:lnTo>
                  <a:lnTo>
                    <a:pt x="163205" y="81667"/>
                  </a:lnTo>
                  <a:lnTo>
                    <a:pt x="161693" y="81667"/>
                  </a:lnTo>
                  <a:lnTo>
                    <a:pt x="158671" y="83180"/>
                  </a:lnTo>
                  <a:lnTo>
                    <a:pt x="155648" y="83180"/>
                  </a:lnTo>
                  <a:lnTo>
                    <a:pt x="152626" y="83180"/>
                  </a:lnTo>
                  <a:lnTo>
                    <a:pt x="149605" y="83180"/>
                  </a:lnTo>
                  <a:lnTo>
                    <a:pt x="148092" y="84692"/>
                  </a:lnTo>
                  <a:lnTo>
                    <a:pt x="145070" y="84692"/>
                  </a:lnTo>
                  <a:lnTo>
                    <a:pt x="142048" y="84692"/>
                  </a:lnTo>
                  <a:lnTo>
                    <a:pt x="140536" y="84692"/>
                  </a:lnTo>
                  <a:lnTo>
                    <a:pt x="137516" y="84692"/>
                  </a:lnTo>
                  <a:lnTo>
                    <a:pt x="134492" y="86204"/>
                  </a:lnTo>
                  <a:lnTo>
                    <a:pt x="132981" y="86204"/>
                  </a:lnTo>
                  <a:lnTo>
                    <a:pt x="131470" y="84692"/>
                  </a:lnTo>
                  <a:lnTo>
                    <a:pt x="128447" y="84692"/>
                  </a:lnTo>
                  <a:lnTo>
                    <a:pt x="126936" y="83180"/>
                  </a:lnTo>
                  <a:lnTo>
                    <a:pt x="123915" y="81667"/>
                  </a:lnTo>
                  <a:lnTo>
                    <a:pt x="120891" y="78642"/>
                  </a:lnTo>
                  <a:lnTo>
                    <a:pt x="117869" y="78642"/>
                  </a:lnTo>
                  <a:lnTo>
                    <a:pt x="114847" y="75619"/>
                  </a:lnTo>
                  <a:lnTo>
                    <a:pt x="110315" y="74106"/>
                  </a:lnTo>
                  <a:lnTo>
                    <a:pt x="105780" y="71081"/>
                  </a:lnTo>
                  <a:lnTo>
                    <a:pt x="101246" y="69569"/>
                  </a:lnTo>
                  <a:lnTo>
                    <a:pt x="96714" y="66544"/>
                  </a:lnTo>
                  <a:lnTo>
                    <a:pt x="92179" y="65031"/>
                  </a:lnTo>
                  <a:lnTo>
                    <a:pt x="89157" y="63521"/>
                  </a:lnTo>
                  <a:lnTo>
                    <a:pt x="87646" y="62008"/>
                  </a:lnTo>
                  <a:lnTo>
                    <a:pt x="84624" y="60494"/>
                  </a:lnTo>
                  <a:lnTo>
                    <a:pt x="81603" y="60494"/>
                  </a:lnTo>
                  <a:lnTo>
                    <a:pt x="77068" y="57470"/>
                  </a:lnTo>
                  <a:lnTo>
                    <a:pt x="72534" y="54445"/>
                  </a:lnTo>
                  <a:lnTo>
                    <a:pt x="68002" y="52932"/>
                  </a:lnTo>
                  <a:lnTo>
                    <a:pt x="61956" y="49909"/>
                  </a:lnTo>
                  <a:lnTo>
                    <a:pt x="57422" y="46883"/>
                  </a:lnTo>
                  <a:lnTo>
                    <a:pt x="52889" y="45371"/>
                  </a:lnTo>
                  <a:lnTo>
                    <a:pt x="48356" y="42346"/>
                  </a:lnTo>
                  <a:lnTo>
                    <a:pt x="43822" y="40834"/>
                  </a:lnTo>
                  <a:lnTo>
                    <a:pt x="40801" y="39321"/>
                  </a:lnTo>
                  <a:lnTo>
                    <a:pt x="36266" y="37809"/>
                  </a:lnTo>
                  <a:lnTo>
                    <a:pt x="33244" y="36298"/>
                  </a:lnTo>
                  <a:lnTo>
                    <a:pt x="30222" y="34786"/>
                  </a:lnTo>
                  <a:lnTo>
                    <a:pt x="28712" y="33272"/>
                  </a:lnTo>
                  <a:lnTo>
                    <a:pt x="25688" y="31760"/>
                  </a:lnTo>
                  <a:lnTo>
                    <a:pt x="24177" y="30247"/>
                  </a:lnTo>
                  <a:lnTo>
                    <a:pt x="22666" y="30247"/>
                  </a:lnTo>
                  <a:lnTo>
                    <a:pt x="21155" y="28735"/>
                  </a:lnTo>
                  <a:lnTo>
                    <a:pt x="16621" y="24198"/>
                  </a:lnTo>
                  <a:lnTo>
                    <a:pt x="13600" y="21175"/>
                  </a:lnTo>
                  <a:lnTo>
                    <a:pt x="10576" y="16636"/>
                  </a:lnTo>
                  <a:lnTo>
                    <a:pt x="7554" y="12099"/>
                  </a:lnTo>
                  <a:lnTo>
                    <a:pt x="4532" y="7563"/>
                  </a:lnTo>
                  <a:lnTo>
                    <a:pt x="3021" y="3025"/>
                  </a:lnTo>
                  <a:lnTo>
                    <a:pt x="0" y="1512"/>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4" name="Shape 161">
              <a:extLst>
                <a:ext uri="{FF2B5EF4-FFF2-40B4-BE49-F238E27FC236}">
                  <a16:creationId xmlns:a16="http://schemas.microsoft.com/office/drawing/2014/main" id="{F4A2C6EB-BB74-48AD-8DC3-65F201FC8930}"/>
                </a:ext>
              </a:extLst>
            </p:cNvPr>
            <p:cNvSpPr/>
            <p:nvPr/>
          </p:nvSpPr>
          <p:spPr>
            <a:xfrm>
              <a:off x="3759042" y="2385745"/>
              <a:ext cx="1511" cy="0"/>
            </a:xfrm>
            <a:custGeom>
              <a:avLst/>
              <a:gdLst/>
              <a:ahLst/>
              <a:cxnLst/>
              <a:rect l="0" t="0" r="0" b="0"/>
              <a:pathLst>
                <a:path w="1511">
                  <a:moveTo>
                    <a:pt x="1511" y="0"/>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5" name="Shape 162">
              <a:extLst>
                <a:ext uri="{FF2B5EF4-FFF2-40B4-BE49-F238E27FC236}">
                  <a16:creationId xmlns:a16="http://schemas.microsoft.com/office/drawing/2014/main" id="{1B2D431A-5D64-442F-837F-CAA2D0FA9ACA}"/>
                </a:ext>
              </a:extLst>
            </p:cNvPr>
            <p:cNvSpPr/>
            <p:nvPr/>
          </p:nvSpPr>
          <p:spPr>
            <a:xfrm>
              <a:off x="3760553" y="2384232"/>
              <a:ext cx="161694" cy="83180"/>
            </a:xfrm>
            <a:custGeom>
              <a:avLst/>
              <a:gdLst/>
              <a:ahLst/>
              <a:cxnLst/>
              <a:rect l="0" t="0" r="0" b="0"/>
              <a:pathLst>
                <a:path w="161694" h="83180">
                  <a:moveTo>
                    <a:pt x="0" y="0"/>
                  </a:moveTo>
                  <a:lnTo>
                    <a:pt x="3022" y="0"/>
                  </a:lnTo>
                  <a:lnTo>
                    <a:pt x="6045" y="1513"/>
                  </a:lnTo>
                  <a:lnTo>
                    <a:pt x="9067" y="1513"/>
                  </a:lnTo>
                  <a:lnTo>
                    <a:pt x="13600" y="3025"/>
                  </a:lnTo>
                  <a:lnTo>
                    <a:pt x="16623" y="4537"/>
                  </a:lnTo>
                  <a:lnTo>
                    <a:pt x="19645" y="6050"/>
                  </a:lnTo>
                  <a:lnTo>
                    <a:pt x="24178" y="7562"/>
                  </a:lnTo>
                  <a:lnTo>
                    <a:pt x="27201" y="9073"/>
                  </a:lnTo>
                  <a:lnTo>
                    <a:pt x="31734" y="9073"/>
                  </a:lnTo>
                  <a:lnTo>
                    <a:pt x="34756" y="10585"/>
                  </a:lnTo>
                  <a:lnTo>
                    <a:pt x="37779" y="10585"/>
                  </a:lnTo>
                  <a:lnTo>
                    <a:pt x="40801" y="12099"/>
                  </a:lnTo>
                  <a:lnTo>
                    <a:pt x="43824" y="13612"/>
                  </a:lnTo>
                  <a:lnTo>
                    <a:pt x="45335" y="15124"/>
                  </a:lnTo>
                  <a:lnTo>
                    <a:pt x="46846" y="15124"/>
                  </a:lnTo>
                  <a:lnTo>
                    <a:pt x="48357" y="15124"/>
                  </a:lnTo>
                  <a:lnTo>
                    <a:pt x="49868" y="16636"/>
                  </a:lnTo>
                  <a:lnTo>
                    <a:pt x="54402" y="18149"/>
                  </a:lnTo>
                  <a:lnTo>
                    <a:pt x="55913" y="19661"/>
                  </a:lnTo>
                  <a:lnTo>
                    <a:pt x="58935" y="19661"/>
                  </a:lnTo>
                  <a:lnTo>
                    <a:pt x="61957" y="22684"/>
                  </a:lnTo>
                  <a:lnTo>
                    <a:pt x="64980" y="24196"/>
                  </a:lnTo>
                  <a:lnTo>
                    <a:pt x="69513" y="25710"/>
                  </a:lnTo>
                  <a:lnTo>
                    <a:pt x="74047" y="27223"/>
                  </a:lnTo>
                  <a:lnTo>
                    <a:pt x="77069" y="28735"/>
                  </a:lnTo>
                  <a:lnTo>
                    <a:pt x="81602" y="31760"/>
                  </a:lnTo>
                  <a:lnTo>
                    <a:pt x="86136" y="33272"/>
                  </a:lnTo>
                  <a:lnTo>
                    <a:pt x="89158" y="36295"/>
                  </a:lnTo>
                  <a:lnTo>
                    <a:pt x="95203" y="37808"/>
                  </a:lnTo>
                  <a:lnTo>
                    <a:pt x="98225" y="40834"/>
                  </a:lnTo>
                  <a:lnTo>
                    <a:pt x="102759" y="42346"/>
                  </a:lnTo>
                  <a:lnTo>
                    <a:pt x="107292" y="45371"/>
                  </a:lnTo>
                  <a:lnTo>
                    <a:pt x="111826" y="46883"/>
                  </a:lnTo>
                  <a:lnTo>
                    <a:pt x="116359" y="49907"/>
                  </a:lnTo>
                  <a:lnTo>
                    <a:pt x="119381" y="51419"/>
                  </a:lnTo>
                  <a:lnTo>
                    <a:pt x="123915" y="54445"/>
                  </a:lnTo>
                  <a:lnTo>
                    <a:pt x="128448" y="55957"/>
                  </a:lnTo>
                  <a:lnTo>
                    <a:pt x="131471" y="57470"/>
                  </a:lnTo>
                  <a:lnTo>
                    <a:pt x="134493" y="58982"/>
                  </a:lnTo>
                  <a:lnTo>
                    <a:pt x="137515" y="60494"/>
                  </a:lnTo>
                  <a:lnTo>
                    <a:pt x="140538" y="62007"/>
                  </a:lnTo>
                  <a:lnTo>
                    <a:pt x="142049" y="63518"/>
                  </a:lnTo>
                  <a:lnTo>
                    <a:pt x="145071" y="65030"/>
                  </a:lnTo>
                  <a:lnTo>
                    <a:pt x="146583" y="66544"/>
                  </a:lnTo>
                  <a:lnTo>
                    <a:pt x="148094" y="66544"/>
                  </a:lnTo>
                  <a:lnTo>
                    <a:pt x="149605" y="68056"/>
                  </a:lnTo>
                  <a:lnTo>
                    <a:pt x="152627" y="71081"/>
                  </a:lnTo>
                  <a:lnTo>
                    <a:pt x="155649" y="74106"/>
                  </a:lnTo>
                  <a:lnTo>
                    <a:pt x="157161" y="77129"/>
                  </a:lnTo>
                  <a:lnTo>
                    <a:pt x="160183" y="80155"/>
                  </a:lnTo>
                  <a:lnTo>
                    <a:pt x="161694" y="81667"/>
                  </a:lnTo>
                  <a:lnTo>
                    <a:pt x="161694" y="83180"/>
                  </a:lnTo>
                  <a:lnTo>
                    <a:pt x="137515" y="78641"/>
                  </a:lnTo>
                  <a:lnTo>
                    <a:pt x="132982" y="77129"/>
                  </a:lnTo>
                  <a:lnTo>
                    <a:pt x="131471" y="75618"/>
                  </a:lnTo>
                  <a:lnTo>
                    <a:pt x="128448" y="74106"/>
                  </a:lnTo>
                  <a:lnTo>
                    <a:pt x="125426" y="72593"/>
                  </a:lnTo>
                  <a:lnTo>
                    <a:pt x="120893" y="69569"/>
                  </a:lnTo>
                  <a:lnTo>
                    <a:pt x="117870" y="68056"/>
                  </a:lnTo>
                  <a:lnTo>
                    <a:pt x="113337" y="65030"/>
                  </a:lnTo>
                  <a:lnTo>
                    <a:pt x="108803" y="63518"/>
                  </a:lnTo>
                  <a:lnTo>
                    <a:pt x="104270" y="60494"/>
                  </a:lnTo>
                  <a:lnTo>
                    <a:pt x="101248" y="58982"/>
                  </a:lnTo>
                  <a:lnTo>
                    <a:pt x="98225" y="58982"/>
                  </a:lnTo>
                  <a:lnTo>
                    <a:pt x="96714" y="57470"/>
                  </a:lnTo>
                  <a:lnTo>
                    <a:pt x="93692" y="55957"/>
                  </a:lnTo>
                  <a:lnTo>
                    <a:pt x="90670" y="54445"/>
                  </a:lnTo>
                  <a:lnTo>
                    <a:pt x="87647" y="52933"/>
                  </a:lnTo>
                  <a:lnTo>
                    <a:pt x="84625" y="51419"/>
                  </a:lnTo>
                  <a:lnTo>
                    <a:pt x="83114" y="49907"/>
                  </a:lnTo>
                  <a:lnTo>
                    <a:pt x="80091" y="48395"/>
                  </a:lnTo>
                  <a:lnTo>
                    <a:pt x="77069" y="48395"/>
                  </a:lnTo>
                  <a:lnTo>
                    <a:pt x="75558" y="46883"/>
                  </a:lnTo>
                  <a:lnTo>
                    <a:pt x="72535" y="45371"/>
                  </a:lnTo>
                  <a:lnTo>
                    <a:pt x="69513" y="43859"/>
                  </a:lnTo>
                  <a:lnTo>
                    <a:pt x="68002" y="42346"/>
                  </a:lnTo>
                  <a:lnTo>
                    <a:pt x="64980" y="40834"/>
                  </a:lnTo>
                  <a:lnTo>
                    <a:pt x="61957" y="39322"/>
                  </a:lnTo>
                  <a:lnTo>
                    <a:pt x="57424" y="36295"/>
                  </a:lnTo>
                  <a:lnTo>
                    <a:pt x="52891" y="34784"/>
                  </a:lnTo>
                  <a:lnTo>
                    <a:pt x="48357" y="31760"/>
                  </a:lnTo>
                  <a:lnTo>
                    <a:pt x="42313" y="30247"/>
                  </a:lnTo>
                  <a:lnTo>
                    <a:pt x="39290" y="27223"/>
                  </a:lnTo>
                  <a:lnTo>
                    <a:pt x="34756" y="25710"/>
                  </a:lnTo>
                  <a:lnTo>
                    <a:pt x="31734" y="24196"/>
                  </a:lnTo>
                  <a:lnTo>
                    <a:pt x="28712" y="22684"/>
                  </a:lnTo>
                  <a:lnTo>
                    <a:pt x="27201" y="21173"/>
                  </a:lnTo>
                  <a:lnTo>
                    <a:pt x="24178" y="19661"/>
                  </a:lnTo>
                  <a:lnTo>
                    <a:pt x="22667" y="19661"/>
                  </a:lnTo>
                  <a:lnTo>
                    <a:pt x="21156" y="19661"/>
                  </a:lnTo>
                  <a:lnTo>
                    <a:pt x="18134" y="16636"/>
                  </a:lnTo>
                  <a:lnTo>
                    <a:pt x="15111" y="15124"/>
                  </a:lnTo>
                  <a:lnTo>
                    <a:pt x="10578" y="12099"/>
                  </a:lnTo>
                  <a:lnTo>
                    <a:pt x="7556" y="9073"/>
                  </a:lnTo>
                  <a:lnTo>
                    <a:pt x="4533" y="6050"/>
                  </a:lnTo>
                  <a:lnTo>
                    <a:pt x="1511" y="3025"/>
                  </a:lnTo>
                  <a:lnTo>
                    <a:pt x="0" y="151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6" name="Shape 164">
              <a:extLst>
                <a:ext uri="{FF2B5EF4-FFF2-40B4-BE49-F238E27FC236}">
                  <a16:creationId xmlns:a16="http://schemas.microsoft.com/office/drawing/2014/main" id="{2ED377B2-21D3-4230-9D4F-12B568F43CF8}"/>
                </a:ext>
              </a:extLst>
            </p:cNvPr>
            <p:cNvSpPr/>
            <p:nvPr/>
          </p:nvSpPr>
          <p:spPr>
            <a:xfrm>
              <a:off x="3789266" y="2376669"/>
              <a:ext cx="113337" cy="60494"/>
            </a:xfrm>
            <a:custGeom>
              <a:avLst/>
              <a:gdLst/>
              <a:ahLst/>
              <a:cxnLst/>
              <a:rect l="0" t="0" r="0" b="0"/>
              <a:pathLst>
                <a:path w="113337" h="60494">
                  <a:moveTo>
                    <a:pt x="3021" y="0"/>
                  </a:moveTo>
                  <a:lnTo>
                    <a:pt x="25690" y="1512"/>
                  </a:lnTo>
                  <a:lnTo>
                    <a:pt x="27201" y="1512"/>
                  </a:lnTo>
                  <a:lnTo>
                    <a:pt x="28710" y="3023"/>
                  </a:lnTo>
                  <a:lnTo>
                    <a:pt x="31734" y="3023"/>
                  </a:lnTo>
                  <a:lnTo>
                    <a:pt x="34756" y="4536"/>
                  </a:lnTo>
                  <a:lnTo>
                    <a:pt x="37779" y="6050"/>
                  </a:lnTo>
                  <a:lnTo>
                    <a:pt x="39290" y="6050"/>
                  </a:lnTo>
                  <a:lnTo>
                    <a:pt x="42311" y="7562"/>
                  </a:lnTo>
                  <a:lnTo>
                    <a:pt x="45335" y="9074"/>
                  </a:lnTo>
                  <a:lnTo>
                    <a:pt x="46846" y="9074"/>
                  </a:lnTo>
                  <a:lnTo>
                    <a:pt x="49868" y="10587"/>
                  </a:lnTo>
                  <a:lnTo>
                    <a:pt x="52891" y="12099"/>
                  </a:lnTo>
                  <a:lnTo>
                    <a:pt x="55911" y="13611"/>
                  </a:lnTo>
                  <a:lnTo>
                    <a:pt x="58935" y="13611"/>
                  </a:lnTo>
                  <a:lnTo>
                    <a:pt x="60446" y="15123"/>
                  </a:lnTo>
                  <a:lnTo>
                    <a:pt x="63469" y="16635"/>
                  </a:lnTo>
                  <a:lnTo>
                    <a:pt x="66491" y="18147"/>
                  </a:lnTo>
                  <a:lnTo>
                    <a:pt x="69512" y="18147"/>
                  </a:lnTo>
                  <a:lnTo>
                    <a:pt x="72535" y="19661"/>
                  </a:lnTo>
                  <a:lnTo>
                    <a:pt x="74047" y="21173"/>
                  </a:lnTo>
                  <a:lnTo>
                    <a:pt x="77069" y="22685"/>
                  </a:lnTo>
                  <a:lnTo>
                    <a:pt x="81602" y="24198"/>
                  </a:lnTo>
                  <a:lnTo>
                    <a:pt x="84624" y="25710"/>
                  </a:lnTo>
                  <a:lnTo>
                    <a:pt x="87647" y="27222"/>
                  </a:lnTo>
                  <a:lnTo>
                    <a:pt x="89158" y="28735"/>
                  </a:lnTo>
                  <a:lnTo>
                    <a:pt x="92181" y="30246"/>
                  </a:lnTo>
                  <a:lnTo>
                    <a:pt x="95203" y="33272"/>
                  </a:lnTo>
                  <a:lnTo>
                    <a:pt x="99737" y="36297"/>
                  </a:lnTo>
                  <a:lnTo>
                    <a:pt x="102759" y="40834"/>
                  </a:lnTo>
                  <a:lnTo>
                    <a:pt x="107292" y="43857"/>
                  </a:lnTo>
                  <a:lnTo>
                    <a:pt x="110313" y="46883"/>
                  </a:lnTo>
                  <a:lnTo>
                    <a:pt x="111824" y="49908"/>
                  </a:lnTo>
                  <a:lnTo>
                    <a:pt x="113337" y="60494"/>
                  </a:lnTo>
                  <a:lnTo>
                    <a:pt x="110313" y="60494"/>
                  </a:lnTo>
                  <a:lnTo>
                    <a:pt x="51379" y="22685"/>
                  </a:lnTo>
                  <a:lnTo>
                    <a:pt x="0" y="1512"/>
                  </a:lnTo>
                  <a:lnTo>
                    <a:pt x="302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7" name="Shape 166">
              <a:extLst>
                <a:ext uri="{FF2B5EF4-FFF2-40B4-BE49-F238E27FC236}">
                  <a16:creationId xmlns:a16="http://schemas.microsoft.com/office/drawing/2014/main" id="{AC89A2BF-181D-44AE-B0E7-01664D1E77AE}"/>
                </a:ext>
              </a:extLst>
            </p:cNvPr>
            <p:cNvSpPr/>
            <p:nvPr/>
          </p:nvSpPr>
          <p:spPr>
            <a:xfrm>
              <a:off x="3822511" y="2369106"/>
              <a:ext cx="63469" cy="24196"/>
            </a:xfrm>
            <a:custGeom>
              <a:avLst/>
              <a:gdLst/>
              <a:ahLst/>
              <a:cxnLst/>
              <a:rect l="0" t="0" r="0" b="0"/>
              <a:pathLst>
                <a:path w="63469" h="24196">
                  <a:moveTo>
                    <a:pt x="25690" y="0"/>
                  </a:moveTo>
                  <a:lnTo>
                    <a:pt x="46846" y="7562"/>
                  </a:lnTo>
                  <a:lnTo>
                    <a:pt x="57424" y="15123"/>
                  </a:lnTo>
                  <a:lnTo>
                    <a:pt x="63469" y="24196"/>
                  </a:lnTo>
                  <a:lnTo>
                    <a:pt x="54402" y="22685"/>
                  </a:lnTo>
                  <a:lnTo>
                    <a:pt x="0" y="3025"/>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8" name="Shape 168">
              <a:extLst>
                <a:ext uri="{FF2B5EF4-FFF2-40B4-BE49-F238E27FC236}">
                  <a16:creationId xmlns:a16="http://schemas.microsoft.com/office/drawing/2014/main" id="{CA78F458-AFAB-4150-AB26-131CDC9EBF59}"/>
                </a:ext>
              </a:extLst>
            </p:cNvPr>
            <p:cNvSpPr/>
            <p:nvPr/>
          </p:nvSpPr>
          <p:spPr>
            <a:xfrm>
              <a:off x="4209367" y="1904809"/>
              <a:ext cx="80091" cy="68056"/>
            </a:xfrm>
            <a:custGeom>
              <a:avLst/>
              <a:gdLst/>
              <a:ahLst/>
              <a:cxnLst/>
              <a:rect l="0" t="0" r="0" b="0"/>
              <a:pathLst>
                <a:path w="80091" h="68056">
                  <a:moveTo>
                    <a:pt x="22667" y="0"/>
                  </a:moveTo>
                  <a:lnTo>
                    <a:pt x="24178" y="0"/>
                  </a:lnTo>
                  <a:lnTo>
                    <a:pt x="27201" y="0"/>
                  </a:lnTo>
                  <a:lnTo>
                    <a:pt x="28712" y="1514"/>
                  </a:lnTo>
                  <a:lnTo>
                    <a:pt x="30223" y="1514"/>
                  </a:lnTo>
                  <a:lnTo>
                    <a:pt x="80091" y="24198"/>
                  </a:lnTo>
                  <a:lnTo>
                    <a:pt x="45335" y="27222"/>
                  </a:lnTo>
                  <a:lnTo>
                    <a:pt x="64980" y="45371"/>
                  </a:lnTo>
                  <a:lnTo>
                    <a:pt x="24178" y="42348"/>
                  </a:lnTo>
                  <a:lnTo>
                    <a:pt x="30223" y="46883"/>
                  </a:lnTo>
                  <a:lnTo>
                    <a:pt x="33247" y="48395"/>
                  </a:lnTo>
                  <a:lnTo>
                    <a:pt x="36268" y="49908"/>
                  </a:lnTo>
                  <a:lnTo>
                    <a:pt x="39290" y="52933"/>
                  </a:lnTo>
                  <a:lnTo>
                    <a:pt x="42313" y="55959"/>
                  </a:lnTo>
                  <a:lnTo>
                    <a:pt x="46848" y="57471"/>
                  </a:lnTo>
                  <a:lnTo>
                    <a:pt x="49868" y="60494"/>
                  </a:lnTo>
                  <a:lnTo>
                    <a:pt x="52891" y="62007"/>
                  </a:lnTo>
                  <a:lnTo>
                    <a:pt x="55913" y="65031"/>
                  </a:lnTo>
                  <a:lnTo>
                    <a:pt x="58935" y="66544"/>
                  </a:lnTo>
                  <a:lnTo>
                    <a:pt x="60448" y="68056"/>
                  </a:lnTo>
                  <a:lnTo>
                    <a:pt x="58935" y="68056"/>
                  </a:lnTo>
                  <a:lnTo>
                    <a:pt x="57424" y="68056"/>
                  </a:lnTo>
                  <a:lnTo>
                    <a:pt x="55913" y="66544"/>
                  </a:lnTo>
                  <a:lnTo>
                    <a:pt x="51379" y="66544"/>
                  </a:lnTo>
                  <a:lnTo>
                    <a:pt x="48359" y="65031"/>
                  </a:lnTo>
                  <a:lnTo>
                    <a:pt x="43824" y="63519"/>
                  </a:lnTo>
                  <a:lnTo>
                    <a:pt x="39290" y="62007"/>
                  </a:lnTo>
                  <a:lnTo>
                    <a:pt x="34758" y="60494"/>
                  </a:lnTo>
                  <a:lnTo>
                    <a:pt x="30223" y="58982"/>
                  </a:lnTo>
                  <a:lnTo>
                    <a:pt x="25690" y="55959"/>
                  </a:lnTo>
                  <a:lnTo>
                    <a:pt x="21158" y="54445"/>
                  </a:lnTo>
                  <a:lnTo>
                    <a:pt x="16623" y="51420"/>
                  </a:lnTo>
                  <a:lnTo>
                    <a:pt x="12089" y="48395"/>
                  </a:lnTo>
                  <a:lnTo>
                    <a:pt x="9067" y="46883"/>
                  </a:lnTo>
                  <a:lnTo>
                    <a:pt x="7557" y="43860"/>
                  </a:lnTo>
                  <a:lnTo>
                    <a:pt x="4533" y="40834"/>
                  </a:lnTo>
                  <a:lnTo>
                    <a:pt x="4533" y="37809"/>
                  </a:lnTo>
                  <a:lnTo>
                    <a:pt x="3022" y="34784"/>
                  </a:lnTo>
                  <a:lnTo>
                    <a:pt x="1511" y="31759"/>
                  </a:lnTo>
                  <a:lnTo>
                    <a:pt x="1511" y="28736"/>
                  </a:lnTo>
                  <a:lnTo>
                    <a:pt x="1511" y="25710"/>
                  </a:lnTo>
                  <a:lnTo>
                    <a:pt x="0" y="22685"/>
                  </a:lnTo>
                  <a:lnTo>
                    <a:pt x="0" y="19661"/>
                  </a:lnTo>
                  <a:lnTo>
                    <a:pt x="0" y="18148"/>
                  </a:lnTo>
                  <a:lnTo>
                    <a:pt x="1511" y="15125"/>
                  </a:lnTo>
                  <a:lnTo>
                    <a:pt x="1511" y="12099"/>
                  </a:lnTo>
                  <a:lnTo>
                    <a:pt x="3022" y="10587"/>
                  </a:lnTo>
                  <a:lnTo>
                    <a:pt x="3022" y="7562"/>
                  </a:lnTo>
                  <a:lnTo>
                    <a:pt x="6046" y="4537"/>
                  </a:lnTo>
                  <a:lnTo>
                    <a:pt x="9067" y="3026"/>
                  </a:lnTo>
                  <a:lnTo>
                    <a:pt x="15111" y="1514"/>
                  </a:lnTo>
                  <a:lnTo>
                    <a:pt x="18134" y="1514"/>
                  </a:lnTo>
                  <a:lnTo>
                    <a:pt x="22667"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09" name="Shape 170">
              <a:extLst>
                <a:ext uri="{FF2B5EF4-FFF2-40B4-BE49-F238E27FC236}">
                  <a16:creationId xmlns:a16="http://schemas.microsoft.com/office/drawing/2014/main" id="{7FE5856C-E45E-4B70-AE76-5FA2FD46BEFB}"/>
                </a:ext>
              </a:extLst>
            </p:cNvPr>
            <p:cNvSpPr/>
            <p:nvPr/>
          </p:nvSpPr>
          <p:spPr>
            <a:xfrm>
              <a:off x="4074874" y="1841288"/>
              <a:ext cx="68002" cy="60494"/>
            </a:xfrm>
            <a:custGeom>
              <a:avLst/>
              <a:gdLst/>
              <a:ahLst/>
              <a:cxnLst/>
              <a:rect l="0" t="0" r="0" b="0"/>
              <a:pathLst>
                <a:path w="68002" h="60494">
                  <a:moveTo>
                    <a:pt x="19645" y="0"/>
                  </a:moveTo>
                  <a:lnTo>
                    <a:pt x="22667" y="0"/>
                  </a:lnTo>
                  <a:lnTo>
                    <a:pt x="25690" y="0"/>
                  </a:lnTo>
                  <a:lnTo>
                    <a:pt x="28712" y="0"/>
                  </a:lnTo>
                  <a:lnTo>
                    <a:pt x="68002" y="12099"/>
                  </a:lnTo>
                  <a:lnTo>
                    <a:pt x="40801" y="25710"/>
                  </a:lnTo>
                  <a:lnTo>
                    <a:pt x="60446" y="39321"/>
                  </a:lnTo>
                  <a:lnTo>
                    <a:pt x="28712" y="36297"/>
                  </a:lnTo>
                  <a:lnTo>
                    <a:pt x="54402" y="60494"/>
                  </a:lnTo>
                  <a:lnTo>
                    <a:pt x="52891" y="60494"/>
                  </a:lnTo>
                  <a:lnTo>
                    <a:pt x="48357" y="58982"/>
                  </a:lnTo>
                  <a:lnTo>
                    <a:pt x="45335" y="55957"/>
                  </a:lnTo>
                  <a:lnTo>
                    <a:pt x="42313" y="55957"/>
                  </a:lnTo>
                  <a:lnTo>
                    <a:pt x="39290" y="52933"/>
                  </a:lnTo>
                  <a:lnTo>
                    <a:pt x="34757" y="51420"/>
                  </a:lnTo>
                  <a:lnTo>
                    <a:pt x="31734" y="49908"/>
                  </a:lnTo>
                  <a:lnTo>
                    <a:pt x="27201" y="46883"/>
                  </a:lnTo>
                  <a:lnTo>
                    <a:pt x="22667" y="45371"/>
                  </a:lnTo>
                  <a:lnTo>
                    <a:pt x="19645" y="42346"/>
                  </a:lnTo>
                  <a:lnTo>
                    <a:pt x="15111" y="39321"/>
                  </a:lnTo>
                  <a:lnTo>
                    <a:pt x="12089" y="36297"/>
                  </a:lnTo>
                  <a:lnTo>
                    <a:pt x="9067" y="33272"/>
                  </a:lnTo>
                  <a:lnTo>
                    <a:pt x="6045" y="30247"/>
                  </a:lnTo>
                  <a:lnTo>
                    <a:pt x="6045" y="25710"/>
                  </a:lnTo>
                  <a:lnTo>
                    <a:pt x="3022" y="24198"/>
                  </a:lnTo>
                  <a:lnTo>
                    <a:pt x="3022" y="21173"/>
                  </a:lnTo>
                  <a:lnTo>
                    <a:pt x="1511" y="18148"/>
                  </a:lnTo>
                  <a:lnTo>
                    <a:pt x="0" y="13611"/>
                  </a:lnTo>
                  <a:lnTo>
                    <a:pt x="0" y="10587"/>
                  </a:lnTo>
                  <a:lnTo>
                    <a:pt x="1511" y="7562"/>
                  </a:lnTo>
                  <a:lnTo>
                    <a:pt x="4533" y="6049"/>
                  </a:lnTo>
                  <a:lnTo>
                    <a:pt x="7556" y="3025"/>
                  </a:lnTo>
                  <a:lnTo>
                    <a:pt x="10578" y="1513"/>
                  </a:lnTo>
                  <a:lnTo>
                    <a:pt x="15111" y="1513"/>
                  </a:lnTo>
                  <a:lnTo>
                    <a:pt x="19645" y="0"/>
                  </a:lnTo>
                  <a:close/>
                </a:path>
              </a:pathLst>
            </a:custGeom>
            <a:ln w="0" cap="flat">
              <a:miter lim="127000"/>
            </a:ln>
          </p:spPr>
          <p:style>
            <a:lnRef idx="0">
              <a:srgbClr val="000000">
                <a:alpha val="0"/>
              </a:srgbClr>
            </a:lnRef>
            <a:fillRef idx="1">
              <a:srgbClr val="CDCECE"/>
            </a:fillRef>
            <a:effectRef idx="0">
              <a:scrgbClr r="0" g="0" b="0"/>
            </a:effectRef>
            <a:fontRef idx="none"/>
          </p:style>
          <p:txBody>
            <a:bodyPr/>
            <a:lstStyle/>
            <a:p>
              <a:endParaRPr lang="en-GB"/>
            </a:p>
          </p:txBody>
        </p:sp>
        <p:sp>
          <p:nvSpPr>
            <p:cNvPr id="210" name="Shape 172">
              <a:extLst>
                <a:ext uri="{FF2B5EF4-FFF2-40B4-BE49-F238E27FC236}">
                  <a16:creationId xmlns:a16="http://schemas.microsoft.com/office/drawing/2014/main" id="{002AE050-1973-4881-93A3-63A6A2F8BD07}"/>
                </a:ext>
              </a:extLst>
            </p:cNvPr>
            <p:cNvSpPr/>
            <p:nvPr/>
          </p:nvSpPr>
          <p:spPr>
            <a:xfrm>
              <a:off x="3950959" y="1761132"/>
              <a:ext cx="58935" cy="48395"/>
            </a:xfrm>
            <a:custGeom>
              <a:avLst/>
              <a:gdLst/>
              <a:ahLst/>
              <a:cxnLst/>
              <a:rect l="0" t="0" r="0" b="0"/>
              <a:pathLst>
                <a:path w="58935" h="48395">
                  <a:moveTo>
                    <a:pt x="7556" y="0"/>
                  </a:moveTo>
                  <a:lnTo>
                    <a:pt x="9067" y="0"/>
                  </a:lnTo>
                  <a:lnTo>
                    <a:pt x="58935" y="21173"/>
                  </a:lnTo>
                  <a:lnTo>
                    <a:pt x="37779" y="22687"/>
                  </a:lnTo>
                  <a:lnTo>
                    <a:pt x="49868" y="40834"/>
                  </a:lnTo>
                  <a:lnTo>
                    <a:pt x="27201" y="27223"/>
                  </a:lnTo>
                  <a:lnTo>
                    <a:pt x="36268" y="48395"/>
                  </a:lnTo>
                  <a:lnTo>
                    <a:pt x="34757" y="48395"/>
                  </a:lnTo>
                  <a:lnTo>
                    <a:pt x="30223" y="45371"/>
                  </a:lnTo>
                  <a:lnTo>
                    <a:pt x="27201" y="42346"/>
                  </a:lnTo>
                  <a:lnTo>
                    <a:pt x="24179" y="40834"/>
                  </a:lnTo>
                  <a:lnTo>
                    <a:pt x="21156" y="39321"/>
                  </a:lnTo>
                  <a:lnTo>
                    <a:pt x="16623" y="36298"/>
                  </a:lnTo>
                  <a:lnTo>
                    <a:pt x="13601" y="33272"/>
                  </a:lnTo>
                  <a:lnTo>
                    <a:pt x="10578" y="30247"/>
                  </a:lnTo>
                  <a:lnTo>
                    <a:pt x="7556" y="27223"/>
                  </a:lnTo>
                  <a:lnTo>
                    <a:pt x="4533" y="24199"/>
                  </a:lnTo>
                  <a:lnTo>
                    <a:pt x="3022" y="21173"/>
                  </a:lnTo>
                  <a:lnTo>
                    <a:pt x="1511" y="18148"/>
                  </a:lnTo>
                  <a:lnTo>
                    <a:pt x="0" y="15124"/>
                  </a:lnTo>
                  <a:lnTo>
                    <a:pt x="0" y="13611"/>
                  </a:lnTo>
                  <a:lnTo>
                    <a:pt x="0" y="10588"/>
                  </a:lnTo>
                  <a:lnTo>
                    <a:pt x="0" y="7562"/>
                  </a:lnTo>
                  <a:lnTo>
                    <a:pt x="1511" y="6049"/>
                  </a:lnTo>
                  <a:lnTo>
                    <a:pt x="1511" y="4537"/>
                  </a:lnTo>
                  <a:lnTo>
                    <a:pt x="3022" y="1512"/>
                  </a:lnTo>
                  <a:lnTo>
                    <a:pt x="4533" y="1512"/>
                  </a:lnTo>
                  <a:lnTo>
                    <a:pt x="7556"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1" name="Shape 174">
              <a:extLst>
                <a:ext uri="{FF2B5EF4-FFF2-40B4-BE49-F238E27FC236}">
                  <a16:creationId xmlns:a16="http://schemas.microsoft.com/office/drawing/2014/main" id="{5AFA8046-6771-49AB-A133-63CB62A5C40E}"/>
                </a:ext>
              </a:extLst>
            </p:cNvPr>
            <p:cNvSpPr/>
            <p:nvPr/>
          </p:nvSpPr>
          <p:spPr>
            <a:xfrm>
              <a:off x="4161010" y="2009157"/>
              <a:ext cx="72536" cy="52932"/>
            </a:xfrm>
            <a:custGeom>
              <a:avLst/>
              <a:gdLst/>
              <a:ahLst/>
              <a:cxnLst/>
              <a:rect l="0" t="0" r="0" b="0"/>
              <a:pathLst>
                <a:path w="72536" h="52932">
                  <a:moveTo>
                    <a:pt x="10578" y="0"/>
                  </a:moveTo>
                  <a:lnTo>
                    <a:pt x="15112" y="0"/>
                  </a:lnTo>
                  <a:lnTo>
                    <a:pt x="18134" y="0"/>
                  </a:lnTo>
                  <a:lnTo>
                    <a:pt x="21156" y="0"/>
                  </a:lnTo>
                  <a:lnTo>
                    <a:pt x="22668" y="0"/>
                  </a:lnTo>
                  <a:lnTo>
                    <a:pt x="25690" y="0"/>
                  </a:lnTo>
                  <a:lnTo>
                    <a:pt x="28712" y="0"/>
                  </a:lnTo>
                  <a:lnTo>
                    <a:pt x="30223" y="0"/>
                  </a:lnTo>
                  <a:lnTo>
                    <a:pt x="33246" y="1512"/>
                  </a:lnTo>
                  <a:lnTo>
                    <a:pt x="36268" y="1512"/>
                  </a:lnTo>
                  <a:lnTo>
                    <a:pt x="37779" y="3025"/>
                  </a:lnTo>
                  <a:lnTo>
                    <a:pt x="72536" y="24198"/>
                  </a:lnTo>
                  <a:lnTo>
                    <a:pt x="46846" y="24198"/>
                  </a:lnTo>
                  <a:lnTo>
                    <a:pt x="60447" y="40834"/>
                  </a:lnTo>
                  <a:lnTo>
                    <a:pt x="36268" y="30247"/>
                  </a:lnTo>
                  <a:lnTo>
                    <a:pt x="49868" y="52932"/>
                  </a:lnTo>
                  <a:lnTo>
                    <a:pt x="46846" y="51420"/>
                  </a:lnTo>
                  <a:lnTo>
                    <a:pt x="45335" y="51420"/>
                  </a:lnTo>
                  <a:lnTo>
                    <a:pt x="43824" y="49908"/>
                  </a:lnTo>
                  <a:lnTo>
                    <a:pt x="40801" y="49908"/>
                  </a:lnTo>
                  <a:lnTo>
                    <a:pt x="37779" y="48397"/>
                  </a:lnTo>
                  <a:lnTo>
                    <a:pt x="36268" y="48397"/>
                  </a:lnTo>
                  <a:lnTo>
                    <a:pt x="33246" y="46884"/>
                  </a:lnTo>
                  <a:lnTo>
                    <a:pt x="30223" y="43858"/>
                  </a:lnTo>
                  <a:lnTo>
                    <a:pt x="27201" y="43858"/>
                  </a:lnTo>
                  <a:lnTo>
                    <a:pt x="24179" y="40834"/>
                  </a:lnTo>
                  <a:lnTo>
                    <a:pt x="21156" y="39321"/>
                  </a:lnTo>
                  <a:lnTo>
                    <a:pt x="19645" y="36296"/>
                  </a:lnTo>
                  <a:lnTo>
                    <a:pt x="16623" y="33273"/>
                  </a:lnTo>
                  <a:lnTo>
                    <a:pt x="15112" y="30247"/>
                  </a:lnTo>
                  <a:lnTo>
                    <a:pt x="13601" y="27222"/>
                  </a:lnTo>
                  <a:lnTo>
                    <a:pt x="10578" y="24198"/>
                  </a:lnTo>
                  <a:lnTo>
                    <a:pt x="9067" y="22685"/>
                  </a:lnTo>
                  <a:lnTo>
                    <a:pt x="6045" y="16636"/>
                  </a:lnTo>
                  <a:lnTo>
                    <a:pt x="1511" y="13611"/>
                  </a:lnTo>
                  <a:lnTo>
                    <a:pt x="0" y="9074"/>
                  </a:lnTo>
                  <a:lnTo>
                    <a:pt x="0" y="6051"/>
                  </a:lnTo>
                  <a:lnTo>
                    <a:pt x="1511" y="4537"/>
                  </a:lnTo>
                  <a:lnTo>
                    <a:pt x="3022" y="3025"/>
                  </a:lnTo>
                  <a:lnTo>
                    <a:pt x="4533" y="3025"/>
                  </a:lnTo>
                  <a:lnTo>
                    <a:pt x="7556" y="1512"/>
                  </a:lnTo>
                  <a:lnTo>
                    <a:pt x="1057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2" name="Shape 176">
              <a:extLst>
                <a:ext uri="{FF2B5EF4-FFF2-40B4-BE49-F238E27FC236}">
                  <a16:creationId xmlns:a16="http://schemas.microsoft.com/office/drawing/2014/main" id="{3E44DB83-E619-4BD1-B708-B897735B5BD4}"/>
                </a:ext>
              </a:extLst>
            </p:cNvPr>
            <p:cNvSpPr/>
            <p:nvPr/>
          </p:nvSpPr>
          <p:spPr>
            <a:xfrm>
              <a:off x="4120210" y="2110484"/>
              <a:ext cx="64979" cy="48395"/>
            </a:xfrm>
            <a:custGeom>
              <a:avLst/>
              <a:gdLst/>
              <a:ahLst/>
              <a:cxnLst/>
              <a:rect l="0" t="0" r="0" b="0"/>
              <a:pathLst>
                <a:path w="64979" h="48395">
                  <a:moveTo>
                    <a:pt x="9066" y="0"/>
                  </a:moveTo>
                  <a:lnTo>
                    <a:pt x="12088" y="0"/>
                  </a:lnTo>
                  <a:lnTo>
                    <a:pt x="15112" y="0"/>
                  </a:lnTo>
                  <a:lnTo>
                    <a:pt x="18133" y="0"/>
                  </a:lnTo>
                  <a:lnTo>
                    <a:pt x="19644" y="1512"/>
                  </a:lnTo>
                  <a:lnTo>
                    <a:pt x="22666" y="1512"/>
                  </a:lnTo>
                  <a:lnTo>
                    <a:pt x="27201" y="3025"/>
                  </a:lnTo>
                  <a:lnTo>
                    <a:pt x="64979" y="27222"/>
                  </a:lnTo>
                  <a:lnTo>
                    <a:pt x="33244" y="24198"/>
                  </a:lnTo>
                  <a:lnTo>
                    <a:pt x="48356" y="40834"/>
                  </a:lnTo>
                  <a:lnTo>
                    <a:pt x="25688" y="34784"/>
                  </a:lnTo>
                  <a:lnTo>
                    <a:pt x="37778" y="48395"/>
                  </a:lnTo>
                  <a:lnTo>
                    <a:pt x="36266" y="46883"/>
                  </a:lnTo>
                  <a:lnTo>
                    <a:pt x="33244" y="45371"/>
                  </a:lnTo>
                  <a:lnTo>
                    <a:pt x="31733" y="45371"/>
                  </a:lnTo>
                  <a:lnTo>
                    <a:pt x="28712" y="43859"/>
                  </a:lnTo>
                  <a:lnTo>
                    <a:pt x="25688" y="42346"/>
                  </a:lnTo>
                  <a:lnTo>
                    <a:pt x="22666" y="40834"/>
                  </a:lnTo>
                  <a:lnTo>
                    <a:pt x="19644" y="39321"/>
                  </a:lnTo>
                  <a:lnTo>
                    <a:pt x="16621" y="37809"/>
                  </a:lnTo>
                  <a:lnTo>
                    <a:pt x="13601" y="34784"/>
                  </a:lnTo>
                  <a:lnTo>
                    <a:pt x="10577" y="31760"/>
                  </a:lnTo>
                  <a:lnTo>
                    <a:pt x="7555" y="28735"/>
                  </a:lnTo>
                  <a:lnTo>
                    <a:pt x="4532" y="25710"/>
                  </a:lnTo>
                  <a:lnTo>
                    <a:pt x="3021" y="21173"/>
                  </a:lnTo>
                  <a:lnTo>
                    <a:pt x="0" y="18149"/>
                  </a:lnTo>
                  <a:lnTo>
                    <a:pt x="0" y="13611"/>
                  </a:lnTo>
                  <a:lnTo>
                    <a:pt x="0" y="9074"/>
                  </a:lnTo>
                  <a:lnTo>
                    <a:pt x="1511" y="6050"/>
                  </a:lnTo>
                  <a:lnTo>
                    <a:pt x="1511" y="4537"/>
                  </a:lnTo>
                  <a:lnTo>
                    <a:pt x="4532" y="3025"/>
                  </a:lnTo>
                  <a:lnTo>
                    <a:pt x="6043" y="1512"/>
                  </a:lnTo>
                  <a:lnTo>
                    <a:pt x="906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3" name="Shape 178">
              <a:extLst>
                <a:ext uri="{FF2B5EF4-FFF2-40B4-BE49-F238E27FC236}">
                  <a16:creationId xmlns:a16="http://schemas.microsoft.com/office/drawing/2014/main" id="{B401E3BC-C3B4-4852-902A-8A1A04A93F06}"/>
                </a:ext>
              </a:extLst>
            </p:cNvPr>
            <p:cNvSpPr/>
            <p:nvPr/>
          </p:nvSpPr>
          <p:spPr>
            <a:xfrm>
              <a:off x="4100564" y="1310444"/>
              <a:ext cx="152628" cy="246514"/>
            </a:xfrm>
            <a:custGeom>
              <a:avLst/>
              <a:gdLst/>
              <a:ahLst/>
              <a:cxnLst/>
              <a:rect l="0" t="0" r="0" b="0"/>
              <a:pathLst>
                <a:path w="152628" h="246514">
                  <a:moveTo>
                    <a:pt x="128449" y="0"/>
                  </a:moveTo>
                  <a:lnTo>
                    <a:pt x="152628" y="34784"/>
                  </a:lnTo>
                  <a:lnTo>
                    <a:pt x="125426" y="24199"/>
                  </a:lnTo>
                  <a:lnTo>
                    <a:pt x="134493" y="71081"/>
                  </a:lnTo>
                  <a:lnTo>
                    <a:pt x="107293" y="63519"/>
                  </a:lnTo>
                  <a:lnTo>
                    <a:pt x="87647" y="127038"/>
                  </a:lnTo>
                  <a:lnTo>
                    <a:pt x="75558" y="120990"/>
                  </a:lnTo>
                  <a:lnTo>
                    <a:pt x="78580" y="181483"/>
                  </a:lnTo>
                  <a:lnTo>
                    <a:pt x="45335" y="167872"/>
                  </a:lnTo>
                  <a:lnTo>
                    <a:pt x="57424" y="220804"/>
                  </a:lnTo>
                  <a:lnTo>
                    <a:pt x="28712" y="211730"/>
                  </a:lnTo>
                  <a:lnTo>
                    <a:pt x="45335" y="246514"/>
                  </a:lnTo>
                  <a:lnTo>
                    <a:pt x="0" y="217780"/>
                  </a:lnTo>
                  <a:lnTo>
                    <a:pt x="128449" y="0"/>
                  </a:lnTo>
                  <a:close/>
                </a:path>
              </a:pathLst>
            </a:custGeom>
            <a:ln w="0" cap="flat">
              <a:miter lim="127000"/>
            </a:ln>
          </p:spPr>
          <p:style>
            <a:lnRef idx="0">
              <a:srgbClr val="000000">
                <a:alpha val="0"/>
              </a:srgbClr>
            </a:lnRef>
            <a:fillRef idx="1">
              <a:srgbClr val="4B4B4B"/>
            </a:fillRef>
            <a:effectRef idx="0">
              <a:scrgbClr r="0" g="0" b="0"/>
            </a:effectRef>
            <a:fontRef idx="none"/>
          </p:style>
          <p:txBody>
            <a:bodyPr/>
            <a:lstStyle/>
            <a:p>
              <a:endParaRPr lang="en-GB"/>
            </a:p>
          </p:txBody>
        </p:sp>
        <p:sp>
          <p:nvSpPr>
            <p:cNvPr id="214" name="Shape 180">
              <a:extLst>
                <a:ext uri="{FF2B5EF4-FFF2-40B4-BE49-F238E27FC236}">
                  <a16:creationId xmlns:a16="http://schemas.microsoft.com/office/drawing/2014/main" id="{EC8A4779-5500-474A-96B2-75804F80410C}"/>
                </a:ext>
              </a:extLst>
            </p:cNvPr>
            <p:cNvSpPr/>
            <p:nvPr/>
          </p:nvSpPr>
          <p:spPr>
            <a:xfrm>
              <a:off x="3860290" y="1944121"/>
              <a:ext cx="52891" cy="58982"/>
            </a:xfrm>
            <a:custGeom>
              <a:avLst/>
              <a:gdLst/>
              <a:ahLst/>
              <a:cxnLst/>
              <a:rect l="0" t="0" r="0" b="0"/>
              <a:pathLst>
                <a:path w="52891" h="58982">
                  <a:moveTo>
                    <a:pt x="16623" y="0"/>
                  </a:moveTo>
                  <a:lnTo>
                    <a:pt x="52891" y="25710"/>
                  </a:lnTo>
                  <a:lnTo>
                    <a:pt x="24178" y="21173"/>
                  </a:lnTo>
                  <a:lnTo>
                    <a:pt x="42312" y="40834"/>
                  </a:lnTo>
                  <a:lnTo>
                    <a:pt x="21156" y="34784"/>
                  </a:lnTo>
                  <a:lnTo>
                    <a:pt x="36268" y="58982"/>
                  </a:lnTo>
                  <a:lnTo>
                    <a:pt x="34756" y="57470"/>
                  </a:lnTo>
                  <a:lnTo>
                    <a:pt x="31734" y="54445"/>
                  </a:lnTo>
                  <a:lnTo>
                    <a:pt x="28712" y="52932"/>
                  </a:lnTo>
                  <a:lnTo>
                    <a:pt x="25690" y="51420"/>
                  </a:lnTo>
                  <a:lnTo>
                    <a:pt x="22667" y="49908"/>
                  </a:lnTo>
                  <a:lnTo>
                    <a:pt x="18134" y="46883"/>
                  </a:lnTo>
                  <a:lnTo>
                    <a:pt x="15111" y="43859"/>
                  </a:lnTo>
                  <a:lnTo>
                    <a:pt x="12089" y="40834"/>
                  </a:lnTo>
                  <a:lnTo>
                    <a:pt x="9067" y="39321"/>
                  </a:lnTo>
                  <a:lnTo>
                    <a:pt x="6045" y="36297"/>
                  </a:lnTo>
                  <a:lnTo>
                    <a:pt x="4533" y="33272"/>
                  </a:lnTo>
                  <a:lnTo>
                    <a:pt x="1511" y="30247"/>
                  </a:lnTo>
                  <a:lnTo>
                    <a:pt x="1511" y="27223"/>
                  </a:lnTo>
                  <a:lnTo>
                    <a:pt x="0" y="24198"/>
                  </a:lnTo>
                  <a:lnTo>
                    <a:pt x="1511" y="21173"/>
                  </a:lnTo>
                  <a:lnTo>
                    <a:pt x="3022" y="18148"/>
                  </a:lnTo>
                  <a:lnTo>
                    <a:pt x="3022" y="15124"/>
                  </a:lnTo>
                  <a:lnTo>
                    <a:pt x="4533" y="12099"/>
                  </a:lnTo>
                  <a:lnTo>
                    <a:pt x="7556" y="9074"/>
                  </a:lnTo>
                  <a:lnTo>
                    <a:pt x="9067" y="6049"/>
                  </a:lnTo>
                  <a:lnTo>
                    <a:pt x="12089" y="3025"/>
                  </a:lnTo>
                  <a:lnTo>
                    <a:pt x="13600" y="1513"/>
                  </a:lnTo>
                  <a:lnTo>
                    <a:pt x="16623" y="0"/>
                  </a:lnTo>
                  <a:close/>
                </a:path>
              </a:pathLst>
            </a:custGeom>
            <a:ln w="0" cap="flat">
              <a:miter lim="127000"/>
            </a:ln>
          </p:spPr>
          <p:style>
            <a:lnRef idx="0">
              <a:srgbClr val="000000">
                <a:alpha val="0"/>
              </a:srgbClr>
            </a:lnRef>
            <a:fillRef idx="1">
              <a:srgbClr val="666666"/>
            </a:fillRef>
            <a:effectRef idx="0">
              <a:scrgbClr r="0" g="0" b="0"/>
            </a:effectRef>
            <a:fontRef idx="none"/>
          </p:style>
          <p:txBody>
            <a:bodyPr/>
            <a:lstStyle/>
            <a:p>
              <a:endParaRPr lang="en-GB"/>
            </a:p>
          </p:txBody>
        </p:sp>
        <p:sp>
          <p:nvSpPr>
            <p:cNvPr id="215" name="Shape 182">
              <a:extLst>
                <a:ext uri="{FF2B5EF4-FFF2-40B4-BE49-F238E27FC236}">
                  <a16:creationId xmlns:a16="http://schemas.microsoft.com/office/drawing/2014/main" id="{AC2422C5-9F01-43BF-B1C7-6DCDA4C4AD56}"/>
                </a:ext>
              </a:extLst>
            </p:cNvPr>
            <p:cNvSpPr/>
            <p:nvPr/>
          </p:nvSpPr>
          <p:spPr>
            <a:xfrm>
              <a:off x="4776053" y="1131984"/>
              <a:ext cx="66492" cy="154261"/>
            </a:xfrm>
            <a:custGeom>
              <a:avLst/>
              <a:gdLst/>
              <a:ahLst/>
              <a:cxnLst/>
              <a:rect l="0" t="0" r="0" b="0"/>
              <a:pathLst>
                <a:path w="66492" h="154261">
                  <a:moveTo>
                    <a:pt x="66492" y="0"/>
                  </a:moveTo>
                  <a:lnTo>
                    <a:pt x="64981" y="22685"/>
                  </a:lnTo>
                  <a:lnTo>
                    <a:pt x="51381" y="55957"/>
                  </a:lnTo>
                  <a:lnTo>
                    <a:pt x="21156" y="137625"/>
                  </a:lnTo>
                  <a:lnTo>
                    <a:pt x="0" y="154261"/>
                  </a:lnTo>
                  <a:lnTo>
                    <a:pt x="12091" y="120989"/>
                  </a:lnTo>
                  <a:lnTo>
                    <a:pt x="39291" y="46883"/>
                  </a:lnTo>
                  <a:lnTo>
                    <a:pt x="6649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6" name="Shape 184">
              <a:extLst>
                <a:ext uri="{FF2B5EF4-FFF2-40B4-BE49-F238E27FC236}">
                  <a16:creationId xmlns:a16="http://schemas.microsoft.com/office/drawing/2014/main" id="{48DFD027-9481-4974-84EF-4376646A367B}"/>
                </a:ext>
              </a:extLst>
            </p:cNvPr>
            <p:cNvSpPr/>
            <p:nvPr/>
          </p:nvSpPr>
          <p:spPr>
            <a:xfrm>
              <a:off x="4062785" y="2493104"/>
              <a:ext cx="68002" cy="95278"/>
            </a:xfrm>
            <a:custGeom>
              <a:avLst/>
              <a:gdLst/>
              <a:ahLst/>
              <a:cxnLst/>
              <a:rect l="0" t="0" r="0" b="0"/>
              <a:pathLst>
                <a:path w="68002" h="95278">
                  <a:moveTo>
                    <a:pt x="68002" y="0"/>
                  </a:moveTo>
                  <a:lnTo>
                    <a:pt x="57426" y="18148"/>
                  </a:lnTo>
                  <a:lnTo>
                    <a:pt x="27201" y="89229"/>
                  </a:lnTo>
                  <a:lnTo>
                    <a:pt x="0" y="95278"/>
                  </a:lnTo>
                  <a:lnTo>
                    <a:pt x="6045" y="75618"/>
                  </a:lnTo>
                  <a:lnTo>
                    <a:pt x="45336" y="18148"/>
                  </a:lnTo>
                  <a:lnTo>
                    <a:pt x="6800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7" name="Shape 186">
              <a:extLst>
                <a:ext uri="{FF2B5EF4-FFF2-40B4-BE49-F238E27FC236}">
                  <a16:creationId xmlns:a16="http://schemas.microsoft.com/office/drawing/2014/main" id="{455F6893-59B7-4692-9719-4A495FD12F17}"/>
                </a:ext>
              </a:extLst>
            </p:cNvPr>
            <p:cNvSpPr/>
            <p:nvPr/>
          </p:nvSpPr>
          <p:spPr>
            <a:xfrm>
              <a:off x="3938870" y="2220878"/>
              <a:ext cx="102759" cy="57470"/>
            </a:xfrm>
            <a:custGeom>
              <a:avLst/>
              <a:gdLst/>
              <a:ahLst/>
              <a:cxnLst/>
              <a:rect l="0" t="0" r="0" b="0"/>
              <a:pathLst>
                <a:path w="102759" h="57470">
                  <a:moveTo>
                    <a:pt x="68002" y="0"/>
                  </a:moveTo>
                  <a:lnTo>
                    <a:pt x="81603" y="10587"/>
                  </a:lnTo>
                  <a:lnTo>
                    <a:pt x="102759" y="46883"/>
                  </a:lnTo>
                  <a:lnTo>
                    <a:pt x="57424" y="34784"/>
                  </a:lnTo>
                  <a:lnTo>
                    <a:pt x="61957" y="57470"/>
                  </a:lnTo>
                  <a:lnTo>
                    <a:pt x="18135" y="21173"/>
                  </a:lnTo>
                  <a:lnTo>
                    <a:pt x="0" y="3025"/>
                  </a:lnTo>
                  <a:lnTo>
                    <a:pt x="49868" y="10587"/>
                  </a:lnTo>
                  <a:lnTo>
                    <a:pt x="6800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8" name="Shape 188">
              <a:extLst>
                <a:ext uri="{FF2B5EF4-FFF2-40B4-BE49-F238E27FC236}">
                  <a16:creationId xmlns:a16="http://schemas.microsoft.com/office/drawing/2014/main" id="{442DB067-5AF3-4F4A-AAEC-596C3F83D1E0}"/>
                </a:ext>
              </a:extLst>
            </p:cNvPr>
            <p:cNvSpPr/>
            <p:nvPr/>
          </p:nvSpPr>
          <p:spPr>
            <a:xfrm>
              <a:off x="3923758" y="2069642"/>
              <a:ext cx="95203" cy="69568"/>
            </a:xfrm>
            <a:custGeom>
              <a:avLst/>
              <a:gdLst/>
              <a:ahLst/>
              <a:cxnLst/>
              <a:rect l="0" t="0" r="0" b="0"/>
              <a:pathLst>
                <a:path w="95203" h="69568">
                  <a:moveTo>
                    <a:pt x="0" y="0"/>
                  </a:moveTo>
                  <a:lnTo>
                    <a:pt x="18134" y="4535"/>
                  </a:lnTo>
                  <a:lnTo>
                    <a:pt x="21156" y="18147"/>
                  </a:lnTo>
                  <a:lnTo>
                    <a:pt x="46846" y="46881"/>
                  </a:lnTo>
                  <a:lnTo>
                    <a:pt x="95203" y="66542"/>
                  </a:lnTo>
                  <a:lnTo>
                    <a:pt x="78580" y="69568"/>
                  </a:lnTo>
                  <a:lnTo>
                    <a:pt x="28712" y="55957"/>
                  </a:lnTo>
                  <a:lnTo>
                    <a:pt x="6045" y="42346"/>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9" name="Shape 190">
              <a:extLst>
                <a:ext uri="{FF2B5EF4-FFF2-40B4-BE49-F238E27FC236}">
                  <a16:creationId xmlns:a16="http://schemas.microsoft.com/office/drawing/2014/main" id="{B6CA7756-EAFC-40E9-9E1D-5E699BC23AE1}"/>
                </a:ext>
              </a:extLst>
            </p:cNvPr>
            <p:cNvSpPr/>
            <p:nvPr/>
          </p:nvSpPr>
          <p:spPr>
            <a:xfrm>
              <a:off x="4080919" y="2022756"/>
              <a:ext cx="95203" cy="68056"/>
            </a:xfrm>
            <a:custGeom>
              <a:avLst/>
              <a:gdLst/>
              <a:ahLst/>
              <a:cxnLst/>
              <a:rect l="0" t="0" r="0" b="0"/>
              <a:pathLst>
                <a:path w="95203" h="68056">
                  <a:moveTo>
                    <a:pt x="0" y="0"/>
                  </a:moveTo>
                  <a:lnTo>
                    <a:pt x="30223" y="6049"/>
                  </a:lnTo>
                  <a:lnTo>
                    <a:pt x="55913" y="39321"/>
                  </a:lnTo>
                  <a:lnTo>
                    <a:pt x="95203" y="68056"/>
                  </a:lnTo>
                  <a:lnTo>
                    <a:pt x="28712" y="39321"/>
                  </a:lnTo>
                  <a:lnTo>
                    <a:pt x="4533" y="21173"/>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0" name="Shape 192">
              <a:extLst>
                <a:ext uri="{FF2B5EF4-FFF2-40B4-BE49-F238E27FC236}">
                  <a16:creationId xmlns:a16="http://schemas.microsoft.com/office/drawing/2014/main" id="{D5164CB5-EAE8-4037-8335-27DBD4F2AD8E}"/>
                </a:ext>
              </a:extLst>
            </p:cNvPr>
            <p:cNvSpPr/>
            <p:nvPr/>
          </p:nvSpPr>
          <p:spPr>
            <a:xfrm>
              <a:off x="4038607" y="1909328"/>
              <a:ext cx="119380" cy="75616"/>
            </a:xfrm>
            <a:custGeom>
              <a:avLst/>
              <a:gdLst/>
              <a:ahLst/>
              <a:cxnLst/>
              <a:rect l="0" t="0" r="0" b="0"/>
              <a:pathLst>
                <a:path w="119380" h="75616">
                  <a:moveTo>
                    <a:pt x="0" y="0"/>
                  </a:moveTo>
                  <a:lnTo>
                    <a:pt x="74045" y="28735"/>
                  </a:lnTo>
                  <a:lnTo>
                    <a:pt x="119380" y="51420"/>
                  </a:lnTo>
                  <a:lnTo>
                    <a:pt x="111825" y="75616"/>
                  </a:lnTo>
                  <a:lnTo>
                    <a:pt x="93690" y="51420"/>
                  </a:lnTo>
                  <a:lnTo>
                    <a:pt x="57423" y="30247"/>
                  </a:lnTo>
                  <a:lnTo>
                    <a:pt x="3021" y="13611"/>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1" name="Shape 194">
              <a:extLst>
                <a:ext uri="{FF2B5EF4-FFF2-40B4-BE49-F238E27FC236}">
                  <a16:creationId xmlns:a16="http://schemas.microsoft.com/office/drawing/2014/main" id="{FBAE91BC-329B-43D6-A692-A3C7B72CE85D}"/>
                </a:ext>
              </a:extLst>
            </p:cNvPr>
            <p:cNvSpPr/>
            <p:nvPr/>
          </p:nvSpPr>
          <p:spPr>
            <a:xfrm>
              <a:off x="3873889" y="2337323"/>
              <a:ext cx="139028" cy="204169"/>
            </a:xfrm>
            <a:custGeom>
              <a:avLst/>
              <a:gdLst/>
              <a:ahLst/>
              <a:cxnLst/>
              <a:rect l="0" t="0" r="0" b="0"/>
              <a:pathLst>
                <a:path w="139028" h="204169">
                  <a:moveTo>
                    <a:pt x="74049" y="0"/>
                  </a:moveTo>
                  <a:lnTo>
                    <a:pt x="122404" y="21173"/>
                  </a:lnTo>
                  <a:lnTo>
                    <a:pt x="107292" y="22685"/>
                  </a:lnTo>
                  <a:lnTo>
                    <a:pt x="77071" y="28735"/>
                  </a:lnTo>
                  <a:lnTo>
                    <a:pt x="60448" y="81667"/>
                  </a:lnTo>
                  <a:lnTo>
                    <a:pt x="125428" y="157287"/>
                  </a:lnTo>
                  <a:lnTo>
                    <a:pt x="139028" y="193582"/>
                  </a:lnTo>
                  <a:lnTo>
                    <a:pt x="93692" y="204169"/>
                  </a:lnTo>
                  <a:lnTo>
                    <a:pt x="52891" y="175434"/>
                  </a:lnTo>
                  <a:lnTo>
                    <a:pt x="13600" y="160310"/>
                  </a:lnTo>
                  <a:lnTo>
                    <a:pt x="86138" y="164847"/>
                  </a:lnTo>
                  <a:lnTo>
                    <a:pt x="51381" y="130063"/>
                  </a:lnTo>
                  <a:lnTo>
                    <a:pt x="83115" y="134600"/>
                  </a:lnTo>
                  <a:lnTo>
                    <a:pt x="40801" y="93766"/>
                  </a:lnTo>
                  <a:lnTo>
                    <a:pt x="60448" y="99817"/>
                  </a:lnTo>
                  <a:lnTo>
                    <a:pt x="12089" y="45372"/>
                  </a:lnTo>
                  <a:lnTo>
                    <a:pt x="49870" y="54445"/>
                  </a:lnTo>
                  <a:lnTo>
                    <a:pt x="0" y="16636"/>
                  </a:lnTo>
                  <a:lnTo>
                    <a:pt x="54402" y="22685"/>
                  </a:lnTo>
                  <a:lnTo>
                    <a:pt x="52891" y="21173"/>
                  </a:lnTo>
                  <a:lnTo>
                    <a:pt x="51381" y="18150"/>
                  </a:lnTo>
                  <a:lnTo>
                    <a:pt x="49870" y="15124"/>
                  </a:lnTo>
                  <a:lnTo>
                    <a:pt x="48359" y="12099"/>
                  </a:lnTo>
                  <a:lnTo>
                    <a:pt x="46848" y="10587"/>
                  </a:lnTo>
                  <a:lnTo>
                    <a:pt x="46848" y="9074"/>
                  </a:lnTo>
                  <a:lnTo>
                    <a:pt x="48359" y="9074"/>
                  </a:lnTo>
                  <a:lnTo>
                    <a:pt x="52891" y="9074"/>
                  </a:lnTo>
                  <a:lnTo>
                    <a:pt x="55914" y="9074"/>
                  </a:lnTo>
                  <a:lnTo>
                    <a:pt x="57426" y="10587"/>
                  </a:lnTo>
                  <a:lnTo>
                    <a:pt x="60448" y="10587"/>
                  </a:lnTo>
                  <a:lnTo>
                    <a:pt x="61959" y="12099"/>
                  </a:lnTo>
                  <a:lnTo>
                    <a:pt x="64981" y="12099"/>
                  </a:lnTo>
                  <a:lnTo>
                    <a:pt x="68002" y="13612"/>
                  </a:lnTo>
                  <a:lnTo>
                    <a:pt x="69515" y="13612"/>
                  </a:lnTo>
                  <a:lnTo>
                    <a:pt x="71026" y="13612"/>
                  </a:lnTo>
                  <a:lnTo>
                    <a:pt x="74049" y="15124"/>
                  </a:lnTo>
                  <a:lnTo>
                    <a:pt x="75560" y="15124"/>
                  </a:lnTo>
                  <a:lnTo>
                    <a:pt x="74049"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2" name="Shape 196">
              <a:extLst>
                <a:ext uri="{FF2B5EF4-FFF2-40B4-BE49-F238E27FC236}">
                  <a16:creationId xmlns:a16="http://schemas.microsoft.com/office/drawing/2014/main" id="{F0359C2E-5CF6-412C-A456-714541032EFB}"/>
                </a:ext>
              </a:extLst>
            </p:cNvPr>
            <p:cNvSpPr/>
            <p:nvPr/>
          </p:nvSpPr>
          <p:spPr>
            <a:xfrm>
              <a:off x="3695573" y="2301026"/>
              <a:ext cx="166227" cy="87716"/>
            </a:xfrm>
            <a:custGeom>
              <a:avLst/>
              <a:gdLst/>
              <a:ahLst/>
              <a:cxnLst/>
              <a:rect l="0" t="0" r="0" b="0"/>
              <a:pathLst>
                <a:path w="166227" h="87716">
                  <a:moveTo>
                    <a:pt x="3022" y="0"/>
                  </a:moveTo>
                  <a:lnTo>
                    <a:pt x="64980" y="36295"/>
                  </a:lnTo>
                  <a:lnTo>
                    <a:pt x="93692" y="30246"/>
                  </a:lnTo>
                  <a:lnTo>
                    <a:pt x="136004" y="7560"/>
                  </a:lnTo>
                  <a:lnTo>
                    <a:pt x="166227" y="40834"/>
                  </a:lnTo>
                  <a:lnTo>
                    <a:pt x="114848" y="37808"/>
                  </a:lnTo>
                  <a:lnTo>
                    <a:pt x="128448" y="52931"/>
                  </a:lnTo>
                  <a:lnTo>
                    <a:pt x="87647" y="52931"/>
                  </a:lnTo>
                  <a:lnTo>
                    <a:pt x="96714" y="65030"/>
                  </a:lnTo>
                  <a:lnTo>
                    <a:pt x="49868" y="63518"/>
                  </a:lnTo>
                  <a:lnTo>
                    <a:pt x="63469" y="80154"/>
                  </a:lnTo>
                  <a:lnTo>
                    <a:pt x="40801" y="87716"/>
                  </a:lnTo>
                  <a:lnTo>
                    <a:pt x="0" y="46882"/>
                  </a:lnTo>
                  <a:lnTo>
                    <a:pt x="302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3" name="Shape 198">
              <a:extLst>
                <a:ext uri="{FF2B5EF4-FFF2-40B4-BE49-F238E27FC236}">
                  <a16:creationId xmlns:a16="http://schemas.microsoft.com/office/drawing/2014/main" id="{484B168E-99A1-42A3-BDAF-839B3464D95A}"/>
                </a:ext>
              </a:extLst>
            </p:cNvPr>
            <p:cNvSpPr/>
            <p:nvPr/>
          </p:nvSpPr>
          <p:spPr>
            <a:xfrm>
              <a:off x="4499510" y="1091138"/>
              <a:ext cx="1750" cy="239"/>
            </a:xfrm>
            <a:custGeom>
              <a:avLst/>
              <a:gdLst/>
              <a:ahLst/>
              <a:cxnLst/>
              <a:rect l="0" t="0" r="0" b="0"/>
              <a:pathLst>
                <a:path w="1750" h="239">
                  <a:moveTo>
                    <a:pt x="0" y="0"/>
                  </a:moveTo>
                  <a:lnTo>
                    <a:pt x="1511" y="0"/>
                  </a:lnTo>
                  <a:lnTo>
                    <a:pt x="1750" y="239"/>
                  </a:lnTo>
                  <a:lnTo>
                    <a:pt x="0"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4" name="Shape 199">
              <a:extLst>
                <a:ext uri="{FF2B5EF4-FFF2-40B4-BE49-F238E27FC236}">
                  <a16:creationId xmlns:a16="http://schemas.microsoft.com/office/drawing/2014/main" id="{27837BC3-EA19-4B13-897A-F228CC7DE29C}"/>
                </a:ext>
              </a:extLst>
            </p:cNvPr>
            <p:cNvSpPr/>
            <p:nvPr/>
          </p:nvSpPr>
          <p:spPr>
            <a:xfrm>
              <a:off x="4478354" y="867309"/>
              <a:ext cx="151116" cy="255588"/>
            </a:xfrm>
            <a:custGeom>
              <a:avLst/>
              <a:gdLst/>
              <a:ahLst/>
              <a:cxnLst/>
              <a:rect l="0" t="0" r="0" b="0"/>
              <a:pathLst>
                <a:path w="151116" h="255588">
                  <a:moveTo>
                    <a:pt x="34756" y="0"/>
                  </a:moveTo>
                  <a:lnTo>
                    <a:pt x="36268" y="0"/>
                  </a:lnTo>
                  <a:lnTo>
                    <a:pt x="40801" y="0"/>
                  </a:lnTo>
                  <a:lnTo>
                    <a:pt x="42312" y="0"/>
                  </a:lnTo>
                  <a:lnTo>
                    <a:pt x="46846" y="0"/>
                  </a:lnTo>
                  <a:lnTo>
                    <a:pt x="51379" y="0"/>
                  </a:lnTo>
                  <a:lnTo>
                    <a:pt x="54402" y="0"/>
                  </a:lnTo>
                  <a:lnTo>
                    <a:pt x="58935" y="0"/>
                  </a:lnTo>
                  <a:lnTo>
                    <a:pt x="63469" y="0"/>
                  </a:lnTo>
                  <a:lnTo>
                    <a:pt x="68002" y="0"/>
                  </a:lnTo>
                  <a:lnTo>
                    <a:pt x="72535" y="0"/>
                  </a:lnTo>
                  <a:lnTo>
                    <a:pt x="77069" y="0"/>
                  </a:lnTo>
                  <a:lnTo>
                    <a:pt x="78580" y="0"/>
                  </a:lnTo>
                  <a:lnTo>
                    <a:pt x="81602" y="0"/>
                  </a:lnTo>
                  <a:lnTo>
                    <a:pt x="84625" y="0"/>
                  </a:lnTo>
                  <a:lnTo>
                    <a:pt x="86136" y="1512"/>
                  </a:lnTo>
                  <a:lnTo>
                    <a:pt x="90669" y="1512"/>
                  </a:lnTo>
                  <a:lnTo>
                    <a:pt x="93692" y="3025"/>
                  </a:lnTo>
                  <a:lnTo>
                    <a:pt x="98225" y="3025"/>
                  </a:lnTo>
                  <a:lnTo>
                    <a:pt x="101248" y="4537"/>
                  </a:lnTo>
                  <a:lnTo>
                    <a:pt x="104270" y="4537"/>
                  </a:lnTo>
                  <a:lnTo>
                    <a:pt x="105781" y="6049"/>
                  </a:lnTo>
                  <a:lnTo>
                    <a:pt x="110315" y="7562"/>
                  </a:lnTo>
                  <a:lnTo>
                    <a:pt x="113337" y="9074"/>
                  </a:lnTo>
                  <a:lnTo>
                    <a:pt x="114848" y="9074"/>
                  </a:lnTo>
                  <a:lnTo>
                    <a:pt x="151116" y="51420"/>
                  </a:lnTo>
                  <a:lnTo>
                    <a:pt x="96714" y="34784"/>
                  </a:lnTo>
                  <a:lnTo>
                    <a:pt x="146583" y="96791"/>
                  </a:lnTo>
                  <a:lnTo>
                    <a:pt x="110315" y="93766"/>
                  </a:lnTo>
                  <a:lnTo>
                    <a:pt x="142049" y="137625"/>
                  </a:lnTo>
                  <a:lnTo>
                    <a:pt x="92180" y="117964"/>
                  </a:lnTo>
                  <a:lnTo>
                    <a:pt x="122404" y="232903"/>
                  </a:lnTo>
                  <a:lnTo>
                    <a:pt x="122404" y="234416"/>
                  </a:lnTo>
                  <a:lnTo>
                    <a:pt x="117870" y="237440"/>
                  </a:lnTo>
                  <a:lnTo>
                    <a:pt x="116359" y="238952"/>
                  </a:lnTo>
                  <a:lnTo>
                    <a:pt x="113337" y="241977"/>
                  </a:lnTo>
                  <a:lnTo>
                    <a:pt x="110315" y="243490"/>
                  </a:lnTo>
                  <a:lnTo>
                    <a:pt x="105781" y="246514"/>
                  </a:lnTo>
                  <a:lnTo>
                    <a:pt x="102759" y="249539"/>
                  </a:lnTo>
                  <a:lnTo>
                    <a:pt x="98225" y="251051"/>
                  </a:lnTo>
                  <a:lnTo>
                    <a:pt x="95203" y="252564"/>
                  </a:lnTo>
                  <a:lnTo>
                    <a:pt x="93692" y="252564"/>
                  </a:lnTo>
                  <a:lnTo>
                    <a:pt x="90669" y="254076"/>
                  </a:lnTo>
                  <a:lnTo>
                    <a:pt x="87647" y="254076"/>
                  </a:lnTo>
                  <a:lnTo>
                    <a:pt x="86136" y="255588"/>
                  </a:lnTo>
                  <a:lnTo>
                    <a:pt x="83114" y="255588"/>
                  </a:lnTo>
                  <a:lnTo>
                    <a:pt x="80091" y="255588"/>
                  </a:lnTo>
                  <a:lnTo>
                    <a:pt x="78580" y="255588"/>
                  </a:lnTo>
                  <a:lnTo>
                    <a:pt x="75558" y="255588"/>
                  </a:lnTo>
                  <a:lnTo>
                    <a:pt x="72535" y="255588"/>
                  </a:lnTo>
                  <a:lnTo>
                    <a:pt x="69513" y="255588"/>
                  </a:lnTo>
                  <a:lnTo>
                    <a:pt x="66491" y="255588"/>
                  </a:lnTo>
                  <a:lnTo>
                    <a:pt x="61957" y="252564"/>
                  </a:lnTo>
                  <a:lnTo>
                    <a:pt x="57424" y="251051"/>
                  </a:lnTo>
                  <a:lnTo>
                    <a:pt x="52891" y="249539"/>
                  </a:lnTo>
                  <a:lnTo>
                    <a:pt x="48357" y="248027"/>
                  </a:lnTo>
                  <a:lnTo>
                    <a:pt x="45334" y="245002"/>
                  </a:lnTo>
                  <a:lnTo>
                    <a:pt x="40801" y="241977"/>
                  </a:lnTo>
                  <a:lnTo>
                    <a:pt x="37779" y="238952"/>
                  </a:lnTo>
                  <a:lnTo>
                    <a:pt x="33245" y="237440"/>
                  </a:lnTo>
                  <a:lnTo>
                    <a:pt x="31734" y="234416"/>
                  </a:lnTo>
                  <a:lnTo>
                    <a:pt x="28712" y="231391"/>
                  </a:lnTo>
                  <a:lnTo>
                    <a:pt x="27201" y="228366"/>
                  </a:lnTo>
                  <a:lnTo>
                    <a:pt x="25690" y="226854"/>
                  </a:lnTo>
                  <a:lnTo>
                    <a:pt x="22906" y="224068"/>
                  </a:lnTo>
                  <a:lnTo>
                    <a:pt x="54402" y="228366"/>
                  </a:lnTo>
                  <a:lnTo>
                    <a:pt x="15111" y="172409"/>
                  </a:lnTo>
                  <a:lnTo>
                    <a:pt x="55913" y="189045"/>
                  </a:lnTo>
                  <a:lnTo>
                    <a:pt x="0" y="93766"/>
                  </a:lnTo>
                  <a:lnTo>
                    <a:pt x="51379" y="111914"/>
                  </a:lnTo>
                  <a:lnTo>
                    <a:pt x="22667" y="69568"/>
                  </a:lnTo>
                  <a:lnTo>
                    <a:pt x="61957" y="74106"/>
                  </a:lnTo>
                  <a:lnTo>
                    <a:pt x="27201" y="1512"/>
                  </a:lnTo>
                  <a:lnTo>
                    <a:pt x="28712" y="1512"/>
                  </a:lnTo>
                  <a:lnTo>
                    <a:pt x="31734" y="1512"/>
                  </a:lnTo>
                  <a:lnTo>
                    <a:pt x="3475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5" name="Shape 201">
              <a:extLst>
                <a:ext uri="{FF2B5EF4-FFF2-40B4-BE49-F238E27FC236}">
                  <a16:creationId xmlns:a16="http://schemas.microsoft.com/office/drawing/2014/main" id="{ADD891CC-37B2-45F5-98C7-02ABEA5A86CE}"/>
                </a:ext>
              </a:extLst>
            </p:cNvPr>
            <p:cNvSpPr/>
            <p:nvPr/>
          </p:nvSpPr>
          <p:spPr>
            <a:xfrm>
              <a:off x="4529734" y="880918"/>
              <a:ext cx="54402" cy="201144"/>
            </a:xfrm>
            <a:custGeom>
              <a:avLst/>
              <a:gdLst/>
              <a:ahLst/>
              <a:cxnLst/>
              <a:rect l="0" t="0" r="0" b="0"/>
              <a:pathLst>
                <a:path w="54402" h="201144">
                  <a:moveTo>
                    <a:pt x="6045" y="0"/>
                  </a:moveTo>
                  <a:lnTo>
                    <a:pt x="28712" y="3025"/>
                  </a:lnTo>
                  <a:lnTo>
                    <a:pt x="54402" y="55957"/>
                  </a:lnTo>
                  <a:lnTo>
                    <a:pt x="28712" y="57470"/>
                  </a:lnTo>
                  <a:lnTo>
                    <a:pt x="39290" y="83180"/>
                  </a:lnTo>
                  <a:lnTo>
                    <a:pt x="25690" y="83180"/>
                  </a:lnTo>
                  <a:lnTo>
                    <a:pt x="52891" y="201144"/>
                  </a:lnTo>
                  <a:lnTo>
                    <a:pt x="21156" y="170896"/>
                  </a:lnTo>
                  <a:lnTo>
                    <a:pt x="0" y="66544"/>
                  </a:lnTo>
                  <a:lnTo>
                    <a:pt x="21156" y="69568"/>
                  </a:lnTo>
                  <a:lnTo>
                    <a:pt x="6045"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6" name="Shape 203">
              <a:extLst>
                <a:ext uri="{FF2B5EF4-FFF2-40B4-BE49-F238E27FC236}">
                  <a16:creationId xmlns:a16="http://schemas.microsoft.com/office/drawing/2014/main" id="{5135FDB9-B5BC-481D-A90C-FDFC26AF06B6}"/>
                </a:ext>
              </a:extLst>
            </p:cNvPr>
            <p:cNvSpPr/>
            <p:nvPr/>
          </p:nvSpPr>
          <p:spPr>
            <a:xfrm>
              <a:off x="4638538" y="979220"/>
              <a:ext cx="139025" cy="237440"/>
            </a:xfrm>
            <a:custGeom>
              <a:avLst/>
              <a:gdLst/>
              <a:ahLst/>
              <a:cxnLst/>
              <a:rect l="0" t="0" r="0" b="0"/>
              <a:pathLst>
                <a:path w="139025" h="237440">
                  <a:moveTo>
                    <a:pt x="95203" y="0"/>
                  </a:moveTo>
                  <a:lnTo>
                    <a:pt x="105780" y="9074"/>
                  </a:lnTo>
                  <a:lnTo>
                    <a:pt x="139025" y="28735"/>
                  </a:lnTo>
                  <a:lnTo>
                    <a:pt x="117869" y="89229"/>
                  </a:lnTo>
                  <a:lnTo>
                    <a:pt x="54402" y="237440"/>
                  </a:lnTo>
                  <a:lnTo>
                    <a:pt x="0" y="178458"/>
                  </a:lnTo>
                  <a:lnTo>
                    <a:pt x="34755" y="160310"/>
                  </a:lnTo>
                  <a:lnTo>
                    <a:pt x="90668" y="86204"/>
                  </a:lnTo>
                  <a:lnTo>
                    <a:pt x="95203" y="39321"/>
                  </a:lnTo>
                  <a:lnTo>
                    <a:pt x="95203"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27" name="Shape 205">
              <a:extLst>
                <a:ext uri="{FF2B5EF4-FFF2-40B4-BE49-F238E27FC236}">
                  <a16:creationId xmlns:a16="http://schemas.microsoft.com/office/drawing/2014/main" id="{01676CD9-B56A-472C-8A8F-2CBBA65AC7D1}"/>
                </a:ext>
              </a:extLst>
            </p:cNvPr>
            <p:cNvSpPr/>
            <p:nvPr/>
          </p:nvSpPr>
          <p:spPr>
            <a:xfrm>
              <a:off x="4729207" y="911162"/>
              <a:ext cx="54402" cy="40834"/>
            </a:xfrm>
            <a:custGeom>
              <a:avLst/>
              <a:gdLst/>
              <a:ahLst/>
              <a:cxnLst/>
              <a:rect l="0" t="0" r="0" b="0"/>
              <a:pathLst>
                <a:path w="54402" h="40834">
                  <a:moveTo>
                    <a:pt x="18134" y="0"/>
                  </a:moveTo>
                  <a:lnTo>
                    <a:pt x="37779" y="3026"/>
                  </a:lnTo>
                  <a:lnTo>
                    <a:pt x="39290" y="3026"/>
                  </a:lnTo>
                  <a:lnTo>
                    <a:pt x="54402" y="16637"/>
                  </a:lnTo>
                  <a:lnTo>
                    <a:pt x="33245" y="16637"/>
                  </a:lnTo>
                  <a:lnTo>
                    <a:pt x="51379" y="33272"/>
                  </a:lnTo>
                  <a:lnTo>
                    <a:pt x="21156" y="25710"/>
                  </a:lnTo>
                  <a:lnTo>
                    <a:pt x="33245" y="40834"/>
                  </a:lnTo>
                  <a:lnTo>
                    <a:pt x="12089" y="33272"/>
                  </a:lnTo>
                  <a:lnTo>
                    <a:pt x="0" y="16637"/>
                  </a:lnTo>
                  <a:lnTo>
                    <a:pt x="18134"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228" name="Shape 207">
              <a:extLst>
                <a:ext uri="{FF2B5EF4-FFF2-40B4-BE49-F238E27FC236}">
                  <a16:creationId xmlns:a16="http://schemas.microsoft.com/office/drawing/2014/main" id="{F1D44EF6-01C6-41A1-951F-8CDC76BE83B7}"/>
                </a:ext>
              </a:extLst>
            </p:cNvPr>
            <p:cNvSpPr/>
            <p:nvPr/>
          </p:nvSpPr>
          <p:spPr>
            <a:xfrm>
              <a:off x="4708051" y="858228"/>
              <a:ext cx="111826" cy="99816"/>
            </a:xfrm>
            <a:custGeom>
              <a:avLst/>
              <a:gdLst/>
              <a:ahLst/>
              <a:cxnLst/>
              <a:rect l="0" t="0" r="0" b="0"/>
              <a:pathLst>
                <a:path w="111826" h="99816">
                  <a:moveTo>
                    <a:pt x="0" y="0"/>
                  </a:moveTo>
                  <a:lnTo>
                    <a:pt x="64980" y="22685"/>
                  </a:lnTo>
                  <a:lnTo>
                    <a:pt x="80091" y="31759"/>
                  </a:lnTo>
                  <a:lnTo>
                    <a:pt x="93692" y="37809"/>
                  </a:lnTo>
                  <a:lnTo>
                    <a:pt x="110315" y="63519"/>
                  </a:lnTo>
                  <a:lnTo>
                    <a:pt x="111826" y="99816"/>
                  </a:lnTo>
                  <a:lnTo>
                    <a:pt x="102759" y="93766"/>
                  </a:lnTo>
                  <a:lnTo>
                    <a:pt x="95203" y="60494"/>
                  </a:lnTo>
                  <a:lnTo>
                    <a:pt x="58935" y="33272"/>
                  </a:lnTo>
                  <a:lnTo>
                    <a:pt x="9067" y="12099"/>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29" name="Shape 209">
              <a:extLst>
                <a:ext uri="{FF2B5EF4-FFF2-40B4-BE49-F238E27FC236}">
                  <a16:creationId xmlns:a16="http://schemas.microsoft.com/office/drawing/2014/main" id="{BBEBD713-DA01-4A2F-A747-EB33EEB850A6}"/>
                </a:ext>
              </a:extLst>
            </p:cNvPr>
            <p:cNvSpPr/>
            <p:nvPr/>
          </p:nvSpPr>
          <p:spPr>
            <a:xfrm>
              <a:off x="4393730" y="755386"/>
              <a:ext cx="184362" cy="69568"/>
            </a:xfrm>
            <a:custGeom>
              <a:avLst/>
              <a:gdLst/>
              <a:ahLst/>
              <a:cxnLst/>
              <a:rect l="0" t="0" r="0" b="0"/>
              <a:pathLst>
                <a:path w="184362" h="69568">
                  <a:moveTo>
                    <a:pt x="48357" y="0"/>
                  </a:moveTo>
                  <a:lnTo>
                    <a:pt x="89159" y="1512"/>
                  </a:lnTo>
                  <a:lnTo>
                    <a:pt x="129960" y="9074"/>
                  </a:lnTo>
                  <a:lnTo>
                    <a:pt x="181339" y="34784"/>
                  </a:lnTo>
                  <a:lnTo>
                    <a:pt x="184362" y="40834"/>
                  </a:lnTo>
                  <a:lnTo>
                    <a:pt x="151116" y="27222"/>
                  </a:lnTo>
                  <a:lnTo>
                    <a:pt x="101248" y="22685"/>
                  </a:lnTo>
                  <a:lnTo>
                    <a:pt x="52891" y="27222"/>
                  </a:lnTo>
                  <a:lnTo>
                    <a:pt x="0" y="69568"/>
                  </a:lnTo>
                  <a:lnTo>
                    <a:pt x="10576" y="40834"/>
                  </a:lnTo>
                  <a:lnTo>
                    <a:pt x="483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0" name="Shape 211">
              <a:extLst>
                <a:ext uri="{FF2B5EF4-FFF2-40B4-BE49-F238E27FC236}">
                  <a16:creationId xmlns:a16="http://schemas.microsoft.com/office/drawing/2014/main" id="{1F302B82-1EEF-4BFE-A7FB-B24311BC5012}"/>
                </a:ext>
              </a:extLst>
            </p:cNvPr>
            <p:cNvSpPr/>
            <p:nvPr/>
          </p:nvSpPr>
          <p:spPr>
            <a:xfrm>
              <a:off x="4573558" y="1210604"/>
              <a:ext cx="137516" cy="178460"/>
            </a:xfrm>
            <a:custGeom>
              <a:avLst/>
              <a:gdLst/>
              <a:ahLst/>
              <a:cxnLst/>
              <a:rect l="0" t="0" r="0" b="0"/>
              <a:pathLst>
                <a:path w="137516" h="178460">
                  <a:moveTo>
                    <a:pt x="72535" y="0"/>
                  </a:moveTo>
                  <a:lnTo>
                    <a:pt x="74047" y="0"/>
                  </a:lnTo>
                  <a:lnTo>
                    <a:pt x="77069" y="1514"/>
                  </a:lnTo>
                  <a:lnTo>
                    <a:pt x="81603" y="3026"/>
                  </a:lnTo>
                  <a:lnTo>
                    <a:pt x="84625" y="3026"/>
                  </a:lnTo>
                  <a:lnTo>
                    <a:pt x="90670" y="4537"/>
                  </a:lnTo>
                  <a:lnTo>
                    <a:pt x="93692" y="6049"/>
                  </a:lnTo>
                  <a:lnTo>
                    <a:pt x="96714" y="7562"/>
                  </a:lnTo>
                  <a:lnTo>
                    <a:pt x="98225" y="7562"/>
                  </a:lnTo>
                  <a:lnTo>
                    <a:pt x="99737" y="9074"/>
                  </a:lnTo>
                  <a:lnTo>
                    <a:pt x="102759" y="12099"/>
                  </a:lnTo>
                  <a:lnTo>
                    <a:pt x="105781" y="12099"/>
                  </a:lnTo>
                  <a:lnTo>
                    <a:pt x="108803" y="15125"/>
                  </a:lnTo>
                  <a:lnTo>
                    <a:pt x="111826" y="18148"/>
                  </a:lnTo>
                  <a:lnTo>
                    <a:pt x="113337" y="22685"/>
                  </a:lnTo>
                  <a:lnTo>
                    <a:pt x="117870" y="25710"/>
                  </a:lnTo>
                  <a:lnTo>
                    <a:pt x="120893" y="30249"/>
                  </a:lnTo>
                  <a:lnTo>
                    <a:pt x="122404" y="33272"/>
                  </a:lnTo>
                  <a:lnTo>
                    <a:pt x="123915" y="34784"/>
                  </a:lnTo>
                  <a:lnTo>
                    <a:pt x="125426" y="37809"/>
                  </a:lnTo>
                  <a:lnTo>
                    <a:pt x="126937" y="40834"/>
                  </a:lnTo>
                  <a:lnTo>
                    <a:pt x="128448" y="43860"/>
                  </a:lnTo>
                  <a:lnTo>
                    <a:pt x="128448" y="46883"/>
                  </a:lnTo>
                  <a:lnTo>
                    <a:pt x="129960" y="49908"/>
                  </a:lnTo>
                  <a:lnTo>
                    <a:pt x="131471" y="52932"/>
                  </a:lnTo>
                  <a:lnTo>
                    <a:pt x="132982" y="55959"/>
                  </a:lnTo>
                  <a:lnTo>
                    <a:pt x="134493" y="60494"/>
                  </a:lnTo>
                  <a:lnTo>
                    <a:pt x="134493" y="63519"/>
                  </a:lnTo>
                  <a:lnTo>
                    <a:pt x="134493" y="68056"/>
                  </a:lnTo>
                  <a:lnTo>
                    <a:pt x="136004" y="72593"/>
                  </a:lnTo>
                  <a:lnTo>
                    <a:pt x="136004" y="75618"/>
                  </a:lnTo>
                  <a:lnTo>
                    <a:pt x="136004" y="78642"/>
                  </a:lnTo>
                  <a:lnTo>
                    <a:pt x="136004" y="83181"/>
                  </a:lnTo>
                  <a:lnTo>
                    <a:pt x="137516" y="86204"/>
                  </a:lnTo>
                  <a:lnTo>
                    <a:pt x="137516" y="90741"/>
                  </a:lnTo>
                  <a:lnTo>
                    <a:pt x="137516" y="95278"/>
                  </a:lnTo>
                  <a:lnTo>
                    <a:pt x="136004" y="98305"/>
                  </a:lnTo>
                  <a:lnTo>
                    <a:pt x="136004" y="101328"/>
                  </a:lnTo>
                  <a:lnTo>
                    <a:pt x="136004" y="105865"/>
                  </a:lnTo>
                  <a:lnTo>
                    <a:pt x="136004" y="108890"/>
                  </a:lnTo>
                  <a:lnTo>
                    <a:pt x="134493" y="113427"/>
                  </a:lnTo>
                  <a:lnTo>
                    <a:pt x="134493" y="116451"/>
                  </a:lnTo>
                  <a:lnTo>
                    <a:pt x="134493" y="119476"/>
                  </a:lnTo>
                  <a:lnTo>
                    <a:pt x="132982" y="124015"/>
                  </a:lnTo>
                  <a:lnTo>
                    <a:pt x="131471" y="127038"/>
                  </a:lnTo>
                  <a:lnTo>
                    <a:pt x="129960" y="130063"/>
                  </a:lnTo>
                  <a:lnTo>
                    <a:pt x="128448" y="134600"/>
                  </a:lnTo>
                  <a:lnTo>
                    <a:pt x="126937" y="137626"/>
                  </a:lnTo>
                  <a:lnTo>
                    <a:pt x="125426" y="140649"/>
                  </a:lnTo>
                  <a:lnTo>
                    <a:pt x="123915" y="143674"/>
                  </a:lnTo>
                  <a:lnTo>
                    <a:pt x="122404" y="145186"/>
                  </a:lnTo>
                  <a:lnTo>
                    <a:pt x="120893" y="148211"/>
                  </a:lnTo>
                  <a:lnTo>
                    <a:pt x="117870" y="151237"/>
                  </a:lnTo>
                  <a:lnTo>
                    <a:pt x="116359" y="154260"/>
                  </a:lnTo>
                  <a:lnTo>
                    <a:pt x="113337" y="157285"/>
                  </a:lnTo>
                  <a:lnTo>
                    <a:pt x="111826" y="158797"/>
                  </a:lnTo>
                  <a:lnTo>
                    <a:pt x="108803" y="161822"/>
                  </a:lnTo>
                  <a:lnTo>
                    <a:pt x="105781" y="163335"/>
                  </a:lnTo>
                  <a:lnTo>
                    <a:pt x="102759" y="164848"/>
                  </a:lnTo>
                  <a:lnTo>
                    <a:pt x="99737" y="167872"/>
                  </a:lnTo>
                  <a:lnTo>
                    <a:pt x="96714" y="169384"/>
                  </a:lnTo>
                  <a:lnTo>
                    <a:pt x="93692" y="170896"/>
                  </a:lnTo>
                  <a:lnTo>
                    <a:pt x="90670" y="172409"/>
                  </a:lnTo>
                  <a:lnTo>
                    <a:pt x="87647" y="172409"/>
                  </a:lnTo>
                  <a:lnTo>
                    <a:pt x="84625" y="173921"/>
                  </a:lnTo>
                  <a:lnTo>
                    <a:pt x="80091" y="173921"/>
                  </a:lnTo>
                  <a:lnTo>
                    <a:pt x="77069" y="175433"/>
                  </a:lnTo>
                  <a:lnTo>
                    <a:pt x="72535" y="175433"/>
                  </a:lnTo>
                  <a:lnTo>
                    <a:pt x="69513" y="176946"/>
                  </a:lnTo>
                  <a:lnTo>
                    <a:pt x="64980" y="176946"/>
                  </a:lnTo>
                  <a:lnTo>
                    <a:pt x="61957" y="176946"/>
                  </a:lnTo>
                  <a:lnTo>
                    <a:pt x="57424" y="176946"/>
                  </a:lnTo>
                  <a:lnTo>
                    <a:pt x="52891" y="178460"/>
                  </a:lnTo>
                  <a:lnTo>
                    <a:pt x="49868" y="176946"/>
                  </a:lnTo>
                  <a:lnTo>
                    <a:pt x="45335" y="176946"/>
                  </a:lnTo>
                  <a:lnTo>
                    <a:pt x="40801" y="176946"/>
                  </a:lnTo>
                  <a:lnTo>
                    <a:pt x="37779" y="176946"/>
                  </a:lnTo>
                  <a:lnTo>
                    <a:pt x="33245" y="176946"/>
                  </a:lnTo>
                  <a:lnTo>
                    <a:pt x="30223" y="176946"/>
                  </a:lnTo>
                  <a:lnTo>
                    <a:pt x="27201" y="175433"/>
                  </a:lnTo>
                  <a:lnTo>
                    <a:pt x="22667" y="175433"/>
                  </a:lnTo>
                  <a:lnTo>
                    <a:pt x="19645" y="175433"/>
                  </a:lnTo>
                  <a:lnTo>
                    <a:pt x="16623" y="173921"/>
                  </a:lnTo>
                  <a:lnTo>
                    <a:pt x="13600" y="173921"/>
                  </a:lnTo>
                  <a:lnTo>
                    <a:pt x="12089" y="173921"/>
                  </a:lnTo>
                  <a:lnTo>
                    <a:pt x="7556" y="173921"/>
                  </a:lnTo>
                  <a:lnTo>
                    <a:pt x="3022" y="172409"/>
                  </a:lnTo>
                  <a:lnTo>
                    <a:pt x="1511" y="172409"/>
                  </a:lnTo>
                  <a:lnTo>
                    <a:pt x="0" y="172409"/>
                  </a:lnTo>
                  <a:lnTo>
                    <a:pt x="1511" y="161822"/>
                  </a:lnTo>
                  <a:lnTo>
                    <a:pt x="57424" y="164848"/>
                  </a:lnTo>
                  <a:lnTo>
                    <a:pt x="98225" y="119476"/>
                  </a:lnTo>
                  <a:lnTo>
                    <a:pt x="98225" y="117964"/>
                  </a:lnTo>
                  <a:lnTo>
                    <a:pt x="99737" y="116451"/>
                  </a:lnTo>
                  <a:lnTo>
                    <a:pt x="99737" y="113427"/>
                  </a:lnTo>
                  <a:lnTo>
                    <a:pt x="99737" y="108890"/>
                  </a:lnTo>
                  <a:lnTo>
                    <a:pt x="99737" y="107377"/>
                  </a:lnTo>
                  <a:lnTo>
                    <a:pt x="99737" y="104353"/>
                  </a:lnTo>
                  <a:lnTo>
                    <a:pt x="101248" y="101328"/>
                  </a:lnTo>
                  <a:lnTo>
                    <a:pt x="101248" y="99816"/>
                  </a:lnTo>
                  <a:lnTo>
                    <a:pt x="101248" y="96792"/>
                  </a:lnTo>
                  <a:lnTo>
                    <a:pt x="101248" y="93766"/>
                  </a:lnTo>
                  <a:lnTo>
                    <a:pt x="102759" y="90741"/>
                  </a:lnTo>
                  <a:lnTo>
                    <a:pt x="102759" y="89229"/>
                  </a:lnTo>
                  <a:lnTo>
                    <a:pt x="102759" y="86204"/>
                  </a:lnTo>
                  <a:lnTo>
                    <a:pt x="102759" y="83181"/>
                  </a:lnTo>
                  <a:lnTo>
                    <a:pt x="104270" y="80155"/>
                  </a:lnTo>
                  <a:lnTo>
                    <a:pt x="104270" y="77130"/>
                  </a:lnTo>
                  <a:lnTo>
                    <a:pt x="104270" y="75618"/>
                  </a:lnTo>
                  <a:lnTo>
                    <a:pt x="104270" y="72593"/>
                  </a:lnTo>
                  <a:lnTo>
                    <a:pt x="104270" y="69570"/>
                  </a:lnTo>
                  <a:lnTo>
                    <a:pt x="104270" y="68056"/>
                  </a:lnTo>
                  <a:lnTo>
                    <a:pt x="104270" y="63519"/>
                  </a:lnTo>
                  <a:lnTo>
                    <a:pt x="104270" y="60494"/>
                  </a:lnTo>
                  <a:lnTo>
                    <a:pt x="104270" y="57471"/>
                  </a:lnTo>
                  <a:lnTo>
                    <a:pt x="104270" y="55959"/>
                  </a:lnTo>
                  <a:lnTo>
                    <a:pt x="104270" y="54445"/>
                  </a:lnTo>
                  <a:lnTo>
                    <a:pt x="104270" y="52932"/>
                  </a:lnTo>
                  <a:lnTo>
                    <a:pt x="102759" y="49908"/>
                  </a:lnTo>
                  <a:lnTo>
                    <a:pt x="101248" y="46883"/>
                  </a:lnTo>
                  <a:lnTo>
                    <a:pt x="101248" y="42347"/>
                  </a:lnTo>
                  <a:lnTo>
                    <a:pt x="99737" y="39321"/>
                  </a:lnTo>
                  <a:lnTo>
                    <a:pt x="98225" y="36296"/>
                  </a:lnTo>
                  <a:lnTo>
                    <a:pt x="98225" y="31759"/>
                  </a:lnTo>
                  <a:lnTo>
                    <a:pt x="96714" y="27222"/>
                  </a:lnTo>
                  <a:lnTo>
                    <a:pt x="96714" y="24198"/>
                  </a:lnTo>
                  <a:lnTo>
                    <a:pt x="95203" y="22685"/>
                  </a:lnTo>
                  <a:lnTo>
                    <a:pt x="95203" y="19661"/>
                  </a:lnTo>
                  <a:lnTo>
                    <a:pt x="93692" y="18148"/>
                  </a:lnTo>
                  <a:lnTo>
                    <a:pt x="93692" y="16637"/>
                  </a:lnTo>
                  <a:lnTo>
                    <a:pt x="7253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1" name="Shape 213">
              <a:extLst>
                <a:ext uri="{FF2B5EF4-FFF2-40B4-BE49-F238E27FC236}">
                  <a16:creationId xmlns:a16="http://schemas.microsoft.com/office/drawing/2014/main" id="{2EB5850C-03CE-46F6-9168-F69061647712}"/>
                </a:ext>
              </a:extLst>
            </p:cNvPr>
            <p:cNvSpPr/>
            <p:nvPr/>
          </p:nvSpPr>
          <p:spPr>
            <a:xfrm>
              <a:off x="4590180" y="406028"/>
              <a:ext cx="110315" cy="196606"/>
            </a:xfrm>
            <a:custGeom>
              <a:avLst/>
              <a:gdLst/>
              <a:ahLst/>
              <a:cxnLst/>
              <a:rect l="0" t="0" r="0" b="0"/>
              <a:pathLst>
                <a:path w="110315" h="196606">
                  <a:moveTo>
                    <a:pt x="80092" y="0"/>
                  </a:moveTo>
                  <a:lnTo>
                    <a:pt x="110315" y="18148"/>
                  </a:lnTo>
                  <a:lnTo>
                    <a:pt x="78580" y="99816"/>
                  </a:lnTo>
                  <a:lnTo>
                    <a:pt x="40801" y="189045"/>
                  </a:lnTo>
                  <a:lnTo>
                    <a:pt x="22668" y="196606"/>
                  </a:lnTo>
                  <a:lnTo>
                    <a:pt x="0" y="164847"/>
                  </a:lnTo>
                  <a:lnTo>
                    <a:pt x="39290" y="167872"/>
                  </a:lnTo>
                  <a:lnTo>
                    <a:pt x="21156" y="116451"/>
                  </a:lnTo>
                  <a:lnTo>
                    <a:pt x="49868" y="108890"/>
                  </a:lnTo>
                  <a:lnTo>
                    <a:pt x="30223" y="63519"/>
                  </a:lnTo>
                  <a:lnTo>
                    <a:pt x="63469" y="62007"/>
                  </a:lnTo>
                  <a:lnTo>
                    <a:pt x="48357" y="24198"/>
                  </a:lnTo>
                  <a:lnTo>
                    <a:pt x="75558" y="39321"/>
                  </a:lnTo>
                  <a:lnTo>
                    <a:pt x="80092"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32" name="Shape 215">
              <a:extLst>
                <a:ext uri="{FF2B5EF4-FFF2-40B4-BE49-F238E27FC236}">
                  <a16:creationId xmlns:a16="http://schemas.microsoft.com/office/drawing/2014/main" id="{57168DB3-94D0-4705-8606-E89DBABB9001}"/>
                </a:ext>
              </a:extLst>
            </p:cNvPr>
            <p:cNvSpPr/>
            <p:nvPr/>
          </p:nvSpPr>
          <p:spPr>
            <a:xfrm>
              <a:off x="4624937" y="437787"/>
              <a:ext cx="60446" cy="111914"/>
            </a:xfrm>
            <a:custGeom>
              <a:avLst/>
              <a:gdLst/>
              <a:ahLst/>
              <a:cxnLst/>
              <a:rect l="0" t="0" r="0" b="0"/>
              <a:pathLst>
                <a:path w="60446" h="111914">
                  <a:moveTo>
                    <a:pt x="49868" y="0"/>
                  </a:moveTo>
                  <a:lnTo>
                    <a:pt x="60446" y="0"/>
                  </a:lnTo>
                  <a:lnTo>
                    <a:pt x="15111" y="111914"/>
                  </a:lnTo>
                  <a:lnTo>
                    <a:pt x="0" y="95278"/>
                  </a:lnTo>
                  <a:lnTo>
                    <a:pt x="21156" y="83180"/>
                  </a:lnTo>
                  <a:lnTo>
                    <a:pt x="24178" y="48395"/>
                  </a:lnTo>
                  <a:lnTo>
                    <a:pt x="43824" y="30247"/>
                  </a:lnTo>
                  <a:lnTo>
                    <a:pt x="4986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33" name="Shape 217">
              <a:extLst>
                <a:ext uri="{FF2B5EF4-FFF2-40B4-BE49-F238E27FC236}">
                  <a16:creationId xmlns:a16="http://schemas.microsoft.com/office/drawing/2014/main" id="{B411A7B4-6AB4-4B17-A2E6-0CDD1DCAEA6F}"/>
                </a:ext>
              </a:extLst>
            </p:cNvPr>
            <p:cNvSpPr/>
            <p:nvPr/>
          </p:nvSpPr>
          <p:spPr>
            <a:xfrm>
              <a:off x="3718655" y="2532539"/>
              <a:ext cx="247416" cy="131436"/>
            </a:xfrm>
            <a:custGeom>
              <a:avLst/>
              <a:gdLst/>
              <a:ahLst/>
              <a:cxnLst/>
              <a:rect l="0" t="0" r="0" b="0"/>
              <a:pathLst>
                <a:path w="247416" h="131436">
                  <a:moveTo>
                    <a:pt x="0" y="0"/>
                  </a:moveTo>
                  <a:lnTo>
                    <a:pt x="4120" y="1375"/>
                  </a:lnTo>
                  <a:lnTo>
                    <a:pt x="7142" y="2886"/>
                  </a:lnTo>
                  <a:lnTo>
                    <a:pt x="10164" y="4398"/>
                  </a:lnTo>
                  <a:lnTo>
                    <a:pt x="13186" y="5910"/>
                  </a:lnTo>
                  <a:lnTo>
                    <a:pt x="16209" y="8935"/>
                  </a:lnTo>
                  <a:lnTo>
                    <a:pt x="22253" y="11960"/>
                  </a:lnTo>
                  <a:lnTo>
                    <a:pt x="26787" y="13474"/>
                  </a:lnTo>
                  <a:lnTo>
                    <a:pt x="29809" y="14986"/>
                  </a:lnTo>
                  <a:lnTo>
                    <a:pt x="31321" y="16497"/>
                  </a:lnTo>
                  <a:lnTo>
                    <a:pt x="34343" y="18009"/>
                  </a:lnTo>
                  <a:lnTo>
                    <a:pt x="35854" y="19522"/>
                  </a:lnTo>
                  <a:lnTo>
                    <a:pt x="38876" y="21034"/>
                  </a:lnTo>
                  <a:lnTo>
                    <a:pt x="41899" y="22546"/>
                  </a:lnTo>
                  <a:lnTo>
                    <a:pt x="44921" y="24059"/>
                  </a:lnTo>
                  <a:lnTo>
                    <a:pt x="47943" y="25571"/>
                  </a:lnTo>
                  <a:lnTo>
                    <a:pt x="49454" y="27085"/>
                  </a:lnTo>
                  <a:lnTo>
                    <a:pt x="52477" y="28597"/>
                  </a:lnTo>
                  <a:lnTo>
                    <a:pt x="55499" y="31621"/>
                  </a:lnTo>
                  <a:lnTo>
                    <a:pt x="58521" y="33133"/>
                  </a:lnTo>
                  <a:lnTo>
                    <a:pt x="61544" y="34645"/>
                  </a:lnTo>
                  <a:lnTo>
                    <a:pt x="64566" y="36157"/>
                  </a:lnTo>
                  <a:lnTo>
                    <a:pt x="67588" y="37670"/>
                  </a:lnTo>
                  <a:lnTo>
                    <a:pt x="70610" y="39182"/>
                  </a:lnTo>
                  <a:lnTo>
                    <a:pt x="73633" y="40696"/>
                  </a:lnTo>
                  <a:lnTo>
                    <a:pt x="75144" y="42209"/>
                  </a:lnTo>
                  <a:lnTo>
                    <a:pt x="78167" y="43719"/>
                  </a:lnTo>
                  <a:lnTo>
                    <a:pt x="81189" y="45232"/>
                  </a:lnTo>
                  <a:lnTo>
                    <a:pt x="84211" y="46744"/>
                  </a:lnTo>
                  <a:lnTo>
                    <a:pt x="85722" y="48256"/>
                  </a:lnTo>
                  <a:lnTo>
                    <a:pt x="88745" y="49769"/>
                  </a:lnTo>
                  <a:lnTo>
                    <a:pt x="91767" y="51281"/>
                  </a:lnTo>
                  <a:lnTo>
                    <a:pt x="93278" y="51281"/>
                  </a:lnTo>
                  <a:lnTo>
                    <a:pt x="96300" y="52794"/>
                  </a:lnTo>
                  <a:lnTo>
                    <a:pt x="97811" y="54308"/>
                  </a:lnTo>
                  <a:lnTo>
                    <a:pt x="100834" y="57331"/>
                  </a:lnTo>
                  <a:lnTo>
                    <a:pt x="105367" y="58843"/>
                  </a:lnTo>
                  <a:lnTo>
                    <a:pt x="108390" y="60355"/>
                  </a:lnTo>
                  <a:lnTo>
                    <a:pt x="111412" y="61868"/>
                  </a:lnTo>
                  <a:lnTo>
                    <a:pt x="114434" y="64893"/>
                  </a:lnTo>
                  <a:lnTo>
                    <a:pt x="117456" y="66405"/>
                  </a:lnTo>
                  <a:lnTo>
                    <a:pt x="118968" y="66405"/>
                  </a:lnTo>
                  <a:lnTo>
                    <a:pt x="120479" y="67919"/>
                  </a:lnTo>
                  <a:lnTo>
                    <a:pt x="121990" y="67919"/>
                  </a:lnTo>
                  <a:lnTo>
                    <a:pt x="123501" y="67919"/>
                  </a:lnTo>
                  <a:lnTo>
                    <a:pt x="126524" y="69431"/>
                  </a:lnTo>
                  <a:lnTo>
                    <a:pt x="128035" y="70942"/>
                  </a:lnTo>
                  <a:lnTo>
                    <a:pt x="131057" y="70942"/>
                  </a:lnTo>
                  <a:lnTo>
                    <a:pt x="134079" y="72454"/>
                  </a:lnTo>
                  <a:lnTo>
                    <a:pt x="137102" y="73966"/>
                  </a:lnTo>
                  <a:lnTo>
                    <a:pt x="140124" y="75479"/>
                  </a:lnTo>
                  <a:lnTo>
                    <a:pt x="146169" y="76991"/>
                  </a:lnTo>
                  <a:lnTo>
                    <a:pt x="149191" y="78504"/>
                  </a:lnTo>
                  <a:lnTo>
                    <a:pt x="153724" y="80016"/>
                  </a:lnTo>
                  <a:lnTo>
                    <a:pt x="158258" y="81530"/>
                  </a:lnTo>
                  <a:lnTo>
                    <a:pt x="164302" y="83042"/>
                  </a:lnTo>
                  <a:lnTo>
                    <a:pt x="168836" y="86065"/>
                  </a:lnTo>
                  <a:lnTo>
                    <a:pt x="173369" y="87578"/>
                  </a:lnTo>
                  <a:lnTo>
                    <a:pt x="177903" y="89090"/>
                  </a:lnTo>
                  <a:lnTo>
                    <a:pt x="180925" y="90603"/>
                  </a:lnTo>
                  <a:lnTo>
                    <a:pt x="183948" y="90603"/>
                  </a:lnTo>
                  <a:lnTo>
                    <a:pt x="185459" y="92115"/>
                  </a:lnTo>
                  <a:lnTo>
                    <a:pt x="188481" y="93627"/>
                  </a:lnTo>
                  <a:lnTo>
                    <a:pt x="193015" y="95141"/>
                  </a:lnTo>
                  <a:lnTo>
                    <a:pt x="197548" y="96653"/>
                  </a:lnTo>
                  <a:lnTo>
                    <a:pt x="202081" y="98164"/>
                  </a:lnTo>
                  <a:lnTo>
                    <a:pt x="206615" y="99676"/>
                  </a:lnTo>
                  <a:lnTo>
                    <a:pt x="209637" y="101189"/>
                  </a:lnTo>
                  <a:lnTo>
                    <a:pt x="212660" y="102701"/>
                  </a:lnTo>
                  <a:lnTo>
                    <a:pt x="217193" y="104214"/>
                  </a:lnTo>
                  <a:lnTo>
                    <a:pt x="220215" y="105726"/>
                  </a:lnTo>
                  <a:lnTo>
                    <a:pt x="223238" y="105726"/>
                  </a:lnTo>
                  <a:lnTo>
                    <a:pt x="224749" y="107238"/>
                  </a:lnTo>
                  <a:lnTo>
                    <a:pt x="227771" y="108752"/>
                  </a:lnTo>
                  <a:lnTo>
                    <a:pt x="229283" y="110265"/>
                  </a:lnTo>
                  <a:lnTo>
                    <a:pt x="245905" y="119337"/>
                  </a:lnTo>
                  <a:lnTo>
                    <a:pt x="247416" y="131436"/>
                  </a:lnTo>
                  <a:lnTo>
                    <a:pt x="111412" y="90603"/>
                  </a:lnTo>
                  <a:lnTo>
                    <a:pt x="40387" y="3464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4" name="Shape 218">
              <a:extLst>
                <a:ext uri="{FF2B5EF4-FFF2-40B4-BE49-F238E27FC236}">
                  <a16:creationId xmlns:a16="http://schemas.microsoft.com/office/drawing/2014/main" id="{56BDB872-5E35-4996-90D8-36D095AF48A7}"/>
                </a:ext>
              </a:extLst>
            </p:cNvPr>
            <p:cNvSpPr/>
            <p:nvPr/>
          </p:nvSpPr>
          <p:spPr>
            <a:xfrm>
              <a:off x="3716729" y="2530888"/>
              <a:ext cx="1925" cy="1651"/>
            </a:xfrm>
            <a:custGeom>
              <a:avLst/>
              <a:gdLst/>
              <a:ahLst/>
              <a:cxnLst/>
              <a:rect l="0" t="0" r="0" b="0"/>
              <a:pathLst>
                <a:path w="1925" h="1651">
                  <a:moveTo>
                    <a:pt x="0" y="0"/>
                  </a:moveTo>
                  <a:lnTo>
                    <a:pt x="1925" y="1651"/>
                  </a:lnTo>
                  <a:lnTo>
                    <a:pt x="1511" y="1514"/>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5" name="Shape 220">
              <a:extLst>
                <a:ext uri="{FF2B5EF4-FFF2-40B4-BE49-F238E27FC236}">
                  <a16:creationId xmlns:a16="http://schemas.microsoft.com/office/drawing/2014/main" id="{3E314616-3E41-4ABA-9702-E0FCD4E0B89D}"/>
                </a:ext>
              </a:extLst>
            </p:cNvPr>
            <p:cNvSpPr/>
            <p:nvPr/>
          </p:nvSpPr>
          <p:spPr>
            <a:xfrm>
              <a:off x="4176122" y="2542986"/>
              <a:ext cx="99737" cy="125526"/>
            </a:xfrm>
            <a:custGeom>
              <a:avLst/>
              <a:gdLst/>
              <a:ahLst/>
              <a:cxnLst/>
              <a:rect l="0" t="0" r="0" b="0"/>
              <a:pathLst>
                <a:path w="99737" h="125526">
                  <a:moveTo>
                    <a:pt x="99737" y="0"/>
                  </a:moveTo>
                  <a:lnTo>
                    <a:pt x="87647" y="37809"/>
                  </a:lnTo>
                  <a:lnTo>
                    <a:pt x="19645" y="125526"/>
                  </a:lnTo>
                  <a:lnTo>
                    <a:pt x="0" y="110402"/>
                  </a:lnTo>
                  <a:lnTo>
                    <a:pt x="9973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6" name="Shape 222">
              <a:extLst>
                <a:ext uri="{FF2B5EF4-FFF2-40B4-BE49-F238E27FC236}">
                  <a16:creationId xmlns:a16="http://schemas.microsoft.com/office/drawing/2014/main" id="{2B383DF2-BFB8-41E9-9FB0-111B2B1ED2DE}"/>
                </a:ext>
              </a:extLst>
            </p:cNvPr>
            <p:cNvSpPr/>
            <p:nvPr/>
          </p:nvSpPr>
          <p:spPr>
            <a:xfrm>
              <a:off x="4630981" y="579944"/>
              <a:ext cx="57424" cy="142162"/>
            </a:xfrm>
            <a:custGeom>
              <a:avLst/>
              <a:gdLst/>
              <a:ahLst/>
              <a:cxnLst/>
              <a:rect l="0" t="0" r="0" b="0"/>
              <a:pathLst>
                <a:path w="57424" h="142162">
                  <a:moveTo>
                    <a:pt x="57424" y="0"/>
                  </a:moveTo>
                  <a:lnTo>
                    <a:pt x="55913" y="37809"/>
                  </a:lnTo>
                  <a:lnTo>
                    <a:pt x="34758" y="101328"/>
                  </a:lnTo>
                  <a:lnTo>
                    <a:pt x="34758" y="102840"/>
                  </a:lnTo>
                  <a:lnTo>
                    <a:pt x="34758" y="104353"/>
                  </a:lnTo>
                  <a:lnTo>
                    <a:pt x="34758" y="107377"/>
                  </a:lnTo>
                  <a:lnTo>
                    <a:pt x="34758" y="110402"/>
                  </a:lnTo>
                  <a:lnTo>
                    <a:pt x="33247" y="114939"/>
                  </a:lnTo>
                  <a:lnTo>
                    <a:pt x="33247" y="119476"/>
                  </a:lnTo>
                  <a:lnTo>
                    <a:pt x="31734" y="122501"/>
                  </a:lnTo>
                  <a:lnTo>
                    <a:pt x="30223" y="127037"/>
                  </a:lnTo>
                  <a:lnTo>
                    <a:pt x="28712" y="131575"/>
                  </a:lnTo>
                  <a:lnTo>
                    <a:pt x="27201" y="134600"/>
                  </a:lnTo>
                  <a:lnTo>
                    <a:pt x="24178" y="137625"/>
                  </a:lnTo>
                  <a:lnTo>
                    <a:pt x="22667" y="139136"/>
                  </a:lnTo>
                  <a:lnTo>
                    <a:pt x="19646" y="140648"/>
                  </a:lnTo>
                  <a:lnTo>
                    <a:pt x="16623" y="142162"/>
                  </a:lnTo>
                  <a:lnTo>
                    <a:pt x="12089" y="142162"/>
                  </a:lnTo>
                  <a:lnTo>
                    <a:pt x="9067" y="140648"/>
                  </a:lnTo>
                  <a:lnTo>
                    <a:pt x="6046" y="139136"/>
                  </a:lnTo>
                  <a:lnTo>
                    <a:pt x="4533" y="136112"/>
                  </a:lnTo>
                  <a:lnTo>
                    <a:pt x="3022" y="134600"/>
                  </a:lnTo>
                  <a:lnTo>
                    <a:pt x="1511" y="131575"/>
                  </a:lnTo>
                  <a:lnTo>
                    <a:pt x="1511" y="127037"/>
                  </a:lnTo>
                  <a:lnTo>
                    <a:pt x="1511" y="124013"/>
                  </a:lnTo>
                  <a:lnTo>
                    <a:pt x="0" y="120989"/>
                  </a:lnTo>
                  <a:lnTo>
                    <a:pt x="1511" y="116452"/>
                  </a:lnTo>
                  <a:lnTo>
                    <a:pt x="1511" y="111913"/>
                  </a:lnTo>
                  <a:lnTo>
                    <a:pt x="3022" y="108890"/>
                  </a:lnTo>
                  <a:lnTo>
                    <a:pt x="3022" y="107377"/>
                  </a:lnTo>
                  <a:lnTo>
                    <a:pt x="4533" y="102840"/>
                  </a:lnTo>
                  <a:lnTo>
                    <a:pt x="4533" y="101328"/>
                  </a:lnTo>
                  <a:lnTo>
                    <a:pt x="36268" y="40834"/>
                  </a:lnTo>
                  <a:lnTo>
                    <a:pt x="574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7" name="Shape 224">
              <a:extLst>
                <a:ext uri="{FF2B5EF4-FFF2-40B4-BE49-F238E27FC236}">
                  <a16:creationId xmlns:a16="http://schemas.microsoft.com/office/drawing/2014/main" id="{4BE3506F-9D11-4066-9603-DE20AA3454CC}"/>
                </a:ext>
              </a:extLst>
            </p:cNvPr>
            <p:cNvSpPr/>
            <p:nvPr/>
          </p:nvSpPr>
          <p:spPr>
            <a:xfrm>
              <a:off x="4698983" y="536083"/>
              <a:ext cx="31734" cy="71081"/>
            </a:xfrm>
            <a:custGeom>
              <a:avLst/>
              <a:gdLst/>
              <a:ahLst/>
              <a:cxnLst/>
              <a:rect l="0" t="0" r="0" b="0"/>
              <a:pathLst>
                <a:path w="31734" h="71081">
                  <a:moveTo>
                    <a:pt x="16623" y="0"/>
                  </a:moveTo>
                  <a:lnTo>
                    <a:pt x="31734" y="19661"/>
                  </a:lnTo>
                  <a:lnTo>
                    <a:pt x="0" y="71081"/>
                  </a:lnTo>
                  <a:lnTo>
                    <a:pt x="0" y="36298"/>
                  </a:lnTo>
                  <a:lnTo>
                    <a:pt x="6046" y="13611"/>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8" name="Shape 226">
              <a:extLst>
                <a:ext uri="{FF2B5EF4-FFF2-40B4-BE49-F238E27FC236}">
                  <a16:creationId xmlns:a16="http://schemas.microsoft.com/office/drawing/2014/main" id="{0CD446F3-5BDE-4D50-A17E-756957CC861D}"/>
                </a:ext>
              </a:extLst>
            </p:cNvPr>
            <p:cNvSpPr/>
            <p:nvPr/>
          </p:nvSpPr>
          <p:spPr>
            <a:xfrm>
              <a:off x="4640049" y="330401"/>
              <a:ext cx="107292" cy="57470"/>
            </a:xfrm>
            <a:custGeom>
              <a:avLst/>
              <a:gdLst/>
              <a:ahLst/>
              <a:cxnLst/>
              <a:rect l="0" t="0" r="0" b="0"/>
              <a:pathLst>
                <a:path w="107292" h="57470">
                  <a:moveTo>
                    <a:pt x="6045" y="0"/>
                  </a:moveTo>
                  <a:lnTo>
                    <a:pt x="71024" y="1512"/>
                  </a:lnTo>
                  <a:lnTo>
                    <a:pt x="107292" y="43858"/>
                  </a:lnTo>
                  <a:lnTo>
                    <a:pt x="104268" y="57470"/>
                  </a:lnTo>
                  <a:lnTo>
                    <a:pt x="89157" y="33272"/>
                  </a:lnTo>
                  <a:lnTo>
                    <a:pt x="57424" y="16636"/>
                  </a:lnTo>
                  <a:lnTo>
                    <a:pt x="0" y="7562"/>
                  </a:lnTo>
                  <a:lnTo>
                    <a:pt x="60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9" name="Shape 228">
              <a:extLst>
                <a:ext uri="{FF2B5EF4-FFF2-40B4-BE49-F238E27FC236}">
                  <a16:creationId xmlns:a16="http://schemas.microsoft.com/office/drawing/2014/main" id="{AB27B3C7-C260-4EF6-A9D3-AF16A27BA0F5}"/>
                </a:ext>
              </a:extLst>
            </p:cNvPr>
            <p:cNvSpPr/>
            <p:nvPr/>
          </p:nvSpPr>
          <p:spPr>
            <a:xfrm>
              <a:off x="4339328" y="584475"/>
              <a:ext cx="152627" cy="192071"/>
            </a:xfrm>
            <a:custGeom>
              <a:avLst/>
              <a:gdLst/>
              <a:ahLst/>
              <a:cxnLst/>
              <a:rect l="0" t="0" r="0" b="0"/>
              <a:pathLst>
                <a:path w="152627" h="192071">
                  <a:moveTo>
                    <a:pt x="152627" y="0"/>
                  </a:moveTo>
                  <a:lnTo>
                    <a:pt x="126937" y="43860"/>
                  </a:lnTo>
                  <a:lnTo>
                    <a:pt x="61957" y="93766"/>
                  </a:lnTo>
                  <a:lnTo>
                    <a:pt x="0" y="192071"/>
                  </a:lnTo>
                  <a:lnTo>
                    <a:pt x="10578" y="136112"/>
                  </a:lnTo>
                  <a:lnTo>
                    <a:pt x="55913" y="55959"/>
                  </a:lnTo>
                  <a:lnTo>
                    <a:pt x="123915" y="28736"/>
                  </a:lnTo>
                  <a:lnTo>
                    <a:pt x="15262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0" name="Shape 230">
              <a:extLst>
                <a:ext uri="{FF2B5EF4-FFF2-40B4-BE49-F238E27FC236}">
                  <a16:creationId xmlns:a16="http://schemas.microsoft.com/office/drawing/2014/main" id="{4262C443-197E-4D10-8E9C-E47A6D4D5147}"/>
                </a:ext>
              </a:extLst>
            </p:cNvPr>
            <p:cNvSpPr/>
            <p:nvPr/>
          </p:nvSpPr>
          <p:spPr>
            <a:xfrm>
              <a:off x="4522178" y="1844268"/>
              <a:ext cx="137516" cy="211732"/>
            </a:xfrm>
            <a:custGeom>
              <a:avLst/>
              <a:gdLst/>
              <a:ahLst/>
              <a:cxnLst/>
              <a:rect l="0" t="0" r="0" b="0"/>
              <a:pathLst>
                <a:path w="137516" h="211732">
                  <a:moveTo>
                    <a:pt x="117870" y="0"/>
                  </a:moveTo>
                  <a:lnTo>
                    <a:pt x="119381" y="0"/>
                  </a:lnTo>
                  <a:lnTo>
                    <a:pt x="120893" y="1512"/>
                  </a:lnTo>
                  <a:lnTo>
                    <a:pt x="123915" y="4537"/>
                  </a:lnTo>
                  <a:lnTo>
                    <a:pt x="126938" y="6049"/>
                  </a:lnTo>
                  <a:lnTo>
                    <a:pt x="126938" y="7563"/>
                  </a:lnTo>
                  <a:lnTo>
                    <a:pt x="129960" y="10587"/>
                  </a:lnTo>
                  <a:lnTo>
                    <a:pt x="131471" y="15124"/>
                  </a:lnTo>
                  <a:lnTo>
                    <a:pt x="132982" y="18148"/>
                  </a:lnTo>
                  <a:lnTo>
                    <a:pt x="134493" y="21174"/>
                  </a:lnTo>
                  <a:lnTo>
                    <a:pt x="136004" y="25710"/>
                  </a:lnTo>
                  <a:lnTo>
                    <a:pt x="136004" y="30247"/>
                  </a:lnTo>
                  <a:lnTo>
                    <a:pt x="137516" y="34786"/>
                  </a:lnTo>
                  <a:lnTo>
                    <a:pt x="136004" y="39321"/>
                  </a:lnTo>
                  <a:lnTo>
                    <a:pt x="136004" y="42346"/>
                  </a:lnTo>
                  <a:lnTo>
                    <a:pt x="136004" y="43858"/>
                  </a:lnTo>
                  <a:lnTo>
                    <a:pt x="136004" y="46883"/>
                  </a:lnTo>
                  <a:lnTo>
                    <a:pt x="134493" y="49909"/>
                  </a:lnTo>
                  <a:lnTo>
                    <a:pt x="132982" y="52933"/>
                  </a:lnTo>
                  <a:lnTo>
                    <a:pt x="131471" y="55957"/>
                  </a:lnTo>
                  <a:lnTo>
                    <a:pt x="129960" y="58982"/>
                  </a:lnTo>
                  <a:lnTo>
                    <a:pt x="128449" y="62008"/>
                  </a:lnTo>
                  <a:lnTo>
                    <a:pt x="126938" y="66544"/>
                  </a:lnTo>
                  <a:lnTo>
                    <a:pt x="123915" y="71081"/>
                  </a:lnTo>
                  <a:lnTo>
                    <a:pt x="120893" y="75619"/>
                  </a:lnTo>
                  <a:lnTo>
                    <a:pt x="117870" y="80155"/>
                  </a:lnTo>
                  <a:lnTo>
                    <a:pt x="114848" y="84692"/>
                  </a:lnTo>
                  <a:lnTo>
                    <a:pt x="113337" y="89231"/>
                  </a:lnTo>
                  <a:lnTo>
                    <a:pt x="111826" y="90743"/>
                  </a:lnTo>
                  <a:lnTo>
                    <a:pt x="108803" y="93766"/>
                  </a:lnTo>
                  <a:lnTo>
                    <a:pt x="107292" y="96791"/>
                  </a:lnTo>
                  <a:lnTo>
                    <a:pt x="105781" y="99816"/>
                  </a:lnTo>
                  <a:lnTo>
                    <a:pt x="104270" y="101328"/>
                  </a:lnTo>
                  <a:lnTo>
                    <a:pt x="102759" y="104354"/>
                  </a:lnTo>
                  <a:lnTo>
                    <a:pt x="101248" y="107377"/>
                  </a:lnTo>
                  <a:lnTo>
                    <a:pt x="98225" y="110402"/>
                  </a:lnTo>
                  <a:lnTo>
                    <a:pt x="98225" y="111914"/>
                  </a:lnTo>
                  <a:lnTo>
                    <a:pt x="95203" y="114939"/>
                  </a:lnTo>
                  <a:lnTo>
                    <a:pt x="93692" y="117965"/>
                  </a:lnTo>
                  <a:lnTo>
                    <a:pt x="92181" y="120989"/>
                  </a:lnTo>
                  <a:lnTo>
                    <a:pt x="89159" y="125526"/>
                  </a:lnTo>
                  <a:lnTo>
                    <a:pt x="86136" y="130064"/>
                  </a:lnTo>
                  <a:lnTo>
                    <a:pt x="83114" y="134600"/>
                  </a:lnTo>
                  <a:lnTo>
                    <a:pt x="78580" y="139137"/>
                  </a:lnTo>
                  <a:lnTo>
                    <a:pt x="75558" y="143676"/>
                  </a:lnTo>
                  <a:lnTo>
                    <a:pt x="72535" y="148211"/>
                  </a:lnTo>
                  <a:lnTo>
                    <a:pt x="69513" y="152748"/>
                  </a:lnTo>
                  <a:lnTo>
                    <a:pt x="66491" y="155773"/>
                  </a:lnTo>
                  <a:lnTo>
                    <a:pt x="64980" y="160310"/>
                  </a:lnTo>
                  <a:lnTo>
                    <a:pt x="61957" y="163335"/>
                  </a:lnTo>
                  <a:lnTo>
                    <a:pt x="60446" y="164847"/>
                  </a:lnTo>
                  <a:lnTo>
                    <a:pt x="57424" y="167872"/>
                  </a:lnTo>
                  <a:lnTo>
                    <a:pt x="52891" y="172410"/>
                  </a:lnTo>
                  <a:lnTo>
                    <a:pt x="49868" y="173921"/>
                  </a:lnTo>
                  <a:lnTo>
                    <a:pt x="48357" y="175433"/>
                  </a:lnTo>
                  <a:lnTo>
                    <a:pt x="45335" y="178458"/>
                  </a:lnTo>
                  <a:lnTo>
                    <a:pt x="40801" y="179971"/>
                  </a:lnTo>
                  <a:lnTo>
                    <a:pt x="37779" y="182995"/>
                  </a:lnTo>
                  <a:lnTo>
                    <a:pt x="33246" y="186022"/>
                  </a:lnTo>
                  <a:lnTo>
                    <a:pt x="28712" y="189045"/>
                  </a:lnTo>
                  <a:lnTo>
                    <a:pt x="25690" y="192070"/>
                  </a:lnTo>
                  <a:lnTo>
                    <a:pt x="19645" y="195094"/>
                  </a:lnTo>
                  <a:lnTo>
                    <a:pt x="16623" y="198120"/>
                  </a:lnTo>
                  <a:lnTo>
                    <a:pt x="12089" y="201144"/>
                  </a:lnTo>
                  <a:lnTo>
                    <a:pt x="9067" y="204169"/>
                  </a:lnTo>
                  <a:lnTo>
                    <a:pt x="6045" y="205681"/>
                  </a:lnTo>
                  <a:lnTo>
                    <a:pt x="4533" y="208705"/>
                  </a:lnTo>
                  <a:lnTo>
                    <a:pt x="1511" y="210218"/>
                  </a:lnTo>
                  <a:lnTo>
                    <a:pt x="0" y="211732"/>
                  </a:lnTo>
                  <a:lnTo>
                    <a:pt x="84625" y="54445"/>
                  </a:lnTo>
                  <a:lnTo>
                    <a:pt x="84625" y="52933"/>
                  </a:lnTo>
                  <a:lnTo>
                    <a:pt x="86136" y="52933"/>
                  </a:lnTo>
                  <a:lnTo>
                    <a:pt x="86136" y="51420"/>
                  </a:lnTo>
                  <a:lnTo>
                    <a:pt x="87647" y="48397"/>
                  </a:lnTo>
                  <a:lnTo>
                    <a:pt x="89159" y="45371"/>
                  </a:lnTo>
                  <a:lnTo>
                    <a:pt x="90670" y="42346"/>
                  </a:lnTo>
                  <a:lnTo>
                    <a:pt x="92181" y="39321"/>
                  </a:lnTo>
                  <a:lnTo>
                    <a:pt x="92181" y="36298"/>
                  </a:lnTo>
                  <a:lnTo>
                    <a:pt x="95203" y="31759"/>
                  </a:lnTo>
                  <a:lnTo>
                    <a:pt x="96714" y="28735"/>
                  </a:lnTo>
                  <a:lnTo>
                    <a:pt x="98225" y="24198"/>
                  </a:lnTo>
                  <a:lnTo>
                    <a:pt x="99737" y="21174"/>
                  </a:lnTo>
                  <a:lnTo>
                    <a:pt x="101248" y="16636"/>
                  </a:lnTo>
                  <a:lnTo>
                    <a:pt x="102759" y="13611"/>
                  </a:lnTo>
                  <a:lnTo>
                    <a:pt x="102759" y="12099"/>
                  </a:lnTo>
                  <a:lnTo>
                    <a:pt x="104270" y="10587"/>
                  </a:lnTo>
                  <a:lnTo>
                    <a:pt x="105781" y="6049"/>
                  </a:lnTo>
                  <a:lnTo>
                    <a:pt x="108803" y="4537"/>
                  </a:lnTo>
                  <a:lnTo>
                    <a:pt x="111826" y="3025"/>
                  </a:lnTo>
                  <a:lnTo>
                    <a:pt x="113337" y="1512"/>
                  </a:lnTo>
                  <a:lnTo>
                    <a:pt x="1178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1" name="Shape 232">
              <a:extLst>
                <a:ext uri="{FF2B5EF4-FFF2-40B4-BE49-F238E27FC236}">
                  <a16:creationId xmlns:a16="http://schemas.microsoft.com/office/drawing/2014/main" id="{C8BD080E-4545-4691-BD7D-887F0FCE77FB}"/>
                </a:ext>
              </a:extLst>
            </p:cNvPr>
            <p:cNvSpPr/>
            <p:nvPr/>
          </p:nvSpPr>
          <p:spPr>
            <a:xfrm>
              <a:off x="4702006" y="1516085"/>
              <a:ext cx="90670" cy="220804"/>
            </a:xfrm>
            <a:custGeom>
              <a:avLst/>
              <a:gdLst/>
              <a:ahLst/>
              <a:cxnLst/>
              <a:rect l="0" t="0" r="0" b="0"/>
              <a:pathLst>
                <a:path w="90670" h="220804">
                  <a:moveTo>
                    <a:pt x="90670" y="0"/>
                  </a:moveTo>
                  <a:lnTo>
                    <a:pt x="81603" y="63519"/>
                  </a:lnTo>
                  <a:lnTo>
                    <a:pt x="81603" y="65031"/>
                  </a:lnTo>
                  <a:lnTo>
                    <a:pt x="81603" y="66544"/>
                  </a:lnTo>
                  <a:lnTo>
                    <a:pt x="80092" y="69569"/>
                  </a:lnTo>
                  <a:lnTo>
                    <a:pt x="78580" y="72593"/>
                  </a:lnTo>
                  <a:lnTo>
                    <a:pt x="77069" y="77130"/>
                  </a:lnTo>
                  <a:lnTo>
                    <a:pt x="77069" y="78643"/>
                  </a:lnTo>
                  <a:lnTo>
                    <a:pt x="77069" y="81667"/>
                  </a:lnTo>
                  <a:lnTo>
                    <a:pt x="75558" y="84692"/>
                  </a:lnTo>
                  <a:lnTo>
                    <a:pt x="74047" y="87717"/>
                  </a:lnTo>
                  <a:lnTo>
                    <a:pt x="74047" y="89229"/>
                  </a:lnTo>
                  <a:lnTo>
                    <a:pt x="72536" y="92254"/>
                  </a:lnTo>
                  <a:lnTo>
                    <a:pt x="72536" y="95279"/>
                  </a:lnTo>
                  <a:lnTo>
                    <a:pt x="71025" y="98303"/>
                  </a:lnTo>
                  <a:lnTo>
                    <a:pt x="69514" y="101328"/>
                  </a:lnTo>
                  <a:lnTo>
                    <a:pt x="68002" y="104353"/>
                  </a:lnTo>
                  <a:lnTo>
                    <a:pt x="68002" y="108890"/>
                  </a:lnTo>
                  <a:lnTo>
                    <a:pt x="66491" y="111914"/>
                  </a:lnTo>
                  <a:lnTo>
                    <a:pt x="64980" y="114939"/>
                  </a:lnTo>
                  <a:lnTo>
                    <a:pt x="63469" y="117964"/>
                  </a:lnTo>
                  <a:lnTo>
                    <a:pt x="61958" y="122501"/>
                  </a:lnTo>
                  <a:lnTo>
                    <a:pt x="61958" y="125526"/>
                  </a:lnTo>
                  <a:lnTo>
                    <a:pt x="60447" y="130063"/>
                  </a:lnTo>
                  <a:lnTo>
                    <a:pt x="58936" y="133088"/>
                  </a:lnTo>
                  <a:lnTo>
                    <a:pt x="57424" y="137625"/>
                  </a:lnTo>
                  <a:lnTo>
                    <a:pt x="55913" y="140649"/>
                  </a:lnTo>
                  <a:lnTo>
                    <a:pt x="54402" y="143674"/>
                  </a:lnTo>
                  <a:lnTo>
                    <a:pt x="52891" y="148211"/>
                  </a:lnTo>
                  <a:lnTo>
                    <a:pt x="52891" y="151236"/>
                  </a:lnTo>
                  <a:lnTo>
                    <a:pt x="51380" y="155773"/>
                  </a:lnTo>
                  <a:lnTo>
                    <a:pt x="49869" y="158798"/>
                  </a:lnTo>
                  <a:lnTo>
                    <a:pt x="48358" y="161822"/>
                  </a:lnTo>
                  <a:lnTo>
                    <a:pt x="46846" y="166359"/>
                  </a:lnTo>
                  <a:lnTo>
                    <a:pt x="45335" y="169384"/>
                  </a:lnTo>
                  <a:lnTo>
                    <a:pt x="45335" y="172409"/>
                  </a:lnTo>
                  <a:lnTo>
                    <a:pt x="43824" y="175434"/>
                  </a:lnTo>
                  <a:lnTo>
                    <a:pt x="42313" y="179971"/>
                  </a:lnTo>
                  <a:lnTo>
                    <a:pt x="40801" y="182995"/>
                  </a:lnTo>
                  <a:lnTo>
                    <a:pt x="40801" y="186020"/>
                  </a:lnTo>
                  <a:lnTo>
                    <a:pt x="39290" y="189045"/>
                  </a:lnTo>
                  <a:lnTo>
                    <a:pt x="37779" y="192069"/>
                  </a:lnTo>
                  <a:lnTo>
                    <a:pt x="36268" y="195094"/>
                  </a:lnTo>
                  <a:lnTo>
                    <a:pt x="34757" y="196607"/>
                  </a:lnTo>
                  <a:lnTo>
                    <a:pt x="34757" y="199631"/>
                  </a:lnTo>
                  <a:lnTo>
                    <a:pt x="33246" y="202656"/>
                  </a:lnTo>
                  <a:lnTo>
                    <a:pt x="33246" y="204168"/>
                  </a:lnTo>
                  <a:lnTo>
                    <a:pt x="30223" y="208705"/>
                  </a:lnTo>
                  <a:lnTo>
                    <a:pt x="28712" y="213243"/>
                  </a:lnTo>
                  <a:lnTo>
                    <a:pt x="27201" y="216267"/>
                  </a:lnTo>
                  <a:lnTo>
                    <a:pt x="25690" y="219292"/>
                  </a:lnTo>
                  <a:lnTo>
                    <a:pt x="24179" y="220804"/>
                  </a:lnTo>
                  <a:lnTo>
                    <a:pt x="21156" y="220804"/>
                  </a:lnTo>
                  <a:lnTo>
                    <a:pt x="16623" y="217780"/>
                  </a:lnTo>
                  <a:lnTo>
                    <a:pt x="13601" y="214755"/>
                  </a:lnTo>
                  <a:lnTo>
                    <a:pt x="9067" y="210218"/>
                  </a:lnTo>
                  <a:lnTo>
                    <a:pt x="6045" y="205681"/>
                  </a:lnTo>
                  <a:lnTo>
                    <a:pt x="3023" y="202656"/>
                  </a:lnTo>
                  <a:lnTo>
                    <a:pt x="0" y="201144"/>
                  </a:lnTo>
                  <a:lnTo>
                    <a:pt x="0" y="199631"/>
                  </a:lnTo>
                  <a:lnTo>
                    <a:pt x="906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2" name="Shape 234">
              <a:extLst>
                <a:ext uri="{FF2B5EF4-FFF2-40B4-BE49-F238E27FC236}">
                  <a16:creationId xmlns:a16="http://schemas.microsoft.com/office/drawing/2014/main" id="{686D35F7-DC65-4405-A35E-488B10C6BBE3}"/>
                </a:ext>
              </a:extLst>
            </p:cNvPr>
            <p:cNvSpPr/>
            <p:nvPr/>
          </p:nvSpPr>
          <p:spPr>
            <a:xfrm>
              <a:off x="3978160" y="2028774"/>
              <a:ext cx="98225" cy="80154"/>
            </a:xfrm>
            <a:custGeom>
              <a:avLst/>
              <a:gdLst/>
              <a:ahLst/>
              <a:cxnLst/>
              <a:rect l="0" t="0" r="0" b="0"/>
              <a:pathLst>
                <a:path w="98225" h="80154">
                  <a:moveTo>
                    <a:pt x="24179" y="0"/>
                  </a:moveTo>
                  <a:lnTo>
                    <a:pt x="27201" y="0"/>
                  </a:lnTo>
                  <a:lnTo>
                    <a:pt x="28712" y="0"/>
                  </a:lnTo>
                  <a:lnTo>
                    <a:pt x="33246" y="0"/>
                  </a:lnTo>
                  <a:lnTo>
                    <a:pt x="34757" y="1513"/>
                  </a:lnTo>
                  <a:lnTo>
                    <a:pt x="36268" y="1513"/>
                  </a:lnTo>
                  <a:lnTo>
                    <a:pt x="40801" y="3023"/>
                  </a:lnTo>
                  <a:lnTo>
                    <a:pt x="43824" y="4536"/>
                  </a:lnTo>
                  <a:lnTo>
                    <a:pt x="46846" y="6048"/>
                  </a:lnTo>
                  <a:lnTo>
                    <a:pt x="48357" y="7560"/>
                  </a:lnTo>
                  <a:lnTo>
                    <a:pt x="51379" y="9073"/>
                  </a:lnTo>
                  <a:lnTo>
                    <a:pt x="54402" y="10585"/>
                  </a:lnTo>
                  <a:lnTo>
                    <a:pt x="55913" y="12098"/>
                  </a:lnTo>
                  <a:lnTo>
                    <a:pt x="58936" y="13612"/>
                  </a:lnTo>
                  <a:lnTo>
                    <a:pt x="61958" y="15124"/>
                  </a:lnTo>
                  <a:lnTo>
                    <a:pt x="64980" y="16635"/>
                  </a:lnTo>
                  <a:lnTo>
                    <a:pt x="68002" y="18147"/>
                  </a:lnTo>
                  <a:lnTo>
                    <a:pt x="71025" y="19659"/>
                  </a:lnTo>
                  <a:lnTo>
                    <a:pt x="74047" y="21172"/>
                  </a:lnTo>
                  <a:lnTo>
                    <a:pt x="75558" y="22684"/>
                  </a:lnTo>
                  <a:lnTo>
                    <a:pt x="78580" y="24197"/>
                  </a:lnTo>
                  <a:lnTo>
                    <a:pt x="81603" y="25709"/>
                  </a:lnTo>
                  <a:lnTo>
                    <a:pt x="84625" y="27223"/>
                  </a:lnTo>
                  <a:lnTo>
                    <a:pt x="86136" y="28735"/>
                  </a:lnTo>
                  <a:lnTo>
                    <a:pt x="90670" y="31758"/>
                  </a:lnTo>
                  <a:lnTo>
                    <a:pt x="93692" y="34783"/>
                  </a:lnTo>
                  <a:lnTo>
                    <a:pt x="96714" y="36295"/>
                  </a:lnTo>
                  <a:lnTo>
                    <a:pt x="96714" y="39320"/>
                  </a:lnTo>
                  <a:lnTo>
                    <a:pt x="98225" y="40834"/>
                  </a:lnTo>
                  <a:lnTo>
                    <a:pt x="98225" y="43857"/>
                  </a:lnTo>
                  <a:lnTo>
                    <a:pt x="98225" y="45369"/>
                  </a:lnTo>
                  <a:lnTo>
                    <a:pt x="98225" y="48394"/>
                  </a:lnTo>
                  <a:lnTo>
                    <a:pt x="98225" y="51419"/>
                  </a:lnTo>
                  <a:lnTo>
                    <a:pt x="98225" y="54445"/>
                  </a:lnTo>
                  <a:lnTo>
                    <a:pt x="96714" y="58981"/>
                  </a:lnTo>
                  <a:lnTo>
                    <a:pt x="96714" y="62006"/>
                  </a:lnTo>
                  <a:lnTo>
                    <a:pt x="95203" y="65030"/>
                  </a:lnTo>
                  <a:lnTo>
                    <a:pt x="93692" y="68056"/>
                  </a:lnTo>
                  <a:lnTo>
                    <a:pt x="92181" y="71079"/>
                  </a:lnTo>
                  <a:lnTo>
                    <a:pt x="90670" y="72592"/>
                  </a:lnTo>
                  <a:lnTo>
                    <a:pt x="89159" y="75617"/>
                  </a:lnTo>
                  <a:lnTo>
                    <a:pt x="86136" y="77129"/>
                  </a:lnTo>
                  <a:lnTo>
                    <a:pt x="84625" y="78641"/>
                  </a:lnTo>
                  <a:lnTo>
                    <a:pt x="81603" y="80154"/>
                  </a:lnTo>
                  <a:lnTo>
                    <a:pt x="78580" y="80154"/>
                  </a:lnTo>
                  <a:lnTo>
                    <a:pt x="74047" y="80154"/>
                  </a:lnTo>
                  <a:lnTo>
                    <a:pt x="72536" y="78641"/>
                  </a:lnTo>
                  <a:lnTo>
                    <a:pt x="69514" y="78641"/>
                  </a:lnTo>
                  <a:lnTo>
                    <a:pt x="68002" y="78641"/>
                  </a:lnTo>
                  <a:lnTo>
                    <a:pt x="64980" y="77129"/>
                  </a:lnTo>
                  <a:lnTo>
                    <a:pt x="61958" y="75617"/>
                  </a:lnTo>
                  <a:lnTo>
                    <a:pt x="58936" y="75617"/>
                  </a:lnTo>
                  <a:lnTo>
                    <a:pt x="57424" y="74104"/>
                  </a:lnTo>
                  <a:lnTo>
                    <a:pt x="54402" y="72592"/>
                  </a:lnTo>
                  <a:lnTo>
                    <a:pt x="51379" y="72592"/>
                  </a:lnTo>
                  <a:lnTo>
                    <a:pt x="48357" y="71079"/>
                  </a:lnTo>
                  <a:lnTo>
                    <a:pt x="45335" y="69569"/>
                  </a:lnTo>
                  <a:lnTo>
                    <a:pt x="42313" y="68056"/>
                  </a:lnTo>
                  <a:lnTo>
                    <a:pt x="40801" y="68056"/>
                  </a:lnTo>
                  <a:lnTo>
                    <a:pt x="37779" y="66542"/>
                  </a:lnTo>
                  <a:lnTo>
                    <a:pt x="34757" y="65030"/>
                  </a:lnTo>
                  <a:lnTo>
                    <a:pt x="31734" y="63518"/>
                  </a:lnTo>
                  <a:lnTo>
                    <a:pt x="27201" y="60493"/>
                  </a:lnTo>
                  <a:lnTo>
                    <a:pt x="22668" y="58981"/>
                  </a:lnTo>
                  <a:lnTo>
                    <a:pt x="18134" y="55957"/>
                  </a:lnTo>
                  <a:lnTo>
                    <a:pt x="15112" y="54445"/>
                  </a:lnTo>
                  <a:lnTo>
                    <a:pt x="12090" y="52931"/>
                  </a:lnTo>
                  <a:lnTo>
                    <a:pt x="10578" y="51419"/>
                  </a:lnTo>
                  <a:lnTo>
                    <a:pt x="9067" y="49907"/>
                  </a:lnTo>
                  <a:lnTo>
                    <a:pt x="6045" y="46882"/>
                  </a:lnTo>
                  <a:lnTo>
                    <a:pt x="4533" y="43857"/>
                  </a:lnTo>
                  <a:lnTo>
                    <a:pt x="3022" y="40834"/>
                  </a:lnTo>
                  <a:lnTo>
                    <a:pt x="1511" y="39320"/>
                  </a:lnTo>
                  <a:lnTo>
                    <a:pt x="1511" y="36295"/>
                  </a:lnTo>
                  <a:lnTo>
                    <a:pt x="0" y="33270"/>
                  </a:lnTo>
                  <a:lnTo>
                    <a:pt x="0" y="31758"/>
                  </a:lnTo>
                  <a:lnTo>
                    <a:pt x="0" y="28735"/>
                  </a:lnTo>
                  <a:lnTo>
                    <a:pt x="0" y="25709"/>
                  </a:lnTo>
                  <a:lnTo>
                    <a:pt x="0" y="21172"/>
                  </a:lnTo>
                  <a:lnTo>
                    <a:pt x="0" y="18147"/>
                  </a:lnTo>
                  <a:lnTo>
                    <a:pt x="1511" y="15124"/>
                  </a:lnTo>
                  <a:lnTo>
                    <a:pt x="1511" y="10585"/>
                  </a:lnTo>
                  <a:lnTo>
                    <a:pt x="4533" y="9073"/>
                  </a:lnTo>
                  <a:lnTo>
                    <a:pt x="6045" y="6048"/>
                  </a:lnTo>
                  <a:lnTo>
                    <a:pt x="9067" y="4536"/>
                  </a:lnTo>
                  <a:lnTo>
                    <a:pt x="12090" y="3023"/>
                  </a:lnTo>
                  <a:lnTo>
                    <a:pt x="15112" y="3023"/>
                  </a:lnTo>
                  <a:lnTo>
                    <a:pt x="18134" y="1513"/>
                  </a:lnTo>
                  <a:lnTo>
                    <a:pt x="21156" y="1513"/>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3" name="Shape 2621">
              <a:extLst>
                <a:ext uri="{FF2B5EF4-FFF2-40B4-BE49-F238E27FC236}">
                  <a16:creationId xmlns:a16="http://schemas.microsoft.com/office/drawing/2014/main" id="{9EBC5D74-DC52-43F3-B737-AC99267B9767}"/>
                </a:ext>
              </a:extLst>
            </p:cNvPr>
            <p:cNvSpPr/>
            <p:nvPr/>
          </p:nvSpPr>
          <p:spPr>
            <a:xfrm>
              <a:off x="560573" y="941960"/>
              <a:ext cx="1816763" cy="1011023"/>
            </a:xfrm>
            <a:custGeom>
              <a:avLst/>
              <a:gdLst/>
              <a:ahLst/>
              <a:cxnLst/>
              <a:rect l="0" t="0" r="0" b="0"/>
              <a:pathLst>
                <a:path w="1816763" h="1011023">
                  <a:moveTo>
                    <a:pt x="0" y="0"/>
                  </a:moveTo>
                  <a:lnTo>
                    <a:pt x="1816763" y="0"/>
                  </a:lnTo>
                  <a:lnTo>
                    <a:pt x="1816763" y="1011023"/>
                  </a:lnTo>
                  <a:lnTo>
                    <a:pt x="0" y="1011023"/>
                  </a:lnTo>
                  <a:lnTo>
                    <a:pt x="0" y="0"/>
                  </a:lnTo>
                </a:path>
              </a:pathLst>
            </a:custGeom>
            <a:ln w="0" cap="flat">
              <a:miter lim="127000"/>
            </a:ln>
          </p:spPr>
          <p:style>
            <a:lnRef idx="0">
              <a:srgbClr val="000000">
                <a:alpha val="0"/>
              </a:srgbClr>
            </a:lnRef>
            <a:fillRef idx="1">
              <a:srgbClr val="C1C0DB"/>
            </a:fillRef>
            <a:effectRef idx="0">
              <a:scrgbClr r="0" g="0" b="0"/>
            </a:effectRef>
            <a:fontRef idx="none"/>
          </p:style>
          <p:txBody>
            <a:bodyPr/>
            <a:lstStyle/>
            <a:p>
              <a:endParaRPr lang="en-GB"/>
            </a:p>
          </p:txBody>
        </p:sp>
        <p:sp>
          <p:nvSpPr>
            <p:cNvPr id="244" name="Shape 238">
              <a:extLst>
                <a:ext uri="{FF2B5EF4-FFF2-40B4-BE49-F238E27FC236}">
                  <a16:creationId xmlns:a16="http://schemas.microsoft.com/office/drawing/2014/main" id="{1EA63432-AA79-4EE1-A48A-BD773B5483DE}"/>
                </a:ext>
              </a:extLst>
            </p:cNvPr>
            <p:cNvSpPr/>
            <p:nvPr/>
          </p:nvSpPr>
          <p:spPr>
            <a:xfrm>
              <a:off x="1145611" y="1103321"/>
              <a:ext cx="665559" cy="687672"/>
            </a:xfrm>
            <a:custGeom>
              <a:avLst/>
              <a:gdLst/>
              <a:ahLst/>
              <a:cxnLst/>
              <a:rect l="0" t="0" r="0" b="0"/>
              <a:pathLst>
                <a:path w="665559" h="687672">
                  <a:moveTo>
                    <a:pt x="339070" y="0"/>
                  </a:moveTo>
                  <a:lnTo>
                    <a:pt x="373669" y="1891"/>
                  </a:lnTo>
                  <a:lnTo>
                    <a:pt x="406381" y="8824"/>
                  </a:lnTo>
                  <a:lnTo>
                    <a:pt x="439722" y="18279"/>
                  </a:lnTo>
                  <a:lnTo>
                    <a:pt x="471805" y="30885"/>
                  </a:lnTo>
                  <a:lnTo>
                    <a:pt x="502629" y="48533"/>
                  </a:lnTo>
                  <a:lnTo>
                    <a:pt x="531566" y="68073"/>
                  </a:lnTo>
                  <a:lnTo>
                    <a:pt x="557987" y="91395"/>
                  </a:lnTo>
                  <a:lnTo>
                    <a:pt x="581892" y="116608"/>
                  </a:lnTo>
                  <a:lnTo>
                    <a:pt x="603280" y="144342"/>
                  </a:lnTo>
                  <a:lnTo>
                    <a:pt x="622153" y="173967"/>
                  </a:lnTo>
                  <a:lnTo>
                    <a:pt x="637879" y="205482"/>
                  </a:lnTo>
                  <a:lnTo>
                    <a:pt x="649832" y="238889"/>
                  </a:lnTo>
                  <a:lnTo>
                    <a:pt x="658639" y="273556"/>
                  </a:lnTo>
                  <a:lnTo>
                    <a:pt x="664301" y="308853"/>
                  </a:lnTo>
                  <a:lnTo>
                    <a:pt x="665559" y="344781"/>
                  </a:lnTo>
                  <a:lnTo>
                    <a:pt x="665559" y="367473"/>
                  </a:lnTo>
                  <a:lnTo>
                    <a:pt x="661156" y="403401"/>
                  </a:lnTo>
                  <a:lnTo>
                    <a:pt x="652978" y="438068"/>
                  </a:lnTo>
                  <a:lnTo>
                    <a:pt x="642283" y="471475"/>
                  </a:lnTo>
                  <a:lnTo>
                    <a:pt x="627814" y="503621"/>
                  </a:lnTo>
                  <a:lnTo>
                    <a:pt x="610200" y="535136"/>
                  </a:lnTo>
                  <a:lnTo>
                    <a:pt x="590070" y="563500"/>
                  </a:lnTo>
                  <a:lnTo>
                    <a:pt x="566165" y="589973"/>
                  </a:lnTo>
                  <a:lnTo>
                    <a:pt x="540373" y="613295"/>
                  </a:lnTo>
                  <a:lnTo>
                    <a:pt x="512065" y="634096"/>
                  </a:lnTo>
                  <a:lnTo>
                    <a:pt x="481870" y="651114"/>
                  </a:lnTo>
                  <a:lnTo>
                    <a:pt x="451045" y="666872"/>
                  </a:lnTo>
                  <a:lnTo>
                    <a:pt x="418334" y="676327"/>
                  </a:lnTo>
                  <a:lnTo>
                    <a:pt x="383734" y="683260"/>
                  </a:lnTo>
                  <a:lnTo>
                    <a:pt x="350393" y="687672"/>
                  </a:lnTo>
                  <a:lnTo>
                    <a:pt x="314536" y="687672"/>
                  </a:lnTo>
                  <a:lnTo>
                    <a:pt x="280566" y="683260"/>
                  </a:lnTo>
                  <a:lnTo>
                    <a:pt x="247226" y="676327"/>
                  </a:lnTo>
                  <a:lnTo>
                    <a:pt x="213885" y="666872"/>
                  </a:lnTo>
                  <a:lnTo>
                    <a:pt x="183060" y="651114"/>
                  </a:lnTo>
                  <a:lnTo>
                    <a:pt x="153494" y="634096"/>
                  </a:lnTo>
                  <a:lnTo>
                    <a:pt x="124556" y="613295"/>
                  </a:lnTo>
                  <a:lnTo>
                    <a:pt x="100022" y="589343"/>
                  </a:lnTo>
                  <a:lnTo>
                    <a:pt x="75488" y="563500"/>
                  </a:lnTo>
                  <a:lnTo>
                    <a:pt x="54729" y="535136"/>
                  </a:lnTo>
                  <a:lnTo>
                    <a:pt x="37744" y="503621"/>
                  </a:lnTo>
                  <a:lnTo>
                    <a:pt x="23904" y="471475"/>
                  </a:lnTo>
                  <a:lnTo>
                    <a:pt x="12581" y="438068"/>
                  </a:lnTo>
                  <a:lnTo>
                    <a:pt x="4404" y="403401"/>
                  </a:lnTo>
                  <a:lnTo>
                    <a:pt x="1258" y="367473"/>
                  </a:lnTo>
                  <a:lnTo>
                    <a:pt x="0" y="332175"/>
                  </a:lnTo>
                  <a:lnTo>
                    <a:pt x="3774" y="296247"/>
                  </a:lnTo>
                  <a:lnTo>
                    <a:pt x="9436" y="262210"/>
                  </a:lnTo>
                  <a:lnTo>
                    <a:pt x="19501" y="226913"/>
                  </a:lnTo>
                  <a:lnTo>
                    <a:pt x="33340" y="194767"/>
                  </a:lnTo>
                  <a:lnTo>
                    <a:pt x="49067" y="163251"/>
                  </a:lnTo>
                  <a:lnTo>
                    <a:pt x="69197" y="133626"/>
                  </a:lnTo>
                  <a:lnTo>
                    <a:pt x="91215" y="106523"/>
                  </a:lnTo>
                  <a:lnTo>
                    <a:pt x="117007" y="83201"/>
                  </a:lnTo>
                  <a:lnTo>
                    <a:pt x="142799" y="61140"/>
                  </a:lnTo>
                  <a:lnTo>
                    <a:pt x="172995" y="42861"/>
                  </a:lnTo>
                  <a:lnTo>
                    <a:pt x="203820" y="26473"/>
                  </a:lnTo>
                  <a:lnTo>
                    <a:pt x="237161" y="15127"/>
                  </a:lnTo>
                  <a:lnTo>
                    <a:pt x="270501" y="5673"/>
                  </a:lnTo>
                  <a:lnTo>
                    <a:pt x="304471" y="1261"/>
                  </a:lnTo>
                  <a:lnTo>
                    <a:pt x="339070" y="0"/>
                  </a:lnTo>
                  <a:close/>
                </a:path>
              </a:pathLst>
            </a:custGeom>
            <a:ln w="0" cap="flat">
              <a:miter lim="127000"/>
            </a:ln>
          </p:spPr>
          <p:style>
            <a:lnRef idx="0">
              <a:srgbClr val="000000">
                <a:alpha val="0"/>
              </a:srgbClr>
            </a:lnRef>
            <a:fillRef idx="1">
              <a:srgbClr val="E8E6FF"/>
            </a:fillRef>
            <a:effectRef idx="0">
              <a:scrgbClr r="0" g="0" b="0"/>
            </a:effectRef>
            <a:fontRef idx="none"/>
          </p:style>
          <p:txBody>
            <a:bodyPr/>
            <a:lstStyle/>
            <a:p>
              <a:endParaRPr lang="en-GB"/>
            </a:p>
          </p:txBody>
        </p:sp>
        <p:sp>
          <p:nvSpPr>
            <p:cNvPr id="245" name="Shape 240">
              <a:extLst>
                <a:ext uri="{FF2B5EF4-FFF2-40B4-BE49-F238E27FC236}">
                  <a16:creationId xmlns:a16="http://schemas.microsoft.com/office/drawing/2014/main" id="{A152B4BF-CD6E-45A7-9994-9131E15D8871}"/>
                </a:ext>
              </a:extLst>
            </p:cNvPr>
            <p:cNvSpPr/>
            <p:nvPr/>
          </p:nvSpPr>
          <p:spPr>
            <a:xfrm>
              <a:off x="519684" y="909814"/>
              <a:ext cx="958077" cy="1070903"/>
            </a:xfrm>
            <a:custGeom>
              <a:avLst/>
              <a:gdLst/>
              <a:ahLst/>
              <a:cxnLst/>
              <a:rect l="0" t="0" r="0" b="0"/>
              <a:pathLst>
                <a:path w="958077" h="1070903">
                  <a:moveTo>
                    <a:pt x="0" y="0"/>
                  </a:moveTo>
                  <a:lnTo>
                    <a:pt x="958077" y="0"/>
                  </a:lnTo>
                  <a:lnTo>
                    <a:pt x="958077" y="72486"/>
                  </a:lnTo>
                  <a:lnTo>
                    <a:pt x="74859" y="72486"/>
                  </a:lnTo>
                  <a:lnTo>
                    <a:pt x="74859" y="221871"/>
                  </a:lnTo>
                  <a:lnTo>
                    <a:pt x="613346" y="221871"/>
                  </a:lnTo>
                  <a:lnTo>
                    <a:pt x="585666" y="257798"/>
                  </a:lnTo>
                  <a:lnTo>
                    <a:pt x="559874" y="295617"/>
                  </a:lnTo>
                  <a:lnTo>
                    <a:pt x="539743" y="336588"/>
                  </a:lnTo>
                  <a:lnTo>
                    <a:pt x="523387" y="377558"/>
                  </a:lnTo>
                  <a:lnTo>
                    <a:pt x="510177" y="421680"/>
                  </a:lnTo>
                  <a:lnTo>
                    <a:pt x="501370" y="465803"/>
                  </a:lnTo>
                  <a:lnTo>
                    <a:pt x="497595" y="510554"/>
                  </a:lnTo>
                  <a:lnTo>
                    <a:pt x="497595" y="556567"/>
                  </a:lnTo>
                  <a:lnTo>
                    <a:pt x="501370" y="602580"/>
                  </a:lnTo>
                  <a:lnTo>
                    <a:pt x="508919" y="646702"/>
                  </a:lnTo>
                  <a:lnTo>
                    <a:pt x="520242" y="690194"/>
                  </a:lnTo>
                  <a:lnTo>
                    <a:pt x="539114" y="731795"/>
                  </a:lnTo>
                  <a:lnTo>
                    <a:pt x="559874" y="772134"/>
                  </a:lnTo>
                  <a:lnTo>
                    <a:pt x="583150" y="809953"/>
                  </a:lnTo>
                  <a:lnTo>
                    <a:pt x="610829" y="845881"/>
                  </a:lnTo>
                  <a:lnTo>
                    <a:pt x="641654" y="876766"/>
                  </a:lnTo>
                  <a:lnTo>
                    <a:pt x="674994" y="907022"/>
                  </a:lnTo>
                  <a:lnTo>
                    <a:pt x="74859" y="903870"/>
                  </a:lnTo>
                  <a:lnTo>
                    <a:pt x="74859" y="997787"/>
                  </a:lnTo>
                  <a:lnTo>
                    <a:pt x="958077" y="997787"/>
                  </a:lnTo>
                  <a:lnTo>
                    <a:pt x="958077" y="1070903"/>
                  </a:lnTo>
                  <a:lnTo>
                    <a:pt x="0" y="107090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6" name="Shape 242">
              <a:extLst>
                <a:ext uri="{FF2B5EF4-FFF2-40B4-BE49-F238E27FC236}">
                  <a16:creationId xmlns:a16="http://schemas.microsoft.com/office/drawing/2014/main" id="{F34F8F8B-8B09-44AB-9D62-C83A5260966D}"/>
                </a:ext>
              </a:extLst>
            </p:cNvPr>
            <p:cNvSpPr/>
            <p:nvPr/>
          </p:nvSpPr>
          <p:spPr>
            <a:xfrm>
              <a:off x="1458259" y="909814"/>
              <a:ext cx="959337" cy="1070903"/>
            </a:xfrm>
            <a:custGeom>
              <a:avLst/>
              <a:gdLst/>
              <a:ahLst/>
              <a:cxnLst/>
              <a:rect l="0" t="0" r="0" b="0"/>
              <a:pathLst>
                <a:path w="959337" h="1070903">
                  <a:moveTo>
                    <a:pt x="0" y="0"/>
                  </a:moveTo>
                  <a:lnTo>
                    <a:pt x="959337" y="0"/>
                  </a:lnTo>
                  <a:lnTo>
                    <a:pt x="959337" y="1070903"/>
                  </a:lnTo>
                  <a:lnTo>
                    <a:pt x="0" y="1070903"/>
                  </a:lnTo>
                  <a:lnTo>
                    <a:pt x="0" y="997787"/>
                  </a:lnTo>
                  <a:lnTo>
                    <a:pt x="883219" y="997787"/>
                  </a:lnTo>
                  <a:lnTo>
                    <a:pt x="883219" y="903870"/>
                  </a:lnTo>
                  <a:lnTo>
                    <a:pt x="281825" y="907022"/>
                  </a:lnTo>
                  <a:lnTo>
                    <a:pt x="316424" y="876766"/>
                  </a:lnTo>
                  <a:lnTo>
                    <a:pt x="347249" y="845881"/>
                  </a:lnTo>
                  <a:lnTo>
                    <a:pt x="374928" y="809953"/>
                  </a:lnTo>
                  <a:lnTo>
                    <a:pt x="398204" y="772134"/>
                  </a:lnTo>
                  <a:lnTo>
                    <a:pt x="419592" y="731795"/>
                  </a:lnTo>
                  <a:lnTo>
                    <a:pt x="436577" y="690194"/>
                  </a:lnTo>
                  <a:lnTo>
                    <a:pt x="449159" y="646702"/>
                  </a:lnTo>
                  <a:lnTo>
                    <a:pt x="456079" y="602580"/>
                  </a:lnTo>
                  <a:lnTo>
                    <a:pt x="460481" y="556567"/>
                  </a:lnTo>
                  <a:lnTo>
                    <a:pt x="460481" y="510554"/>
                  </a:lnTo>
                  <a:lnTo>
                    <a:pt x="456079" y="465803"/>
                  </a:lnTo>
                  <a:lnTo>
                    <a:pt x="446642" y="421680"/>
                  </a:lnTo>
                  <a:lnTo>
                    <a:pt x="434690" y="377558"/>
                  </a:lnTo>
                  <a:lnTo>
                    <a:pt x="417076" y="336588"/>
                  </a:lnTo>
                  <a:lnTo>
                    <a:pt x="397575" y="295617"/>
                  </a:lnTo>
                  <a:lnTo>
                    <a:pt x="372412" y="257798"/>
                  </a:lnTo>
                  <a:lnTo>
                    <a:pt x="344103" y="221871"/>
                  </a:lnTo>
                  <a:lnTo>
                    <a:pt x="883219" y="221871"/>
                  </a:lnTo>
                  <a:lnTo>
                    <a:pt x="883219" y="72486"/>
                  </a:lnTo>
                  <a:lnTo>
                    <a:pt x="0" y="72486"/>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7" name="Shape 244">
              <a:extLst>
                <a:ext uri="{FF2B5EF4-FFF2-40B4-BE49-F238E27FC236}">
                  <a16:creationId xmlns:a16="http://schemas.microsoft.com/office/drawing/2014/main" id="{00347C2F-344B-4618-8ABD-0D5796156BB0}"/>
                </a:ext>
              </a:extLst>
            </p:cNvPr>
            <p:cNvSpPr/>
            <p:nvPr/>
          </p:nvSpPr>
          <p:spPr>
            <a:xfrm>
              <a:off x="1096543" y="1061090"/>
              <a:ext cx="381218" cy="758267"/>
            </a:xfrm>
            <a:custGeom>
              <a:avLst/>
              <a:gdLst/>
              <a:ahLst/>
              <a:cxnLst/>
              <a:rect l="0" t="0" r="0" b="0"/>
              <a:pathLst>
                <a:path w="381218" h="758267">
                  <a:moveTo>
                    <a:pt x="341586" y="0"/>
                  </a:moveTo>
                  <a:lnTo>
                    <a:pt x="381218" y="0"/>
                  </a:lnTo>
                  <a:lnTo>
                    <a:pt x="381218" y="70595"/>
                  </a:lnTo>
                  <a:lnTo>
                    <a:pt x="344731" y="73116"/>
                  </a:lnTo>
                  <a:lnTo>
                    <a:pt x="310762" y="77528"/>
                  </a:lnTo>
                  <a:lnTo>
                    <a:pt x="276163" y="87613"/>
                  </a:lnTo>
                  <a:lnTo>
                    <a:pt x="241564" y="102110"/>
                  </a:lnTo>
                  <a:lnTo>
                    <a:pt x="211998" y="118498"/>
                  </a:lnTo>
                  <a:lnTo>
                    <a:pt x="182431" y="141190"/>
                  </a:lnTo>
                  <a:lnTo>
                    <a:pt x="154751" y="165772"/>
                  </a:lnTo>
                  <a:lnTo>
                    <a:pt x="132734" y="192876"/>
                  </a:lnTo>
                  <a:lnTo>
                    <a:pt x="111345" y="223131"/>
                  </a:lnTo>
                  <a:lnTo>
                    <a:pt x="95618" y="256538"/>
                  </a:lnTo>
                  <a:lnTo>
                    <a:pt x="83666" y="291205"/>
                  </a:lnTo>
                  <a:lnTo>
                    <a:pt x="75488" y="326502"/>
                  </a:lnTo>
                  <a:lnTo>
                    <a:pt x="71714" y="364321"/>
                  </a:lnTo>
                  <a:lnTo>
                    <a:pt x="71714" y="399619"/>
                  </a:lnTo>
                  <a:lnTo>
                    <a:pt x="76117" y="436807"/>
                  </a:lnTo>
                  <a:lnTo>
                    <a:pt x="86182" y="473366"/>
                  </a:lnTo>
                  <a:lnTo>
                    <a:pt x="98135" y="508033"/>
                  </a:lnTo>
                  <a:lnTo>
                    <a:pt x="115749" y="538918"/>
                  </a:lnTo>
                  <a:lnTo>
                    <a:pt x="135879" y="569173"/>
                  </a:lnTo>
                  <a:lnTo>
                    <a:pt x="160413" y="596906"/>
                  </a:lnTo>
                  <a:lnTo>
                    <a:pt x="186834" y="622119"/>
                  </a:lnTo>
                  <a:lnTo>
                    <a:pt x="216401" y="642289"/>
                  </a:lnTo>
                  <a:lnTo>
                    <a:pt x="248484" y="658678"/>
                  </a:lnTo>
                  <a:lnTo>
                    <a:pt x="280567" y="671914"/>
                  </a:lnTo>
                  <a:lnTo>
                    <a:pt x="315795" y="680739"/>
                  </a:lnTo>
                  <a:lnTo>
                    <a:pt x="351651" y="685781"/>
                  </a:lnTo>
                  <a:lnTo>
                    <a:pt x="381218" y="685781"/>
                  </a:lnTo>
                  <a:lnTo>
                    <a:pt x="381218" y="758267"/>
                  </a:lnTo>
                  <a:lnTo>
                    <a:pt x="352909" y="758267"/>
                  </a:lnTo>
                  <a:lnTo>
                    <a:pt x="312649" y="754485"/>
                  </a:lnTo>
                  <a:lnTo>
                    <a:pt x="273647" y="745661"/>
                  </a:lnTo>
                  <a:lnTo>
                    <a:pt x="236532" y="733055"/>
                  </a:lnTo>
                  <a:lnTo>
                    <a:pt x="200045" y="715406"/>
                  </a:lnTo>
                  <a:lnTo>
                    <a:pt x="164816" y="694606"/>
                  </a:lnTo>
                  <a:lnTo>
                    <a:pt x="132734" y="671914"/>
                  </a:lnTo>
                  <a:lnTo>
                    <a:pt x="105055" y="644180"/>
                  </a:lnTo>
                  <a:lnTo>
                    <a:pt x="79263" y="613295"/>
                  </a:lnTo>
                  <a:lnTo>
                    <a:pt x="55987" y="579888"/>
                  </a:lnTo>
                  <a:lnTo>
                    <a:pt x="36486" y="542070"/>
                  </a:lnTo>
                  <a:lnTo>
                    <a:pt x="22018" y="504251"/>
                  </a:lnTo>
                  <a:lnTo>
                    <a:pt x="10065" y="466432"/>
                  </a:lnTo>
                  <a:lnTo>
                    <a:pt x="3145" y="425462"/>
                  </a:lnTo>
                  <a:lnTo>
                    <a:pt x="0" y="384491"/>
                  </a:lnTo>
                  <a:lnTo>
                    <a:pt x="1887" y="342890"/>
                  </a:lnTo>
                  <a:lnTo>
                    <a:pt x="6291" y="303181"/>
                  </a:lnTo>
                  <a:lnTo>
                    <a:pt x="18243" y="263471"/>
                  </a:lnTo>
                  <a:lnTo>
                    <a:pt x="32083" y="226283"/>
                  </a:lnTo>
                  <a:lnTo>
                    <a:pt x="50326" y="188464"/>
                  </a:lnTo>
                  <a:lnTo>
                    <a:pt x="71714" y="154427"/>
                  </a:lnTo>
                  <a:lnTo>
                    <a:pt x="96877" y="122280"/>
                  </a:lnTo>
                  <a:lnTo>
                    <a:pt x="125814" y="93286"/>
                  </a:lnTo>
                  <a:lnTo>
                    <a:pt x="155380" y="68704"/>
                  </a:lnTo>
                  <a:lnTo>
                    <a:pt x="189979" y="46643"/>
                  </a:lnTo>
                  <a:lnTo>
                    <a:pt x="225208" y="28364"/>
                  </a:lnTo>
                  <a:lnTo>
                    <a:pt x="262953" y="14497"/>
                  </a:lnTo>
                  <a:lnTo>
                    <a:pt x="301955" y="5042"/>
                  </a:lnTo>
                  <a:lnTo>
                    <a:pt x="34158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8" name="Shape 246">
              <a:extLst>
                <a:ext uri="{FF2B5EF4-FFF2-40B4-BE49-F238E27FC236}">
                  <a16:creationId xmlns:a16="http://schemas.microsoft.com/office/drawing/2014/main" id="{E93334DF-45E0-43C6-8A2F-701F2FF548D6}"/>
                </a:ext>
              </a:extLst>
            </p:cNvPr>
            <p:cNvSpPr/>
            <p:nvPr/>
          </p:nvSpPr>
          <p:spPr>
            <a:xfrm>
              <a:off x="1458259" y="1061090"/>
              <a:ext cx="380590" cy="758267"/>
            </a:xfrm>
            <a:custGeom>
              <a:avLst/>
              <a:gdLst/>
              <a:ahLst/>
              <a:cxnLst/>
              <a:rect l="0" t="0" r="0" b="0"/>
              <a:pathLst>
                <a:path w="380590" h="758267">
                  <a:moveTo>
                    <a:pt x="0" y="0"/>
                  </a:moveTo>
                  <a:lnTo>
                    <a:pt x="39632" y="0"/>
                  </a:lnTo>
                  <a:lnTo>
                    <a:pt x="79263" y="5042"/>
                  </a:lnTo>
                  <a:lnTo>
                    <a:pt x="118266" y="14497"/>
                  </a:lnTo>
                  <a:lnTo>
                    <a:pt x="154753" y="28364"/>
                  </a:lnTo>
                  <a:lnTo>
                    <a:pt x="189981" y="46643"/>
                  </a:lnTo>
                  <a:lnTo>
                    <a:pt x="224579" y="68704"/>
                  </a:lnTo>
                  <a:lnTo>
                    <a:pt x="255404" y="93286"/>
                  </a:lnTo>
                  <a:lnTo>
                    <a:pt x="284341" y="122280"/>
                  </a:lnTo>
                  <a:lnTo>
                    <a:pt x="309504" y="154427"/>
                  </a:lnTo>
                  <a:lnTo>
                    <a:pt x="330892" y="188464"/>
                  </a:lnTo>
                  <a:lnTo>
                    <a:pt x="349765" y="226283"/>
                  </a:lnTo>
                  <a:lnTo>
                    <a:pt x="362976" y="263471"/>
                  </a:lnTo>
                  <a:lnTo>
                    <a:pt x="373670" y="303181"/>
                  </a:lnTo>
                  <a:lnTo>
                    <a:pt x="379332" y="342890"/>
                  </a:lnTo>
                  <a:lnTo>
                    <a:pt x="380590" y="384491"/>
                  </a:lnTo>
                  <a:lnTo>
                    <a:pt x="377444" y="425462"/>
                  </a:lnTo>
                  <a:lnTo>
                    <a:pt x="370524" y="466432"/>
                  </a:lnTo>
                  <a:lnTo>
                    <a:pt x="358572" y="504251"/>
                  </a:lnTo>
                  <a:lnTo>
                    <a:pt x="344103" y="542070"/>
                  </a:lnTo>
                  <a:lnTo>
                    <a:pt x="325231" y="579888"/>
                  </a:lnTo>
                  <a:lnTo>
                    <a:pt x="302584" y="613295"/>
                  </a:lnTo>
                  <a:lnTo>
                    <a:pt x="276163" y="644180"/>
                  </a:lnTo>
                  <a:lnTo>
                    <a:pt x="247855" y="671914"/>
                  </a:lnTo>
                  <a:lnTo>
                    <a:pt x="215772" y="694606"/>
                  </a:lnTo>
                  <a:lnTo>
                    <a:pt x="179916" y="715406"/>
                  </a:lnTo>
                  <a:lnTo>
                    <a:pt x="144687" y="733055"/>
                  </a:lnTo>
                  <a:lnTo>
                    <a:pt x="106943" y="745661"/>
                  </a:lnTo>
                  <a:lnTo>
                    <a:pt x="67311" y="754485"/>
                  </a:lnTo>
                  <a:lnTo>
                    <a:pt x="27679" y="758267"/>
                  </a:lnTo>
                  <a:lnTo>
                    <a:pt x="0" y="758267"/>
                  </a:lnTo>
                  <a:lnTo>
                    <a:pt x="0" y="685781"/>
                  </a:lnTo>
                  <a:lnTo>
                    <a:pt x="30195" y="685781"/>
                  </a:lnTo>
                  <a:lnTo>
                    <a:pt x="65424" y="680739"/>
                  </a:lnTo>
                  <a:lnTo>
                    <a:pt x="99394" y="671914"/>
                  </a:lnTo>
                  <a:lnTo>
                    <a:pt x="132735" y="658678"/>
                  </a:lnTo>
                  <a:lnTo>
                    <a:pt x="164818" y="642289"/>
                  </a:lnTo>
                  <a:lnTo>
                    <a:pt x="194384" y="622119"/>
                  </a:lnTo>
                  <a:lnTo>
                    <a:pt x="220176" y="596906"/>
                  </a:lnTo>
                  <a:lnTo>
                    <a:pt x="244080" y="569173"/>
                  </a:lnTo>
                  <a:lnTo>
                    <a:pt x="264211" y="538918"/>
                  </a:lnTo>
                  <a:lnTo>
                    <a:pt x="281825" y="508033"/>
                  </a:lnTo>
                  <a:lnTo>
                    <a:pt x="294406" y="473366"/>
                  </a:lnTo>
                  <a:lnTo>
                    <a:pt x="303842" y="436807"/>
                  </a:lnTo>
                  <a:lnTo>
                    <a:pt x="309504" y="399619"/>
                  </a:lnTo>
                  <a:lnTo>
                    <a:pt x="309504" y="364321"/>
                  </a:lnTo>
                  <a:lnTo>
                    <a:pt x="306358" y="326502"/>
                  </a:lnTo>
                  <a:lnTo>
                    <a:pt x="296293" y="291205"/>
                  </a:lnTo>
                  <a:lnTo>
                    <a:pt x="284970" y="256538"/>
                  </a:lnTo>
                  <a:lnTo>
                    <a:pt x="269243" y="223131"/>
                  </a:lnTo>
                  <a:lnTo>
                    <a:pt x="248484" y="192876"/>
                  </a:lnTo>
                  <a:lnTo>
                    <a:pt x="226466" y="165772"/>
                  </a:lnTo>
                  <a:lnTo>
                    <a:pt x="199417" y="141190"/>
                  </a:lnTo>
                  <a:lnTo>
                    <a:pt x="169221" y="118498"/>
                  </a:lnTo>
                  <a:lnTo>
                    <a:pt x="138397" y="102110"/>
                  </a:lnTo>
                  <a:lnTo>
                    <a:pt x="105685" y="87613"/>
                  </a:lnTo>
                  <a:lnTo>
                    <a:pt x="69827" y="77528"/>
                  </a:lnTo>
                  <a:lnTo>
                    <a:pt x="35228" y="73116"/>
                  </a:lnTo>
                  <a:lnTo>
                    <a:pt x="0" y="7059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9" name="Shape 248">
              <a:extLst>
                <a:ext uri="{FF2B5EF4-FFF2-40B4-BE49-F238E27FC236}">
                  <a16:creationId xmlns:a16="http://schemas.microsoft.com/office/drawing/2014/main" id="{4E4B2514-D4D4-4E8E-BD4D-A7F51506587E}"/>
                </a:ext>
              </a:extLst>
            </p:cNvPr>
            <p:cNvSpPr/>
            <p:nvPr/>
          </p:nvSpPr>
          <p:spPr>
            <a:xfrm>
              <a:off x="1239970" y="1212995"/>
              <a:ext cx="449787" cy="461390"/>
            </a:xfrm>
            <a:custGeom>
              <a:avLst/>
              <a:gdLst/>
              <a:ahLst/>
              <a:cxnLst/>
              <a:rect l="0" t="0" r="0" b="0"/>
              <a:pathLst>
                <a:path w="449787" h="461390">
                  <a:moveTo>
                    <a:pt x="211369" y="0"/>
                  </a:moveTo>
                  <a:lnTo>
                    <a:pt x="243451" y="0"/>
                  </a:lnTo>
                  <a:lnTo>
                    <a:pt x="274276" y="4412"/>
                  </a:lnTo>
                  <a:lnTo>
                    <a:pt x="303214" y="13867"/>
                  </a:lnTo>
                  <a:lnTo>
                    <a:pt x="225837" y="179640"/>
                  </a:lnTo>
                  <a:lnTo>
                    <a:pt x="257920" y="185312"/>
                  </a:lnTo>
                  <a:lnTo>
                    <a:pt x="283712" y="206113"/>
                  </a:lnTo>
                  <a:lnTo>
                    <a:pt x="288115" y="232586"/>
                  </a:lnTo>
                  <a:lnTo>
                    <a:pt x="435318" y="148755"/>
                  </a:lnTo>
                  <a:lnTo>
                    <a:pt x="438464" y="160100"/>
                  </a:lnTo>
                  <a:lnTo>
                    <a:pt x="447271" y="190355"/>
                  </a:lnTo>
                  <a:lnTo>
                    <a:pt x="449787" y="221240"/>
                  </a:lnTo>
                  <a:lnTo>
                    <a:pt x="448529" y="253386"/>
                  </a:lnTo>
                  <a:lnTo>
                    <a:pt x="442867" y="284902"/>
                  </a:lnTo>
                  <a:lnTo>
                    <a:pt x="434060" y="314527"/>
                  </a:lnTo>
                  <a:lnTo>
                    <a:pt x="420850" y="344782"/>
                  </a:lnTo>
                  <a:lnTo>
                    <a:pt x="403865" y="371255"/>
                  </a:lnTo>
                  <a:lnTo>
                    <a:pt x="383106" y="395838"/>
                  </a:lnTo>
                  <a:lnTo>
                    <a:pt x="358572" y="416008"/>
                  </a:lnTo>
                  <a:lnTo>
                    <a:pt x="333409" y="434286"/>
                  </a:lnTo>
                  <a:lnTo>
                    <a:pt x="305730" y="445632"/>
                  </a:lnTo>
                  <a:lnTo>
                    <a:pt x="275534" y="456978"/>
                  </a:lnTo>
                  <a:lnTo>
                    <a:pt x="244709" y="461390"/>
                  </a:lnTo>
                  <a:lnTo>
                    <a:pt x="213885" y="461390"/>
                  </a:lnTo>
                  <a:lnTo>
                    <a:pt x="183060" y="458869"/>
                  </a:lnTo>
                  <a:lnTo>
                    <a:pt x="154124" y="450674"/>
                  </a:lnTo>
                  <a:lnTo>
                    <a:pt x="123928" y="439329"/>
                  </a:lnTo>
                  <a:lnTo>
                    <a:pt x="96878" y="421680"/>
                  </a:lnTo>
                  <a:lnTo>
                    <a:pt x="72973" y="402141"/>
                  </a:lnTo>
                  <a:lnTo>
                    <a:pt x="50956" y="378819"/>
                  </a:lnTo>
                  <a:lnTo>
                    <a:pt x="33970" y="352346"/>
                  </a:lnTo>
                  <a:lnTo>
                    <a:pt x="18872" y="324612"/>
                  </a:lnTo>
                  <a:lnTo>
                    <a:pt x="8807" y="294987"/>
                  </a:lnTo>
                  <a:lnTo>
                    <a:pt x="2516" y="262841"/>
                  </a:lnTo>
                  <a:lnTo>
                    <a:pt x="0" y="231325"/>
                  </a:lnTo>
                  <a:lnTo>
                    <a:pt x="2516" y="199179"/>
                  </a:lnTo>
                  <a:lnTo>
                    <a:pt x="7549" y="168294"/>
                  </a:lnTo>
                  <a:lnTo>
                    <a:pt x="17614" y="139300"/>
                  </a:lnTo>
                  <a:lnTo>
                    <a:pt x="32712" y="109045"/>
                  </a:lnTo>
                  <a:lnTo>
                    <a:pt x="49697" y="83832"/>
                  </a:lnTo>
                  <a:lnTo>
                    <a:pt x="71715" y="59880"/>
                  </a:lnTo>
                  <a:lnTo>
                    <a:pt x="95620" y="40970"/>
                  </a:lnTo>
                  <a:lnTo>
                    <a:pt x="122041" y="23952"/>
                  </a:lnTo>
                  <a:lnTo>
                    <a:pt x="150349" y="11346"/>
                  </a:lnTo>
                  <a:lnTo>
                    <a:pt x="181802" y="4412"/>
                  </a:lnTo>
                  <a:lnTo>
                    <a:pt x="21136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0" name="Shape 250">
              <a:extLst>
                <a:ext uri="{FF2B5EF4-FFF2-40B4-BE49-F238E27FC236}">
                  <a16:creationId xmlns:a16="http://schemas.microsoft.com/office/drawing/2014/main" id="{A5D8B635-8BBC-4CB0-B60A-1EDD1D484261}"/>
                </a:ext>
              </a:extLst>
            </p:cNvPr>
            <p:cNvSpPr/>
            <p:nvPr/>
          </p:nvSpPr>
          <p:spPr>
            <a:xfrm>
              <a:off x="1451339" y="1215517"/>
              <a:ext cx="239047" cy="233216"/>
            </a:xfrm>
            <a:custGeom>
              <a:avLst/>
              <a:gdLst/>
              <a:ahLst/>
              <a:cxnLst/>
              <a:rect l="0" t="0" r="0" b="0"/>
              <a:pathLst>
                <a:path w="239047" h="233216">
                  <a:moveTo>
                    <a:pt x="6920" y="0"/>
                  </a:moveTo>
                  <a:lnTo>
                    <a:pt x="37115" y="0"/>
                  </a:lnTo>
                  <a:lnTo>
                    <a:pt x="68569" y="5673"/>
                  </a:lnTo>
                  <a:lnTo>
                    <a:pt x="97506" y="13237"/>
                  </a:lnTo>
                  <a:lnTo>
                    <a:pt x="126444" y="27734"/>
                  </a:lnTo>
                  <a:lnTo>
                    <a:pt x="151607" y="43492"/>
                  </a:lnTo>
                  <a:lnTo>
                    <a:pt x="174254" y="65553"/>
                  </a:lnTo>
                  <a:lnTo>
                    <a:pt x="193755" y="87614"/>
                  </a:lnTo>
                  <a:lnTo>
                    <a:pt x="212627" y="113457"/>
                  </a:lnTo>
                  <a:lnTo>
                    <a:pt x="224579" y="141191"/>
                  </a:lnTo>
                  <a:lnTo>
                    <a:pt x="233386" y="172076"/>
                  </a:lnTo>
                  <a:lnTo>
                    <a:pt x="238418" y="203591"/>
                  </a:lnTo>
                  <a:lnTo>
                    <a:pt x="239047" y="233216"/>
                  </a:lnTo>
                  <a:lnTo>
                    <a:pt x="203820" y="233216"/>
                  </a:lnTo>
                  <a:lnTo>
                    <a:pt x="201304" y="204852"/>
                  </a:lnTo>
                  <a:lnTo>
                    <a:pt x="195013" y="175858"/>
                  </a:lnTo>
                  <a:lnTo>
                    <a:pt x="186835" y="148755"/>
                  </a:lnTo>
                  <a:lnTo>
                    <a:pt x="171738" y="124172"/>
                  </a:lnTo>
                  <a:lnTo>
                    <a:pt x="153495" y="100220"/>
                  </a:lnTo>
                  <a:lnTo>
                    <a:pt x="132735" y="81311"/>
                  </a:lnTo>
                  <a:lnTo>
                    <a:pt x="110088" y="63032"/>
                  </a:lnTo>
                  <a:lnTo>
                    <a:pt x="84296" y="49795"/>
                  </a:lnTo>
                  <a:lnTo>
                    <a:pt x="57246" y="42231"/>
                  </a:lnTo>
                  <a:lnTo>
                    <a:pt x="28937" y="36558"/>
                  </a:lnTo>
                  <a:lnTo>
                    <a:pt x="10065" y="36558"/>
                  </a:lnTo>
                  <a:lnTo>
                    <a:pt x="0" y="1891"/>
                  </a:lnTo>
                  <a:lnTo>
                    <a:pt x="692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1" name="Shape 2622">
              <a:extLst>
                <a:ext uri="{FF2B5EF4-FFF2-40B4-BE49-F238E27FC236}">
                  <a16:creationId xmlns:a16="http://schemas.microsoft.com/office/drawing/2014/main" id="{493E6A3D-8DC6-4E18-BC75-AF5F5B3E7BBF}"/>
                </a:ext>
              </a:extLst>
            </p:cNvPr>
            <p:cNvSpPr/>
            <p:nvPr/>
          </p:nvSpPr>
          <p:spPr>
            <a:xfrm>
              <a:off x="1969065" y="841741"/>
              <a:ext cx="249113" cy="68073"/>
            </a:xfrm>
            <a:custGeom>
              <a:avLst/>
              <a:gdLst/>
              <a:ahLst/>
              <a:cxnLst/>
              <a:rect l="0" t="0" r="0" b="0"/>
              <a:pathLst>
                <a:path w="249113" h="68073">
                  <a:moveTo>
                    <a:pt x="0" y="0"/>
                  </a:moveTo>
                  <a:lnTo>
                    <a:pt x="249113" y="0"/>
                  </a:lnTo>
                  <a:lnTo>
                    <a:pt x="249113"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2" name="Shape 2623">
              <a:extLst>
                <a:ext uri="{FF2B5EF4-FFF2-40B4-BE49-F238E27FC236}">
                  <a16:creationId xmlns:a16="http://schemas.microsoft.com/office/drawing/2014/main" id="{DE658A9C-BEBA-4900-AEF4-21E6F177622E}"/>
                </a:ext>
              </a:extLst>
            </p:cNvPr>
            <p:cNvSpPr/>
            <p:nvPr/>
          </p:nvSpPr>
          <p:spPr>
            <a:xfrm>
              <a:off x="724130" y="841741"/>
              <a:ext cx="247226" cy="68073"/>
            </a:xfrm>
            <a:custGeom>
              <a:avLst/>
              <a:gdLst/>
              <a:ahLst/>
              <a:cxnLst/>
              <a:rect l="0" t="0" r="0" b="0"/>
              <a:pathLst>
                <a:path w="247226" h="68073">
                  <a:moveTo>
                    <a:pt x="0" y="0"/>
                  </a:moveTo>
                  <a:lnTo>
                    <a:pt x="247226" y="0"/>
                  </a:lnTo>
                  <a:lnTo>
                    <a:pt x="247226"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3" name="Shape 256">
              <a:extLst>
                <a:ext uri="{FF2B5EF4-FFF2-40B4-BE49-F238E27FC236}">
                  <a16:creationId xmlns:a16="http://schemas.microsoft.com/office/drawing/2014/main" id="{B23A623E-1072-4F57-B6A9-2FF921EA2B86}"/>
                </a:ext>
              </a:extLst>
            </p:cNvPr>
            <p:cNvSpPr/>
            <p:nvPr/>
          </p:nvSpPr>
          <p:spPr>
            <a:xfrm>
              <a:off x="873850" y="726393"/>
              <a:ext cx="888250" cy="183421"/>
            </a:xfrm>
            <a:custGeom>
              <a:avLst/>
              <a:gdLst/>
              <a:ahLst/>
              <a:cxnLst/>
              <a:rect l="0" t="0" r="0" b="0"/>
              <a:pathLst>
                <a:path w="888250" h="183421">
                  <a:moveTo>
                    <a:pt x="351022" y="0"/>
                  </a:moveTo>
                  <a:lnTo>
                    <a:pt x="832262" y="0"/>
                  </a:lnTo>
                  <a:lnTo>
                    <a:pt x="888250" y="58620"/>
                  </a:lnTo>
                  <a:lnTo>
                    <a:pt x="888250" y="183421"/>
                  </a:lnTo>
                  <a:lnTo>
                    <a:pt x="294405" y="183421"/>
                  </a:lnTo>
                  <a:lnTo>
                    <a:pt x="294405" y="115348"/>
                  </a:lnTo>
                  <a:lnTo>
                    <a:pt x="0" y="115348"/>
                  </a:lnTo>
                  <a:lnTo>
                    <a:pt x="0" y="58620"/>
                  </a:lnTo>
                  <a:lnTo>
                    <a:pt x="294405" y="58620"/>
                  </a:lnTo>
                  <a:lnTo>
                    <a:pt x="35102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4" name="Rectangle 253">
              <a:extLst>
                <a:ext uri="{FF2B5EF4-FFF2-40B4-BE49-F238E27FC236}">
                  <a16:creationId xmlns:a16="http://schemas.microsoft.com/office/drawing/2014/main" id="{39882D6E-3640-46A9-B1D3-01F1A6E5A9E8}"/>
                </a:ext>
              </a:extLst>
            </p:cNvPr>
            <p:cNvSpPr/>
            <p:nvPr/>
          </p:nvSpPr>
          <p:spPr>
            <a:xfrm>
              <a:off x="3659124" y="477406"/>
              <a:ext cx="603418" cy="662770"/>
            </a:xfrm>
            <a:prstGeom prst="rect">
              <a:avLst/>
            </a:prstGeom>
            <a:ln>
              <a:noFill/>
            </a:ln>
          </p:spPr>
          <p:txBody>
            <a:bodyPr vert="horz" lIns="0" tIns="0" rIns="0" bIns="0" rtlCol="0">
              <a:noAutofit/>
            </a:bodyPr>
            <a:lstStyle/>
            <a:p>
              <a:pPr>
                <a:lnSpc>
                  <a:spcPct val="107000"/>
                </a:lnSpc>
                <a:spcAft>
                  <a:spcPts val="800"/>
                </a:spcAft>
              </a:pPr>
              <a:r>
                <a:rPr lang="en-GB" sz="4000">
                  <a:solidFill>
                    <a:srgbClr val="000000"/>
                  </a:solidFill>
                  <a:latin typeface="Wingdings" panose="05000000000000000000" pitchFamily="2" charset="2"/>
                  <a:ea typeface="Wingdings" panose="05000000000000000000" pitchFamily="2" charset="2"/>
                  <a:cs typeface="Wingdings" panose="05000000000000000000" pitchFamily="2" charset="2"/>
                </a:rPr>
                <a:t>%</a:t>
              </a:r>
              <a:endParaRPr lang="en-GB" sz="1100">
                <a:solidFill>
                  <a:srgbClr val="000000"/>
                </a:solidFill>
                <a:latin typeface="Calibri" panose="020F0502020204030204" pitchFamily="34" charset="0"/>
                <a:ea typeface="Calibri" panose="020F0502020204030204" pitchFamily="34" charset="0"/>
              </a:endParaRPr>
            </a:p>
          </p:txBody>
        </p:sp>
        <p:sp>
          <p:nvSpPr>
            <p:cNvPr id="255" name="Shape 259">
              <a:extLst>
                <a:ext uri="{FF2B5EF4-FFF2-40B4-BE49-F238E27FC236}">
                  <a16:creationId xmlns:a16="http://schemas.microsoft.com/office/drawing/2014/main" id="{4B7376C3-4CE2-435D-A1B6-3A001D8C37E2}"/>
                </a:ext>
              </a:extLst>
            </p:cNvPr>
            <p:cNvSpPr/>
            <p:nvPr/>
          </p:nvSpPr>
          <p:spPr>
            <a:xfrm>
              <a:off x="5624124" y="150955"/>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4" y="2181080"/>
                    <a:pt x="858952" y="2279478"/>
                    <a:pt x="1065326" y="2318836"/>
                  </a:cubicBezTo>
                  <a:lnTo>
                    <a:pt x="1074357" y="2320103"/>
                  </a:lnTo>
                  <a:lnTo>
                    <a:pt x="1074357" y="2526768"/>
                  </a:lnTo>
                  <a:lnTo>
                    <a:pt x="1024645"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6" name="Shape 260">
              <a:extLst>
                <a:ext uri="{FF2B5EF4-FFF2-40B4-BE49-F238E27FC236}">
                  <a16:creationId xmlns:a16="http://schemas.microsoft.com/office/drawing/2014/main" id="{AD2A960F-59CC-43F2-81B5-C85775644B51}"/>
                </a:ext>
              </a:extLst>
            </p:cNvPr>
            <p:cNvSpPr/>
            <p:nvPr/>
          </p:nvSpPr>
          <p:spPr>
            <a:xfrm>
              <a:off x="6698481" y="134497"/>
              <a:ext cx="1485341" cy="2559685"/>
            </a:xfrm>
            <a:custGeom>
              <a:avLst/>
              <a:gdLst/>
              <a:ahLst/>
              <a:cxnLst/>
              <a:rect l="0" t="0" r="0" b="0"/>
              <a:pathLst>
                <a:path w="1485341" h="2559685">
                  <a:moveTo>
                    <a:pt x="205498" y="0"/>
                  </a:moveTo>
                  <a:cubicBezTo>
                    <a:pt x="558661" y="0"/>
                    <a:pt x="860260" y="125006"/>
                    <a:pt x="1110297" y="375044"/>
                  </a:cubicBezTo>
                  <a:cubicBezTo>
                    <a:pt x="1360322" y="625068"/>
                    <a:pt x="1485341" y="926668"/>
                    <a:pt x="1485341" y="1279842"/>
                  </a:cubicBezTo>
                  <a:cubicBezTo>
                    <a:pt x="1485341" y="1633017"/>
                    <a:pt x="1360322" y="1934616"/>
                    <a:pt x="1110297" y="2184641"/>
                  </a:cubicBezTo>
                  <a:cubicBezTo>
                    <a:pt x="860260" y="2434679"/>
                    <a:pt x="558661" y="2559685"/>
                    <a:pt x="205498" y="2559685"/>
                  </a:cubicBezTo>
                  <a:cubicBezTo>
                    <a:pt x="161351" y="2559685"/>
                    <a:pt x="118011" y="2557732"/>
                    <a:pt x="75476" y="2553825"/>
                  </a:cubicBezTo>
                  <a:lnTo>
                    <a:pt x="0" y="2543227"/>
                  </a:lnTo>
                  <a:lnTo>
                    <a:pt x="0" y="2336561"/>
                  </a:lnTo>
                  <a:lnTo>
                    <a:pt x="96195" y="2350054"/>
                  </a:lnTo>
                  <a:cubicBezTo>
                    <a:pt x="131950" y="2353334"/>
                    <a:pt x="168384" y="2354974"/>
                    <a:pt x="205498"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5" y="729513"/>
                    <a:pt x="965746" y="519595"/>
                  </a:cubicBezTo>
                  <a:cubicBezTo>
                    <a:pt x="755828" y="309664"/>
                    <a:pt x="502412" y="204711"/>
                    <a:pt x="205498" y="204711"/>
                  </a:cubicBezTo>
                  <a:cubicBezTo>
                    <a:pt x="139084" y="204711"/>
                    <a:pt x="74688" y="210082"/>
                    <a:pt x="12310" y="220825"/>
                  </a:cubicBezTo>
                  <a:lnTo>
                    <a:pt x="0" y="223519"/>
                  </a:lnTo>
                  <a:lnTo>
                    <a:pt x="0" y="16458"/>
                  </a:lnTo>
                  <a:lnTo>
                    <a:pt x="75476" y="5860"/>
                  </a:lnTo>
                  <a:cubicBezTo>
                    <a:pt x="118011" y="1953"/>
                    <a:pt x="161351" y="0"/>
                    <a:pt x="205498"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7" name="Shape 261">
              <a:extLst>
                <a:ext uri="{FF2B5EF4-FFF2-40B4-BE49-F238E27FC236}">
                  <a16:creationId xmlns:a16="http://schemas.microsoft.com/office/drawing/2014/main" id="{E1473AFB-E707-44A2-8590-E151CB1C7F74}"/>
                </a:ext>
              </a:extLst>
            </p:cNvPr>
            <p:cNvSpPr/>
            <p:nvPr/>
          </p:nvSpPr>
          <p:spPr>
            <a:xfrm>
              <a:off x="29126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4"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4"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8" name="Shape 262">
              <a:extLst>
                <a:ext uri="{FF2B5EF4-FFF2-40B4-BE49-F238E27FC236}">
                  <a16:creationId xmlns:a16="http://schemas.microsoft.com/office/drawing/2014/main" id="{6F1426EA-8735-4BF5-97E4-0FB94F3F0017}"/>
                </a:ext>
              </a:extLst>
            </p:cNvPr>
            <p:cNvSpPr/>
            <p:nvPr/>
          </p:nvSpPr>
          <p:spPr>
            <a:xfrm>
              <a:off x="39870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5" y="2354974"/>
                    <a:pt x="205499" y="2354974"/>
                  </a:cubicBezTo>
                  <a:cubicBezTo>
                    <a:pt x="453441" y="2354974"/>
                    <a:pt x="674827" y="2277885"/>
                    <a:pt x="869645" y="2123694"/>
                  </a:cubicBezTo>
                  <a:lnTo>
                    <a:pt x="0" y="1254056"/>
                  </a:lnTo>
                  <a:lnTo>
                    <a:pt x="0" y="957139"/>
                  </a:lnTo>
                  <a:lnTo>
                    <a:pt x="1021220" y="1978368"/>
                  </a:lnTo>
                  <a:cubicBezTo>
                    <a:pt x="1194155"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9" name="Shape 263">
              <a:extLst>
                <a:ext uri="{FF2B5EF4-FFF2-40B4-BE49-F238E27FC236}">
                  <a16:creationId xmlns:a16="http://schemas.microsoft.com/office/drawing/2014/main" id="{E386B77C-7E72-4948-8E31-E8F3BA4CB33C}"/>
                </a:ext>
              </a:extLst>
            </p:cNvPr>
            <p:cNvSpPr/>
            <p:nvPr/>
          </p:nvSpPr>
          <p:spPr>
            <a:xfrm>
              <a:off x="1694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2"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5" y="2519788"/>
                  </a:lnTo>
                  <a:cubicBezTo>
                    <a:pt x="779104" y="2472909"/>
                    <a:pt x="562572" y="2355711"/>
                    <a:pt x="375044" y="2168183"/>
                  </a:cubicBezTo>
                  <a:cubicBezTo>
                    <a:pt x="125019" y="1918158"/>
                    <a:pt x="0" y="1616558"/>
                    <a:pt x="0" y="1263384"/>
                  </a:cubicBezTo>
                  <a:cubicBezTo>
                    <a:pt x="0" y="910210"/>
                    <a:pt x="125019" y="608610"/>
                    <a:pt x="375044"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60" name="Shape 264">
              <a:extLst>
                <a:ext uri="{FF2B5EF4-FFF2-40B4-BE49-F238E27FC236}">
                  <a16:creationId xmlns:a16="http://schemas.microsoft.com/office/drawing/2014/main" id="{1E5B447F-AF86-4363-B785-20972D89DF65}"/>
                </a:ext>
              </a:extLst>
            </p:cNvPr>
            <p:cNvSpPr/>
            <p:nvPr/>
          </p:nvSpPr>
          <p:spPr>
            <a:xfrm>
              <a:off x="12438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4" y="2354974"/>
                    <a:pt x="205499"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grpSp>
      <p:grpSp>
        <p:nvGrpSpPr>
          <p:cNvPr id="261" name="Group 260">
            <a:extLst>
              <a:ext uri="{FF2B5EF4-FFF2-40B4-BE49-F238E27FC236}">
                <a16:creationId xmlns:a16="http://schemas.microsoft.com/office/drawing/2014/main" id="{6CE25D5C-C472-4B03-9E02-597D39C37E08}"/>
              </a:ext>
            </a:extLst>
          </p:cNvPr>
          <p:cNvGrpSpPr/>
          <p:nvPr/>
        </p:nvGrpSpPr>
        <p:grpSpPr>
          <a:xfrm>
            <a:off x="4641790" y="1847150"/>
            <a:ext cx="1728490" cy="1197598"/>
            <a:chOff x="0" y="0"/>
            <a:chExt cx="4896716" cy="3392729"/>
          </a:xfrm>
        </p:grpSpPr>
        <p:pic>
          <p:nvPicPr>
            <p:cNvPr id="262" name="Picture 261">
              <a:extLst>
                <a:ext uri="{FF2B5EF4-FFF2-40B4-BE49-F238E27FC236}">
                  <a16:creationId xmlns:a16="http://schemas.microsoft.com/office/drawing/2014/main" id="{8660C7C6-AA19-49E3-BAC7-5649F89321DF}"/>
                </a:ext>
              </a:extLst>
            </p:cNvPr>
            <p:cNvPicPr>
              <a:picLocks noChangeAspect="1" noChangeArrowheads="1"/>
            </p:cNvPicPr>
            <p:nvPr/>
          </p:nvPicPr>
          <p:blipFill>
            <a:blip r:embed="rId2" cstate="print"/>
            <a:srcRect/>
            <a:stretch>
              <a:fillRect/>
            </a:stretch>
          </p:blipFill>
          <p:spPr bwMode="auto">
            <a:xfrm>
              <a:off x="0" y="0"/>
              <a:ext cx="4896716" cy="3392729"/>
            </a:xfrm>
            <a:prstGeom prst="rect">
              <a:avLst/>
            </a:prstGeom>
            <a:noFill/>
            <a:ln w="9525">
              <a:noFill/>
              <a:miter lim="800000"/>
              <a:headEnd/>
              <a:tailEnd/>
            </a:ln>
          </p:spPr>
        </p:pic>
        <p:grpSp>
          <p:nvGrpSpPr>
            <p:cNvPr id="263" name="Group 262">
              <a:extLst>
                <a:ext uri="{FF2B5EF4-FFF2-40B4-BE49-F238E27FC236}">
                  <a16:creationId xmlns:a16="http://schemas.microsoft.com/office/drawing/2014/main" id="{80D4481F-E7F6-4BFB-99CA-63563D6C2865}"/>
                </a:ext>
              </a:extLst>
            </p:cNvPr>
            <p:cNvGrpSpPr>
              <a:grpSpLocks/>
            </p:cNvGrpSpPr>
            <p:nvPr/>
          </p:nvGrpSpPr>
          <p:grpSpPr bwMode="auto">
            <a:xfrm>
              <a:off x="1691121" y="1156854"/>
              <a:ext cx="1799359" cy="1252970"/>
              <a:chOff x="1691121" y="1156854"/>
              <a:chExt cx="96" cy="81"/>
            </a:xfrm>
          </p:grpSpPr>
          <p:sp>
            <p:nvSpPr>
              <p:cNvPr id="264" name="Line 32">
                <a:extLst>
                  <a:ext uri="{FF2B5EF4-FFF2-40B4-BE49-F238E27FC236}">
                    <a16:creationId xmlns:a16="http://schemas.microsoft.com/office/drawing/2014/main" id="{AA595721-18A1-4245-999F-667878142C34}"/>
                  </a:ext>
                </a:extLst>
              </p:cNvPr>
              <p:cNvSpPr>
                <a:spLocks noChangeShapeType="1"/>
              </p:cNvSpPr>
              <p:nvPr/>
            </p:nvSpPr>
            <p:spPr bwMode="auto">
              <a:xfrm>
                <a:off x="1691121" y="1156854"/>
                <a:ext cx="90" cy="81"/>
              </a:xfrm>
              <a:prstGeom prst="line">
                <a:avLst/>
              </a:prstGeom>
              <a:noFill/>
              <a:ln w="57150">
                <a:solidFill>
                  <a:srgbClr val="FF0000"/>
                </a:solidFill>
                <a:round/>
                <a:headEnd/>
                <a:tailEnd/>
              </a:ln>
            </p:spPr>
            <p:txBody>
              <a:bodyPr/>
              <a:lstStyle/>
              <a:p>
                <a:endParaRPr lang="en-GB"/>
              </a:p>
            </p:txBody>
          </p:sp>
          <p:sp>
            <p:nvSpPr>
              <p:cNvPr id="265" name="Line 33">
                <a:extLst>
                  <a:ext uri="{FF2B5EF4-FFF2-40B4-BE49-F238E27FC236}">
                    <a16:creationId xmlns:a16="http://schemas.microsoft.com/office/drawing/2014/main" id="{11646169-4F32-424F-8C29-47DB6F8B7F3D}"/>
                  </a:ext>
                </a:extLst>
              </p:cNvPr>
              <p:cNvSpPr>
                <a:spLocks noChangeShapeType="1"/>
              </p:cNvSpPr>
              <p:nvPr/>
            </p:nvSpPr>
            <p:spPr bwMode="auto">
              <a:xfrm flipH="1">
                <a:off x="1691121" y="1156854"/>
                <a:ext cx="96" cy="81"/>
              </a:xfrm>
              <a:prstGeom prst="line">
                <a:avLst/>
              </a:prstGeom>
              <a:noFill/>
              <a:ln w="76200">
                <a:solidFill>
                  <a:srgbClr val="FF0000"/>
                </a:solidFill>
                <a:round/>
                <a:headEnd/>
                <a:tailEnd/>
              </a:ln>
            </p:spPr>
            <p:txBody>
              <a:bodyPr/>
              <a:lstStyle/>
              <a:p>
                <a:endParaRPr lang="en-GB"/>
              </a:p>
            </p:txBody>
          </p:sp>
        </p:grpSp>
      </p:grpSp>
      <p:grpSp>
        <p:nvGrpSpPr>
          <p:cNvPr id="266" name="Group 265">
            <a:extLst>
              <a:ext uri="{FF2B5EF4-FFF2-40B4-BE49-F238E27FC236}">
                <a16:creationId xmlns:a16="http://schemas.microsoft.com/office/drawing/2014/main" id="{C9ADF7C9-8235-4A72-A680-552573076A02}"/>
              </a:ext>
            </a:extLst>
          </p:cNvPr>
          <p:cNvGrpSpPr/>
          <p:nvPr/>
        </p:nvGrpSpPr>
        <p:grpSpPr>
          <a:xfrm>
            <a:off x="6867676" y="1650205"/>
            <a:ext cx="1122631" cy="1311975"/>
            <a:chOff x="0" y="0"/>
            <a:chExt cx="5316682" cy="6213396"/>
          </a:xfrm>
        </p:grpSpPr>
        <p:pic>
          <p:nvPicPr>
            <p:cNvPr id="267" name="Picture 266">
              <a:extLst>
                <a:ext uri="{FF2B5EF4-FFF2-40B4-BE49-F238E27FC236}">
                  <a16:creationId xmlns:a16="http://schemas.microsoft.com/office/drawing/2014/main" id="{38511ABD-6F75-4700-83CA-51A0ABB4B94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5316682" cy="6213396"/>
            </a:xfrm>
            <a:prstGeom prst="rect">
              <a:avLst/>
            </a:prstGeom>
          </p:spPr>
        </p:pic>
        <p:grpSp>
          <p:nvGrpSpPr>
            <p:cNvPr id="268" name="Group 267">
              <a:extLst>
                <a:ext uri="{FF2B5EF4-FFF2-40B4-BE49-F238E27FC236}">
                  <a16:creationId xmlns:a16="http://schemas.microsoft.com/office/drawing/2014/main" id="{8C9EAA17-7C95-4555-BB1F-EA5C0F7BA0AE}"/>
                </a:ext>
              </a:extLst>
            </p:cNvPr>
            <p:cNvGrpSpPr>
              <a:grpSpLocks/>
            </p:cNvGrpSpPr>
            <p:nvPr/>
          </p:nvGrpSpPr>
          <p:grpSpPr bwMode="auto">
            <a:xfrm>
              <a:off x="658091" y="1021773"/>
              <a:ext cx="4340290" cy="3030682"/>
              <a:chOff x="658091" y="1021773"/>
              <a:chExt cx="96" cy="81"/>
            </a:xfrm>
          </p:grpSpPr>
          <p:sp>
            <p:nvSpPr>
              <p:cNvPr id="269" name="Line 32">
                <a:extLst>
                  <a:ext uri="{FF2B5EF4-FFF2-40B4-BE49-F238E27FC236}">
                    <a16:creationId xmlns:a16="http://schemas.microsoft.com/office/drawing/2014/main" id="{8F52F041-92B9-4D44-84E4-F7F05FC527B5}"/>
                  </a:ext>
                </a:extLst>
              </p:cNvPr>
              <p:cNvSpPr>
                <a:spLocks noChangeShapeType="1"/>
              </p:cNvSpPr>
              <p:nvPr/>
            </p:nvSpPr>
            <p:spPr bwMode="auto">
              <a:xfrm>
                <a:off x="658091" y="1021773"/>
                <a:ext cx="90" cy="81"/>
              </a:xfrm>
              <a:prstGeom prst="line">
                <a:avLst/>
              </a:prstGeom>
              <a:noFill/>
              <a:ln w="57150">
                <a:solidFill>
                  <a:srgbClr val="FF0000"/>
                </a:solidFill>
                <a:round/>
                <a:headEnd/>
                <a:tailEnd/>
              </a:ln>
            </p:spPr>
            <p:txBody>
              <a:bodyPr/>
              <a:lstStyle/>
              <a:p>
                <a:endParaRPr lang="en-GB"/>
              </a:p>
            </p:txBody>
          </p:sp>
          <p:sp>
            <p:nvSpPr>
              <p:cNvPr id="270" name="Line 33">
                <a:extLst>
                  <a:ext uri="{FF2B5EF4-FFF2-40B4-BE49-F238E27FC236}">
                    <a16:creationId xmlns:a16="http://schemas.microsoft.com/office/drawing/2014/main" id="{B48E3D9E-840D-4B91-866E-6C45655191DA}"/>
                  </a:ext>
                </a:extLst>
              </p:cNvPr>
              <p:cNvSpPr>
                <a:spLocks noChangeShapeType="1"/>
              </p:cNvSpPr>
              <p:nvPr/>
            </p:nvSpPr>
            <p:spPr bwMode="auto">
              <a:xfrm flipH="1">
                <a:off x="658091" y="1021773"/>
                <a:ext cx="96" cy="81"/>
              </a:xfrm>
              <a:prstGeom prst="line">
                <a:avLst/>
              </a:prstGeom>
              <a:noFill/>
              <a:ln w="76200">
                <a:solidFill>
                  <a:srgbClr val="FF0000"/>
                </a:solidFill>
                <a:round/>
                <a:headEnd/>
                <a:tailEnd/>
              </a:ln>
            </p:spPr>
            <p:txBody>
              <a:bodyPr/>
              <a:lstStyle/>
              <a:p>
                <a:endParaRPr lang="en-GB"/>
              </a:p>
            </p:txBody>
          </p:sp>
        </p:grpSp>
      </p:grpSp>
    </p:spTree>
    <p:extLst>
      <p:ext uri="{BB962C8B-B14F-4D97-AF65-F5344CB8AC3E}">
        <p14:creationId xmlns:p14="http://schemas.microsoft.com/office/powerpoint/2010/main" val="3977221359"/>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525AF4-37DB-4E29-AD72-7631882AA2E6}"/>
              </a:ext>
            </a:extLst>
          </p:cNvPr>
          <p:cNvSpPr>
            <a:spLocks noGrp="1"/>
          </p:cNvSpPr>
          <p:nvPr>
            <p:ph type="title"/>
          </p:nvPr>
        </p:nvSpPr>
        <p:spPr>
          <a:xfrm>
            <a:off x="685800" y="685800"/>
            <a:ext cx="7770813" cy="1065213"/>
          </a:xfrm>
        </p:spPr>
        <p:txBody>
          <a:bodyPr/>
          <a:lstStyle/>
          <a:p>
            <a:r>
              <a:rPr lang="en-US" dirty="0"/>
              <a:t>Vice Chair Election Results</a:t>
            </a:r>
          </a:p>
        </p:txBody>
      </p:sp>
      <p:sp>
        <p:nvSpPr>
          <p:cNvPr id="3" name="Content Placeholder 2">
            <a:extLst>
              <a:ext uri="{FF2B5EF4-FFF2-40B4-BE49-F238E27FC236}">
                <a16:creationId xmlns:a16="http://schemas.microsoft.com/office/drawing/2014/main" id="{6AF5FB04-E4D8-4FCF-BED4-5561E8929E9D}"/>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sz="2000" dirty="0">
                <a:solidFill>
                  <a:srgbClr val="00B050"/>
                </a:solidFill>
              </a:rPr>
              <a:t>Jianhan Liu					167</a:t>
            </a:r>
          </a:p>
          <a:p>
            <a:pPr>
              <a:buFont typeface="Arial" panose="020B0604020202020204" pitchFamily="34" charset="0"/>
              <a:buChar char="•"/>
            </a:pPr>
            <a:r>
              <a:rPr lang="en-US" sz="2000" dirty="0">
                <a:solidFill>
                  <a:srgbClr val="00B050"/>
                </a:solidFill>
              </a:rPr>
              <a:t>Laurent Cariou				187</a:t>
            </a:r>
          </a:p>
          <a:p>
            <a:pPr>
              <a:buFont typeface="Arial" panose="020B0604020202020204" pitchFamily="34" charset="0"/>
              <a:buChar char="•"/>
            </a:pPr>
            <a:r>
              <a:rPr lang="en-US" sz="2000" dirty="0">
                <a:solidFill>
                  <a:srgbClr val="00B050"/>
                </a:solidFill>
              </a:rPr>
              <a:t>Kiseon Ryu					167</a:t>
            </a:r>
          </a:p>
          <a:p>
            <a:pPr>
              <a:buFont typeface="Arial" panose="020B0604020202020204" pitchFamily="34" charset="0"/>
              <a:buChar char="•"/>
            </a:pPr>
            <a:r>
              <a:rPr lang="en-US" sz="2000" dirty="0"/>
              <a:t>Rubayet Shafin				101</a:t>
            </a:r>
          </a:p>
          <a:p>
            <a:pPr>
              <a:buFont typeface="Arial" panose="020B0604020202020204" pitchFamily="34" charset="0"/>
              <a:buChar char="•"/>
            </a:pPr>
            <a:r>
              <a:rPr lang="en-US" sz="2000" dirty="0"/>
              <a:t>Matthew Fischer				154</a:t>
            </a:r>
          </a:p>
          <a:p>
            <a:pPr marL="800100" lvl="1" indent="-342900">
              <a:buFont typeface="Arial" panose="020B0604020202020204" pitchFamily="34" charset="0"/>
              <a:buChar char="•"/>
            </a:pPr>
            <a:endParaRPr lang="en-US" sz="1800" dirty="0"/>
          </a:p>
          <a:p>
            <a:pPr>
              <a:buFont typeface="Arial" panose="020B0604020202020204" pitchFamily="34" charset="0"/>
              <a:buChar char="•"/>
            </a:pPr>
            <a:endParaRPr lang="en-US" sz="2000" dirty="0"/>
          </a:p>
        </p:txBody>
      </p:sp>
      <p:sp>
        <p:nvSpPr>
          <p:cNvPr id="4" name="Slide Number Placeholder 3">
            <a:extLst>
              <a:ext uri="{FF2B5EF4-FFF2-40B4-BE49-F238E27FC236}">
                <a16:creationId xmlns:a16="http://schemas.microsoft.com/office/drawing/2014/main" id="{0477C608-959A-4343-A862-7F0AE3E7DC50}"/>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85245317-723B-42B2-A794-968C592B5BBB}"/>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71FA71E5-6162-469C-B001-42737D5D1DD6}"/>
              </a:ext>
            </a:extLst>
          </p:cNvPr>
          <p:cNvSpPr>
            <a:spLocks noGrp="1"/>
          </p:cNvSpPr>
          <p:nvPr>
            <p:ph type="dt" idx="15"/>
          </p:nvPr>
        </p:nvSpPr>
        <p:spPr>
          <a:xfrm>
            <a:off x="696912" y="333375"/>
            <a:ext cx="1874823" cy="273050"/>
          </a:xfrm>
        </p:spPr>
        <p:txBody>
          <a:bodyPr/>
          <a:lstStyle/>
          <a:p>
            <a:r>
              <a:rPr lang="en-US" dirty="0"/>
              <a:t>November 2023</a:t>
            </a:r>
            <a:endParaRPr lang="en-GB" dirty="0"/>
          </a:p>
        </p:txBody>
      </p:sp>
    </p:spTree>
    <p:extLst>
      <p:ext uri="{BB962C8B-B14F-4D97-AF65-F5344CB8AC3E}">
        <p14:creationId xmlns:p14="http://schemas.microsoft.com/office/powerpoint/2010/main" val="3902314211"/>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F72B65-374B-4C05-B0E2-23CE84EC74E2}"/>
              </a:ext>
            </a:extLst>
          </p:cNvPr>
          <p:cNvSpPr>
            <a:spLocks noGrp="1"/>
          </p:cNvSpPr>
          <p:nvPr>
            <p:ph type="title"/>
          </p:nvPr>
        </p:nvSpPr>
        <p:spPr/>
        <p:txBody>
          <a:bodyPr/>
          <a:lstStyle/>
          <a:p>
            <a:r>
              <a:rPr lang="en-US" dirty="0">
                <a:solidFill>
                  <a:schemeClr val="tx1"/>
                </a:solidFill>
              </a:rPr>
              <a:t>Confirm TGbn 1</a:t>
            </a:r>
            <a:r>
              <a:rPr lang="en-US" baseline="30000" dirty="0">
                <a:solidFill>
                  <a:schemeClr val="tx1"/>
                </a:solidFill>
              </a:rPr>
              <a:t>st</a:t>
            </a:r>
            <a:r>
              <a:rPr lang="en-US" dirty="0">
                <a:solidFill>
                  <a:schemeClr val="tx1"/>
                </a:solidFill>
              </a:rPr>
              <a:t> Vice Chair</a:t>
            </a:r>
          </a:p>
        </p:txBody>
      </p:sp>
      <p:sp>
        <p:nvSpPr>
          <p:cNvPr id="3" name="Content Placeholder 2">
            <a:extLst>
              <a:ext uri="{FF2B5EF4-FFF2-40B4-BE49-F238E27FC236}">
                <a16:creationId xmlns:a16="http://schemas.microsoft.com/office/drawing/2014/main" id="{DD7A2A78-6606-4876-B528-2E87465C44BF}"/>
              </a:ext>
            </a:extLst>
          </p:cNvPr>
          <p:cNvSpPr>
            <a:spLocks noGrp="1"/>
          </p:cNvSpPr>
          <p:nvPr>
            <p:ph idx="1"/>
          </p:nvPr>
        </p:nvSpPr>
        <p:spPr/>
        <p:txBody>
          <a:bodyPr/>
          <a:lstStyle/>
          <a:p>
            <a:pPr>
              <a:buFont typeface="Arial" panose="020B0604020202020204" pitchFamily="34" charset="0"/>
              <a:buChar char="•"/>
            </a:pPr>
            <a:r>
              <a:rPr lang="en-US" sz="2000" dirty="0"/>
              <a:t>Move to confirm Laurent </a:t>
            </a:r>
            <a:r>
              <a:rPr lang="en-US" sz="2000" dirty="0" err="1"/>
              <a:t>Cariou</a:t>
            </a:r>
            <a:r>
              <a:rPr lang="en-US" sz="2000" dirty="0"/>
              <a:t> as TGbn </a:t>
            </a:r>
            <a:r>
              <a:rPr lang="en-US" sz="2000" i="1" dirty="0"/>
              <a:t>1</a:t>
            </a:r>
            <a:r>
              <a:rPr lang="en-US" sz="2000" i="1" baseline="30000" dirty="0"/>
              <a:t>st</a:t>
            </a:r>
            <a:r>
              <a:rPr lang="en-US" sz="2000" dirty="0"/>
              <a:t> Vice Chair</a:t>
            </a:r>
          </a:p>
          <a:p>
            <a:pPr>
              <a:buFont typeface="Arial" panose="020B0604020202020204" pitchFamily="34" charset="0"/>
              <a:buChar char="•"/>
            </a:pPr>
            <a:endParaRPr lang="en-US" sz="2000" dirty="0"/>
          </a:p>
          <a:p>
            <a:pPr marL="0" indent="0"/>
            <a:r>
              <a:rPr lang="en-US" sz="2000" dirty="0"/>
              <a:t>Move: 	Robert Stacey			Second: Sean Coffey</a:t>
            </a:r>
          </a:p>
          <a:p>
            <a:pPr>
              <a:buFont typeface="Arial" panose="020B0604020202020204" pitchFamily="34" charset="0"/>
              <a:buChar char="•"/>
            </a:pPr>
            <a:endParaRPr lang="en-US" sz="2000" dirty="0"/>
          </a:p>
          <a:p>
            <a:pPr marL="0" indent="0"/>
            <a:r>
              <a:rPr lang="en-US" sz="2000" dirty="0"/>
              <a:t>Result: </a:t>
            </a:r>
            <a:r>
              <a:rPr lang="en-US" sz="2000" dirty="0">
                <a:highlight>
                  <a:srgbClr val="00FF00"/>
                </a:highlight>
              </a:rPr>
              <a:t>Approved by acclamation </a:t>
            </a:r>
          </a:p>
        </p:txBody>
      </p:sp>
      <p:sp>
        <p:nvSpPr>
          <p:cNvPr id="4" name="Slide Number Placeholder 3">
            <a:extLst>
              <a:ext uri="{FF2B5EF4-FFF2-40B4-BE49-F238E27FC236}">
                <a16:creationId xmlns:a16="http://schemas.microsoft.com/office/drawing/2014/main" id="{CFCECA2F-1C4B-4D8C-B7BF-24C36AE659F5}"/>
              </a:ext>
            </a:extLst>
          </p:cNvPr>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a:extLst>
              <a:ext uri="{FF2B5EF4-FFF2-40B4-BE49-F238E27FC236}">
                <a16:creationId xmlns:a16="http://schemas.microsoft.com/office/drawing/2014/main" id="{9713B57A-98A0-42E2-8F7D-F202F13B6245}"/>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DB0654B-7099-4BC7-B432-DB45A3BA6A05}"/>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40458766"/>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F72B65-374B-4C05-B0E2-23CE84EC74E2}"/>
              </a:ext>
            </a:extLst>
          </p:cNvPr>
          <p:cNvSpPr>
            <a:spLocks noGrp="1"/>
          </p:cNvSpPr>
          <p:nvPr>
            <p:ph type="title"/>
          </p:nvPr>
        </p:nvSpPr>
        <p:spPr/>
        <p:txBody>
          <a:bodyPr/>
          <a:lstStyle/>
          <a:p>
            <a:r>
              <a:rPr lang="en-US" dirty="0">
                <a:solidFill>
                  <a:schemeClr val="tx1"/>
                </a:solidFill>
              </a:rPr>
              <a:t>Confirm </a:t>
            </a:r>
            <a:r>
              <a:rPr lang="en-US" dirty="0" err="1">
                <a:solidFill>
                  <a:schemeClr val="tx1"/>
                </a:solidFill>
              </a:rPr>
              <a:t>TGbn</a:t>
            </a:r>
            <a:r>
              <a:rPr lang="en-US" dirty="0">
                <a:solidFill>
                  <a:schemeClr val="tx1"/>
                </a:solidFill>
              </a:rPr>
              <a:t> 2</a:t>
            </a:r>
            <a:r>
              <a:rPr lang="en-US" baseline="30000" dirty="0">
                <a:solidFill>
                  <a:schemeClr val="tx1"/>
                </a:solidFill>
              </a:rPr>
              <a:t>nd </a:t>
            </a:r>
            <a:r>
              <a:rPr lang="en-US" dirty="0">
                <a:solidFill>
                  <a:schemeClr val="tx1"/>
                </a:solidFill>
              </a:rPr>
              <a:t>Vice Chair</a:t>
            </a:r>
          </a:p>
        </p:txBody>
      </p:sp>
      <p:sp>
        <p:nvSpPr>
          <p:cNvPr id="3" name="Content Placeholder 2">
            <a:extLst>
              <a:ext uri="{FF2B5EF4-FFF2-40B4-BE49-F238E27FC236}">
                <a16:creationId xmlns:a16="http://schemas.microsoft.com/office/drawing/2014/main" id="{DD7A2A78-6606-4876-B528-2E87465C44BF}"/>
              </a:ext>
            </a:extLst>
          </p:cNvPr>
          <p:cNvSpPr>
            <a:spLocks noGrp="1"/>
          </p:cNvSpPr>
          <p:nvPr>
            <p:ph idx="1"/>
          </p:nvPr>
        </p:nvSpPr>
        <p:spPr/>
        <p:txBody>
          <a:bodyPr/>
          <a:lstStyle/>
          <a:p>
            <a:pPr>
              <a:buFont typeface="Arial" panose="020B0604020202020204" pitchFamily="34" charset="0"/>
              <a:buChar char="•"/>
            </a:pPr>
            <a:r>
              <a:rPr lang="en-US" sz="2000" dirty="0"/>
              <a:t>Move to confirm Jianhan Liu as </a:t>
            </a:r>
            <a:r>
              <a:rPr lang="en-US" sz="2000" dirty="0" err="1"/>
              <a:t>TGbn</a:t>
            </a:r>
            <a:r>
              <a:rPr lang="en-US" sz="2000" dirty="0"/>
              <a:t> </a:t>
            </a:r>
            <a:r>
              <a:rPr lang="en-US" sz="2000" i="1" dirty="0"/>
              <a:t>2</a:t>
            </a:r>
            <a:r>
              <a:rPr lang="en-US" sz="2000" i="1" baseline="30000" dirty="0"/>
              <a:t>nd</a:t>
            </a:r>
            <a:r>
              <a:rPr lang="en-US" sz="2000" i="1" dirty="0"/>
              <a:t> </a:t>
            </a:r>
            <a:r>
              <a:rPr lang="en-US" sz="2000" dirty="0"/>
              <a:t>Vice Chair</a:t>
            </a:r>
          </a:p>
          <a:p>
            <a:pPr>
              <a:buFont typeface="Arial" panose="020B0604020202020204" pitchFamily="34" charset="0"/>
              <a:buChar char="•"/>
            </a:pPr>
            <a:endParaRPr lang="en-US" sz="2000" dirty="0"/>
          </a:p>
          <a:p>
            <a:pPr marL="0" indent="0"/>
            <a:r>
              <a:rPr lang="en-US" sz="2000" dirty="0"/>
              <a:t>Move: Ross Jian Yu				Second: Bo Sun</a:t>
            </a:r>
          </a:p>
          <a:p>
            <a:pPr>
              <a:buFont typeface="Arial" panose="020B0604020202020204" pitchFamily="34" charset="0"/>
              <a:buChar char="•"/>
            </a:pPr>
            <a:endParaRPr lang="en-US" sz="2000" dirty="0"/>
          </a:p>
          <a:p>
            <a:pPr marL="0" indent="0"/>
            <a:r>
              <a:rPr lang="en-US" sz="2000" dirty="0"/>
              <a:t>Result: </a:t>
            </a:r>
            <a:r>
              <a:rPr lang="en-US" sz="2000" dirty="0">
                <a:highlight>
                  <a:srgbClr val="00FF00"/>
                </a:highlight>
              </a:rPr>
              <a:t>Approved by acclamation</a:t>
            </a:r>
          </a:p>
        </p:txBody>
      </p:sp>
      <p:sp>
        <p:nvSpPr>
          <p:cNvPr id="4" name="Slide Number Placeholder 3">
            <a:extLst>
              <a:ext uri="{FF2B5EF4-FFF2-40B4-BE49-F238E27FC236}">
                <a16:creationId xmlns:a16="http://schemas.microsoft.com/office/drawing/2014/main" id="{CFCECA2F-1C4B-4D8C-B7BF-24C36AE659F5}"/>
              </a:ext>
            </a:extLst>
          </p:cNvPr>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a:extLst>
              <a:ext uri="{FF2B5EF4-FFF2-40B4-BE49-F238E27FC236}">
                <a16:creationId xmlns:a16="http://schemas.microsoft.com/office/drawing/2014/main" id="{9713B57A-98A0-42E2-8F7D-F202F13B6245}"/>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DB0654B-7099-4BC7-B432-DB45A3BA6A05}"/>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330771405"/>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F72B65-374B-4C05-B0E2-23CE84EC74E2}"/>
              </a:ext>
            </a:extLst>
          </p:cNvPr>
          <p:cNvSpPr>
            <a:spLocks noGrp="1"/>
          </p:cNvSpPr>
          <p:nvPr>
            <p:ph type="title"/>
          </p:nvPr>
        </p:nvSpPr>
        <p:spPr/>
        <p:txBody>
          <a:bodyPr/>
          <a:lstStyle/>
          <a:p>
            <a:r>
              <a:rPr lang="en-US" dirty="0">
                <a:solidFill>
                  <a:schemeClr val="tx1"/>
                </a:solidFill>
              </a:rPr>
              <a:t>Confirm </a:t>
            </a:r>
            <a:r>
              <a:rPr lang="en-US" dirty="0" err="1">
                <a:solidFill>
                  <a:schemeClr val="tx1"/>
                </a:solidFill>
              </a:rPr>
              <a:t>TGbn</a:t>
            </a:r>
            <a:r>
              <a:rPr lang="en-US" dirty="0">
                <a:solidFill>
                  <a:schemeClr val="tx1"/>
                </a:solidFill>
              </a:rPr>
              <a:t> 3</a:t>
            </a:r>
            <a:r>
              <a:rPr lang="en-US" baseline="30000" dirty="0">
                <a:solidFill>
                  <a:schemeClr val="tx1"/>
                </a:solidFill>
              </a:rPr>
              <a:t>rd</a:t>
            </a:r>
            <a:r>
              <a:rPr lang="en-US" dirty="0">
                <a:solidFill>
                  <a:schemeClr val="tx1"/>
                </a:solidFill>
              </a:rPr>
              <a:t> Vice Chair</a:t>
            </a:r>
          </a:p>
        </p:txBody>
      </p:sp>
      <p:sp>
        <p:nvSpPr>
          <p:cNvPr id="3" name="Content Placeholder 2">
            <a:extLst>
              <a:ext uri="{FF2B5EF4-FFF2-40B4-BE49-F238E27FC236}">
                <a16:creationId xmlns:a16="http://schemas.microsoft.com/office/drawing/2014/main" id="{DD7A2A78-6606-4876-B528-2E87465C44BF}"/>
              </a:ext>
            </a:extLst>
          </p:cNvPr>
          <p:cNvSpPr>
            <a:spLocks noGrp="1"/>
          </p:cNvSpPr>
          <p:nvPr>
            <p:ph idx="1"/>
          </p:nvPr>
        </p:nvSpPr>
        <p:spPr/>
        <p:txBody>
          <a:bodyPr/>
          <a:lstStyle/>
          <a:p>
            <a:pPr>
              <a:buFont typeface="Arial" panose="020B0604020202020204" pitchFamily="34" charset="0"/>
              <a:buChar char="•"/>
            </a:pPr>
            <a:r>
              <a:rPr lang="en-US" sz="2000" dirty="0"/>
              <a:t>Move to confirm Kiseon Ryu as </a:t>
            </a:r>
            <a:r>
              <a:rPr lang="en-US" sz="2000" dirty="0" err="1"/>
              <a:t>TGbn</a:t>
            </a:r>
            <a:r>
              <a:rPr lang="en-US" sz="2000" dirty="0"/>
              <a:t> </a:t>
            </a:r>
            <a:r>
              <a:rPr lang="en-US" sz="2000" i="1" dirty="0"/>
              <a:t>3</a:t>
            </a:r>
            <a:r>
              <a:rPr lang="en-US" sz="2000" i="1" baseline="30000" dirty="0"/>
              <a:t>rd</a:t>
            </a:r>
            <a:r>
              <a:rPr lang="en-US" sz="2000" i="1" dirty="0"/>
              <a:t> </a:t>
            </a:r>
            <a:r>
              <a:rPr lang="en-US" sz="2000" dirty="0"/>
              <a:t>Vice Chair</a:t>
            </a:r>
          </a:p>
          <a:p>
            <a:pPr>
              <a:buFont typeface="Arial" panose="020B0604020202020204" pitchFamily="34" charset="0"/>
              <a:buChar char="•"/>
            </a:pPr>
            <a:endParaRPr lang="en-US" sz="2000" dirty="0"/>
          </a:p>
          <a:p>
            <a:pPr marL="0" indent="0"/>
            <a:r>
              <a:rPr lang="en-US" sz="2000" dirty="0"/>
              <a:t>Move: Sai Nanda				Second: </a:t>
            </a:r>
            <a:r>
              <a:rPr lang="en-US" sz="2000" dirty="0" err="1"/>
              <a:t>Xiaofei</a:t>
            </a:r>
            <a:r>
              <a:rPr lang="en-US" sz="2000" dirty="0"/>
              <a:t> Wang</a:t>
            </a:r>
          </a:p>
          <a:p>
            <a:pPr>
              <a:buFont typeface="Arial" panose="020B0604020202020204" pitchFamily="34" charset="0"/>
              <a:buChar char="•"/>
            </a:pPr>
            <a:endParaRPr lang="en-US" sz="2000" dirty="0"/>
          </a:p>
          <a:p>
            <a:pPr marL="0" indent="0"/>
            <a:r>
              <a:rPr lang="en-US" sz="2000" dirty="0"/>
              <a:t>Result: </a:t>
            </a:r>
            <a:r>
              <a:rPr lang="en-US" sz="2000" dirty="0">
                <a:highlight>
                  <a:srgbClr val="00FF00"/>
                </a:highlight>
              </a:rPr>
              <a:t>Approved by acclamation</a:t>
            </a:r>
          </a:p>
        </p:txBody>
      </p:sp>
      <p:sp>
        <p:nvSpPr>
          <p:cNvPr id="4" name="Slide Number Placeholder 3">
            <a:extLst>
              <a:ext uri="{FF2B5EF4-FFF2-40B4-BE49-F238E27FC236}">
                <a16:creationId xmlns:a16="http://schemas.microsoft.com/office/drawing/2014/main" id="{CFCECA2F-1C4B-4D8C-B7BF-24C36AE659F5}"/>
              </a:ext>
            </a:extLst>
          </p:cNvPr>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a:extLst>
              <a:ext uri="{FF2B5EF4-FFF2-40B4-BE49-F238E27FC236}">
                <a16:creationId xmlns:a16="http://schemas.microsoft.com/office/drawing/2014/main" id="{9713B57A-98A0-42E2-8F7D-F202F13B6245}"/>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DB0654B-7099-4BC7-B432-DB45A3BA6A05}"/>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4289060853"/>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211976-0E93-4B96-A3B8-D81447BF9548}"/>
              </a:ext>
            </a:extLst>
          </p:cNvPr>
          <p:cNvSpPr>
            <a:spLocks noGrp="1"/>
          </p:cNvSpPr>
          <p:nvPr>
            <p:ph type="title"/>
          </p:nvPr>
        </p:nvSpPr>
        <p:spPr/>
        <p:txBody>
          <a:bodyPr/>
          <a:lstStyle/>
          <a:p>
            <a:r>
              <a:rPr lang="en-US" dirty="0"/>
              <a:t>Proposed TG Structure</a:t>
            </a:r>
          </a:p>
        </p:txBody>
      </p:sp>
      <p:sp>
        <p:nvSpPr>
          <p:cNvPr id="3" name="Content Placeholder 2">
            <a:extLst>
              <a:ext uri="{FF2B5EF4-FFF2-40B4-BE49-F238E27FC236}">
                <a16:creationId xmlns:a16="http://schemas.microsoft.com/office/drawing/2014/main" id="{BA81CA66-36C1-4159-BDBE-897A4500503B}"/>
              </a:ext>
            </a:extLst>
          </p:cNvPr>
          <p:cNvSpPr>
            <a:spLocks noGrp="1"/>
          </p:cNvSpPr>
          <p:nvPr>
            <p:ph idx="1"/>
          </p:nvPr>
        </p:nvSpPr>
        <p:spPr>
          <a:xfrm>
            <a:off x="685800" y="4443008"/>
            <a:ext cx="7770813" cy="2032397"/>
          </a:xfrm>
        </p:spPr>
        <p:txBody>
          <a:bodyPr/>
          <a:lstStyle/>
          <a:p>
            <a:pPr>
              <a:buFont typeface="Arial" panose="020B0604020202020204" pitchFamily="34" charset="0"/>
              <a:buChar char="•"/>
            </a:pPr>
            <a:r>
              <a:rPr lang="en-US" sz="1600" dirty="0"/>
              <a:t>Determine the number of ad-hoc groups</a:t>
            </a:r>
          </a:p>
          <a:p>
            <a:pPr marL="800100" lvl="1" indent="-342900">
              <a:buFont typeface="Arial" panose="020B0604020202020204" pitchFamily="34" charset="0"/>
              <a:buChar char="•"/>
            </a:pPr>
            <a:r>
              <a:rPr lang="en-US" sz="1400" dirty="0"/>
              <a:t>Two ad-hoc groups (MAC and PHY) seemed to work fine in TGbe</a:t>
            </a:r>
          </a:p>
          <a:p>
            <a:pPr>
              <a:buFont typeface="Arial" panose="020B0604020202020204" pitchFamily="34" charset="0"/>
              <a:buChar char="•"/>
            </a:pPr>
            <a:r>
              <a:rPr lang="en-US" sz="1600" dirty="0"/>
              <a:t>Determine how many chairs for each ad-hoc group</a:t>
            </a:r>
          </a:p>
          <a:p>
            <a:pPr marL="800100" lvl="1" indent="-342900">
              <a:buFont typeface="Arial" panose="020B0604020202020204" pitchFamily="34" charset="0"/>
              <a:buChar char="•"/>
            </a:pPr>
            <a:r>
              <a:rPr lang="en-US" sz="1400" dirty="0"/>
              <a:t>Two ad-hoc chairs seemed to work fine in TGbe</a:t>
            </a:r>
          </a:p>
          <a:p>
            <a:pPr>
              <a:buFont typeface="Arial" panose="020B0604020202020204" pitchFamily="34" charset="0"/>
              <a:buChar char="•"/>
            </a:pPr>
            <a:r>
              <a:rPr lang="en-US" sz="1600" dirty="0"/>
              <a:t>Call for chairs for each ad-hoc group</a:t>
            </a:r>
          </a:p>
          <a:p>
            <a:pPr marL="800100" lvl="1" indent="-342900">
              <a:buFont typeface="Arial" panose="020B0604020202020204" pitchFamily="34" charset="0"/>
              <a:buChar char="•"/>
            </a:pPr>
            <a:r>
              <a:rPr lang="en-US" sz="1400" dirty="0"/>
              <a:t>Elections to be held in a January F2F</a:t>
            </a:r>
          </a:p>
        </p:txBody>
      </p:sp>
      <p:sp>
        <p:nvSpPr>
          <p:cNvPr id="4" name="Slide Number Placeholder 3">
            <a:extLst>
              <a:ext uri="{FF2B5EF4-FFF2-40B4-BE49-F238E27FC236}">
                <a16:creationId xmlns:a16="http://schemas.microsoft.com/office/drawing/2014/main" id="{F71B57A3-3F86-4486-8E0C-DCE1A8196601}"/>
              </a:ext>
            </a:extLst>
          </p:cNvPr>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a:extLst>
              <a:ext uri="{FF2B5EF4-FFF2-40B4-BE49-F238E27FC236}">
                <a16:creationId xmlns:a16="http://schemas.microsoft.com/office/drawing/2014/main" id="{90985E17-6660-42FA-AE10-CC449CE2A11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4F6BFB3-F3CC-4290-AD44-409A0CB3DC2A}"/>
              </a:ext>
            </a:extLst>
          </p:cNvPr>
          <p:cNvSpPr>
            <a:spLocks noGrp="1"/>
          </p:cNvSpPr>
          <p:nvPr>
            <p:ph type="dt" idx="15"/>
          </p:nvPr>
        </p:nvSpPr>
        <p:spPr/>
        <p:txBody>
          <a:bodyPr/>
          <a:lstStyle/>
          <a:p>
            <a:r>
              <a:rPr lang="en-US" dirty="0"/>
              <a:t>November 2023</a:t>
            </a:r>
            <a:endParaRPr lang="en-GB" dirty="0"/>
          </a:p>
        </p:txBody>
      </p:sp>
      <p:sp>
        <p:nvSpPr>
          <p:cNvPr id="7" name="Rectangle 6">
            <a:extLst>
              <a:ext uri="{FF2B5EF4-FFF2-40B4-BE49-F238E27FC236}">
                <a16:creationId xmlns:a16="http://schemas.microsoft.com/office/drawing/2014/main" id="{7078CCF3-0DFD-474F-84F0-A806A2715779}"/>
              </a:ext>
            </a:extLst>
          </p:cNvPr>
          <p:cNvSpPr/>
          <p:nvPr/>
        </p:nvSpPr>
        <p:spPr bwMode="auto">
          <a:xfrm>
            <a:off x="3442283" y="1575207"/>
            <a:ext cx="2109782" cy="507185"/>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2000" dirty="0">
                <a:solidFill>
                  <a:schemeClr val="bg1">
                    <a:lumMod val="85000"/>
                  </a:schemeClr>
                </a:solidFill>
              </a:rPr>
              <a:t>TGbn Chair</a:t>
            </a:r>
          </a:p>
        </p:txBody>
      </p:sp>
      <p:sp>
        <p:nvSpPr>
          <p:cNvPr id="10" name="Rectangle 9">
            <a:extLst>
              <a:ext uri="{FF2B5EF4-FFF2-40B4-BE49-F238E27FC236}">
                <a16:creationId xmlns:a16="http://schemas.microsoft.com/office/drawing/2014/main" id="{EB6BA1F4-3382-4143-A9A9-37725A269D68}"/>
              </a:ext>
            </a:extLst>
          </p:cNvPr>
          <p:cNvSpPr/>
          <p:nvPr/>
        </p:nvSpPr>
        <p:spPr bwMode="auto">
          <a:xfrm>
            <a:off x="2057400" y="2210499"/>
            <a:ext cx="1905000" cy="421544"/>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ctr"/>
            <a:r>
              <a:rPr lang="en-US" sz="2000" dirty="0">
                <a:solidFill>
                  <a:schemeClr val="bg1">
                    <a:lumMod val="85000"/>
                  </a:schemeClr>
                </a:solidFill>
              </a:rPr>
              <a:t>1st Vice Chair</a:t>
            </a:r>
          </a:p>
        </p:txBody>
      </p:sp>
      <p:sp>
        <p:nvSpPr>
          <p:cNvPr id="16" name="Rectangle 15">
            <a:extLst>
              <a:ext uri="{FF2B5EF4-FFF2-40B4-BE49-F238E27FC236}">
                <a16:creationId xmlns:a16="http://schemas.microsoft.com/office/drawing/2014/main" id="{224458F6-EF79-44A1-AB52-DED774BAB2B1}"/>
              </a:ext>
            </a:extLst>
          </p:cNvPr>
          <p:cNvSpPr/>
          <p:nvPr/>
        </p:nvSpPr>
        <p:spPr bwMode="auto">
          <a:xfrm>
            <a:off x="4991011" y="2209800"/>
            <a:ext cx="2060006" cy="421544"/>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ctr"/>
            <a:r>
              <a:rPr lang="en-US" sz="2000" i="1" dirty="0">
                <a:solidFill>
                  <a:schemeClr val="bg1">
                    <a:lumMod val="85000"/>
                  </a:schemeClr>
                </a:solidFill>
              </a:rPr>
              <a:t>K</a:t>
            </a:r>
            <a:r>
              <a:rPr lang="en-US" sz="2000" dirty="0">
                <a:solidFill>
                  <a:schemeClr val="bg1">
                    <a:lumMod val="85000"/>
                  </a:schemeClr>
                </a:solidFill>
              </a:rPr>
              <a:t> Vice Chair</a:t>
            </a:r>
          </a:p>
        </p:txBody>
      </p:sp>
      <p:sp>
        <p:nvSpPr>
          <p:cNvPr id="17" name="Rectangle 16">
            <a:extLst>
              <a:ext uri="{FF2B5EF4-FFF2-40B4-BE49-F238E27FC236}">
                <a16:creationId xmlns:a16="http://schemas.microsoft.com/office/drawing/2014/main" id="{CB176AD6-0C03-4ACE-AD06-F99217FF6AE0}"/>
              </a:ext>
            </a:extLst>
          </p:cNvPr>
          <p:cNvSpPr/>
          <p:nvPr/>
        </p:nvSpPr>
        <p:spPr bwMode="auto">
          <a:xfrm>
            <a:off x="2057400" y="2830920"/>
            <a:ext cx="1905000" cy="421544"/>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2000" dirty="0">
                <a:solidFill>
                  <a:schemeClr val="bg1">
                    <a:lumMod val="85000"/>
                  </a:schemeClr>
                </a:solidFill>
              </a:rPr>
              <a:t>Secretary</a:t>
            </a:r>
            <a:endParaRPr kumimoji="0" lang="en-US" sz="2000" b="0" i="0" u="none" strike="noStrike" cap="none" normalizeH="0" baseline="0" dirty="0">
              <a:ln>
                <a:noFill/>
              </a:ln>
              <a:solidFill>
                <a:schemeClr val="bg1">
                  <a:lumMod val="85000"/>
                </a:schemeClr>
              </a:solidFill>
              <a:effectLst/>
            </a:endParaRPr>
          </a:p>
        </p:txBody>
      </p:sp>
      <p:sp>
        <p:nvSpPr>
          <p:cNvPr id="18" name="Rectangle 17">
            <a:extLst>
              <a:ext uri="{FF2B5EF4-FFF2-40B4-BE49-F238E27FC236}">
                <a16:creationId xmlns:a16="http://schemas.microsoft.com/office/drawing/2014/main" id="{AAD6D8B1-12B2-4F5C-9413-EBB9687B8C11}"/>
              </a:ext>
            </a:extLst>
          </p:cNvPr>
          <p:cNvSpPr/>
          <p:nvPr/>
        </p:nvSpPr>
        <p:spPr bwMode="auto">
          <a:xfrm>
            <a:off x="4987465" y="2830920"/>
            <a:ext cx="2050918" cy="421544"/>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2000" dirty="0">
                <a:solidFill>
                  <a:schemeClr val="bg1">
                    <a:lumMod val="85000"/>
                  </a:schemeClr>
                </a:solidFill>
              </a:rPr>
              <a:t>Editor</a:t>
            </a:r>
            <a:endParaRPr kumimoji="0" lang="en-US" sz="2000" b="0" i="0" u="none" strike="noStrike" cap="none" normalizeH="0" baseline="0" dirty="0">
              <a:ln>
                <a:noFill/>
              </a:ln>
              <a:solidFill>
                <a:schemeClr val="bg1">
                  <a:lumMod val="85000"/>
                </a:schemeClr>
              </a:solidFill>
              <a:effectLst/>
            </a:endParaRPr>
          </a:p>
        </p:txBody>
      </p:sp>
      <p:cxnSp>
        <p:nvCxnSpPr>
          <p:cNvPr id="20" name="Straight Connector 19">
            <a:extLst>
              <a:ext uri="{FF2B5EF4-FFF2-40B4-BE49-F238E27FC236}">
                <a16:creationId xmlns:a16="http://schemas.microsoft.com/office/drawing/2014/main" id="{BDF28544-5B7F-4D52-B929-ED87F6977CB7}"/>
              </a:ext>
            </a:extLst>
          </p:cNvPr>
          <p:cNvCxnSpPr>
            <a:cxnSpLocks/>
            <a:stCxn id="7" idx="2"/>
          </p:cNvCxnSpPr>
          <p:nvPr/>
        </p:nvCxnSpPr>
        <p:spPr bwMode="auto">
          <a:xfrm>
            <a:off x="4497174" y="2082392"/>
            <a:ext cx="0" cy="1536891"/>
          </a:xfrm>
          <a:prstGeom prst="line">
            <a:avLst/>
          </a:prstGeom>
          <a:ln>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22" name="Straight Connector 21">
            <a:extLst>
              <a:ext uri="{FF2B5EF4-FFF2-40B4-BE49-F238E27FC236}">
                <a16:creationId xmlns:a16="http://schemas.microsoft.com/office/drawing/2014/main" id="{2557210A-D3AB-406E-8196-7DED54CABDDA}"/>
              </a:ext>
            </a:extLst>
          </p:cNvPr>
          <p:cNvCxnSpPr>
            <a:cxnSpLocks/>
          </p:cNvCxnSpPr>
          <p:nvPr/>
        </p:nvCxnSpPr>
        <p:spPr bwMode="auto">
          <a:xfrm>
            <a:off x="3009900" y="3360576"/>
            <a:ext cx="1485900" cy="0"/>
          </a:xfrm>
          <a:prstGeom prst="line">
            <a:avLst/>
          </a:prstGeom>
          <a:ln>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24" name="Straight Connector 23">
            <a:extLst>
              <a:ext uri="{FF2B5EF4-FFF2-40B4-BE49-F238E27FC236}">
                <a16:creationId xmlns:a16="http://schemas.microsoft.com/office/drawing/2014/main" id="{1E8AEC08-7ED7-413B-BA5A-174B213F6E61}"/>
              </a:ext>
            </a:extLst>
          </p:cNvPr>
          <p:cNvCxnSpPr>
            <a:cxnSpLocks/>
          </p:cNvCxnSpPr>
          <p:nvPr/>
        </p:nvCxnSpPr>
        <p:spPr bwMode="auto">
          <a:xfrm>
            <a:off x="4495800" y="3360576"/>
            <a:ext cx="1517124" cy="0"/>
          </a:xfrm>
          <a:prstGeom prst="line">
            <a:avLst/>
          </a:prstGeom>
          <a:ln>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26" name="Straight Connector 25">
            <a:extLst>
              <a:ext uri="{FF2B5EF4-FFF2-40B4-BE49-F238E27FC236}">
                <a16:creationId xmlns:a16="http://schemas.microsoft.com/office/drawing/2014/main" id="{54BC8E72-CE70-4DD4-939B-D8084A1241C2}"/>
              </a:ext>
            </a:extLst>
          </p:cNvPr>
          <p:cNvCxnSpPr>
            <a:cxnSpLocks/>
          </p:cNvCxnSpPr>
          <p:nvPr/>
        </p:nvCxnSpPr>
        <p:spPr bwMode="auto">
          <a:xfrm>
            <a:off x="3953312" y="3040993"/>
            <a:ext cx="1034153" cy="699"/>
          </a:xfrm>
          <a:prstGeom prst="line">
            <a:avLst/>
          </a:prstGeom>
          <a:ln>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31" name="Straight Connector 30">
            <a:extLst>
              <a:ext uri="{FF2B5EF4-FFF2-40B4-BE49-F238E27FC236}">
                <a16:creationId xmlns:a16="http://schemas.microsoft.com/office/drawing/2014/main" id="{F10E98B3-0841-468A-AF38-367F9BC365C8}"/>
              </a:ext>
            </a:extLst>
          </p:cNvPr>
          <p:cNvCxnSpPr>
            <a:cxnSpLocks/>
          </p:cNvCxnSpPr>
          <p:nvPr/>
        </p:nvCxnSpPr>
        <p:spPr bwMode="auto">
          <a:xfrm>
            <a:off x="3962400" y="2410220"/>
            <a:ext cx="1034153" cy="699"/>
          </a:xfrm>
          <a:prstGeom prst="line">
            <a:avLst/>
          </a:prstGeom>
          <a:ln>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34" name="Straight Connector 33">
            <a:extLst>
              <a:ext uri="{FF2B5EF4-FFF2-40B4-BE49-F238E27FC236}">
                <a16:creationId xmlns:a16="http://schemas.microsoft.com/office/drawing/2014/main" id="{140D117D-7AAD-491C-8B94-3E27D01383EA}"/>
              </a:ext>
            </a:extLst>
          </p:cNvPr>
          <p:cNvCxnSpPr>
            <a:cxnSpLocks/>
          </p:cNvCxnSpPr>
          <p:nvPr/>
        </p:nvCxnSpPr>
        <p:spPr bwMode="auto">
          <a:xfrm>
            <a:off x="3009900" y="3360576"/>
            <a:ext cx="0" cy="76200"/>
          </a:xfrm>
          <a:prstGeom prst="line">
            <a:avLst/>
          </a:prstGeom>
          <a:ln>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37" name="Straight Connector 36">
            <a:extLst>
              <a:ext uri="{FF2B5EF4-FFF2-40B4-BE49-F238E27FC236}">
                <a16:creationId xmlns:a16="http://schemas.microsoft.com/office/drawing/2014/main" id="{321FDFFB-6534-4960-AC3F-6C874DFED11B}"/>
              </a:ext>
            </a:extLst>
          </p:cNvPr>
          <p:cNvCxnSpPr>
            <a:cxnSpLocks/>
          </p:cNvCxnSpPr>
          <p:nvPr/>
        </p:nvCxnSpPr>
        <p:spPr bwMode="auto">
          <a:xfrm>
            <a:off x="6019800" y="3360576"/>
            <a:ext cx="0" cy="76200"/>
          </a:xfrm>
          <a:prstGeom prst="line">
            <a:avLst/>
          </a:prstGeom>
          <a:ln>
            <a:headEnd type="none" w="med" len="med"/>
            <a:tailEnd type="none" w="med" len="med"/>
          </a:ln>
        </p:spPr>
        <p:style>
          <a:lnRef idx="1">
            <a:schemeClr val="dk1"/>
          </a:lnRef>
          <a:fillRef idx="0">
            <a:schemeClr val="dk1"/>
          </a:fillRef>
          <a:effectRef idx="0">
            <a:schemeClr val="dk1"/>
          </a:effectRef>
          <a:fontRef idx="minor">
            <a:schemeClr val="tx1"/>
          </a:fontRef>
        </p:style>
      </p:cxnSp>
      <p:sp>
        <p:nvSpPr>
          <p:cNvPr id="38" name="Rectangle 37">
            <a:extLst>
              <a:ext uri="{FF2B5EF4-FFF2-40B4-BE49-F238E27FC236}">
                <a16:creationId xmlns:a16="http://schemas.microsoft.com/office/drawing/2014/main" id="{6047479D-86DB-4979-BD5C-117E9E214BF1}"/>
              </a:ext>
            </a:extLst>
          </p:cNvPr>
          <p:cNvSpPr/>
          <p:nvPr/>
        </p:nvSpPr>
        <p:spPr bwMode="auto">
          <a:xfrm>
            <a:off x="2057400" y="3435662"/>
            <a:ext cx="1905000" cy="679138"/>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2000" dirty="0">
                <a:solidFill>
                  <a:schemeClr val="tx1"/>
                </a:solidFill>
              </a:rPr>
              <a:t>Ad-Hoc </a:t>
            </a:r>
            <a:r>
              <a:rPr lang="en-US" sz="2000" i="1" dirty="0">
                <a:solidFill>
                  <a:schemeClr val="tx1"/>
                </a:solidFill>
              </a:rPr>
              <a:t>1</a:t>
            </a:r>
            <a:r>
              <a:rPr lang="en-US" sz="2000" dirty="0">
                <a:solidFill>
                  <a:schemeClr val="tx1"/>
                </a:solidFill>
              </a:rPr>
              <a:t> </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2000" b="0" i="0" u="none" strike="noStrike" cap="none" normalizeH="0" baseline="0" dirty="0">
                <a:ln>
                  <a:noFill/>
                </a:ln>
                <a:solidFill>
                  <a:schemeClr val="tx1"/>
                </a:solidFill>
                <a:effectLst/>
              </a:rPr>
              <a:t>Chair(s)</a:t>
            </a:r>
          </a:p>
        </p:txBody>
      </p:sp>
      <p:sp>
        <p:nvSpPr>
          <p:cNvPr id="39" name="Rectangle 38">
            <a:extLst>
              <a:ext uri="{FF2B5EF4-FFF2-40B4-BE49-F238E27FC236}">
                <a16:creationId xmlns:a16="http://schemas.microsoft.com/office/drawing/2014/main" id="{BE561A9E-344D-44FE-8BB1-F9B2F731BCAA}"/>
              </a:ext>
            </a:extLst>
          </p:cNvPr>
          <p:cNvSpPr/>
          <p:nvPr/>
        </p:nvSpPr>
        <p:spPr bwMode="auto">
          <a:xfrm>
            <a:off x="5019943" y="3435661"/>
            <a:ext cx="2018438" cy="679135"/>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2000" dirty="0">
                <a:solidFill>
                  <a:schemeClr val="tx1"/>
                </a:solidFill>
              </a:rPr>
              <a:t>Ad-Hoc </a:t>
            </a:r>
            <a:r>
              <a:rPr lang="en-US" sz="2000" i="1" dirty="0">
                <a:solidFill>
                  <a:schemeClr val="tx1"/>
                </a:solidFill>
              </a:rPr>
              <a:t>N</a:t>
            </a:r>
            <a:r>
              <a:rPr lang="en-US" sz="2000" dirty="0">
                <a:solidFill>
                  <a:schemeClr val="tx1"/>
                </a:solidFill>
              </a:rPr>
              <a:t> </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2000" dirty="0">
                <a:solidFill>
                  <a:schemeClr val="tx1"/>
                </a:solidFill>
              </a:rPr>
              <a:t>Chair(s)</a:t>
            </a:r>
          </a:p>
        </p:txBody>
      </p:sp>
      <p:sp>
        <p:nvSpPr>
          <p:cNvPr id="41" name="TextBox 40">
            <a:extLst>
              <a:ext uri="{FF2B5EF4-FFF2-40B4-BE49-F238E27FC236}">
                <a16:creationId xmlns:a16="http://schemas.microsoft.com/office/drawing/2014/main" id="{FACAFD8F-4F50-4245-8C61-6A64F1611322}"/>
              </a:ext>
            </a:extLst>
          </p:cNvPr>
          <p:cNvSpPr txBox="1"/>
          <p:nvPr/>
        </p:nvSpPr>
        <p:spPr>
          <a:xfrm>
            <a:off x="4249578" y="3540139"/>
            <a:ext cx="492443" cy="461665"/>
          </a:xfrm>
          <a:prstGeom prst="rect">
            <a:avLst/>
          </a:prstGeom>
          <a:noFill/>
        </p:spPr>
        <p:txBody>
          <a:bodyPr wrap="none" rtlCol="0">
            <a:spAutoFit/>
          </a:bodyPr>
          <a:lstStyle/>
          <a:p>
            <a:r>
              <a:rPr lang="en-US" dirty="0">
                <a:solidFill>
                  <a:schemeClr val="tx1"/>
                </a:solidFill>
              </a:rPr>
              <a:t>…</a:t>
            </a:r>
          </a:p>
        </p:txBody>
      </p:sp>
      <p:sp>
        <p:nvSpPr>
          <p:cNvPr id="45" name="TextBox 44">
            <a:extLst>
              <a:ext uri="{FF2B5EF4-FFF2-40B4-BE49-F238E27FC236}">
                <a16:creationId xmlns:a16="http://schemas.microsoft.com/office/drawing/2014/main" id="{6C81672E-9982-4CC8-A59B-FBC38DC52450}"/>
              </a:ext>
            </a:extLst>
          </p:cNvPr>
          <p:cNvSpPr txBox="1"/>
          <p:nvPr/>
        </p:nvSpPr>
        <p:spPr>
          <a:xfrm>
            <a:off x="7125562" y="3478584"/>
            <a:ext cx="2018438" cy="523220"/>
          </a:xfrm>
          <a:prstGeom prst="rect">
            <a:avLst/>
          </a:prstGeom>
          <a:noFill/>
        </p:spPr>
        <p:txBody>
          <a:bodyPr wrap="square" rtlCol="0">
            <a:spAutoFit/>
          </a:bodyPr>
          <a:lstStyle/>
          <a:p>
            <a:r>
              <a:rPr lang="en-US" sz="1400" dirty="0">
                <a:solidFill>
                  <a:schemeClr val="tx1"/>
                </a:solidFill>
              </a:rPr>
              <a:t>Decided:     TG Members</a:t>
            </a:r>
          </a:p>
          <a:p>
            <a:r>
              <a:rPr lang="en-US" sz="1400" dirty="0">
                <a:solidFill>
                  <a:schemeClr val="tx1"/>
                </a:solidFill>
              </a:rPr>
              <a:t>Confirmed: TG Majority</a:t>
            </a:r>
          </a:p>
        </p:txBody>
      </p:sp>
    </p:spTree>
    <p:extLst>
      <p:ext uri="{BB962C8B-B14F-4D97-AF65-F5344CB8AC3E}">
        <p14:creationId xmlns:p14="http://schemas.microsoft.com/office/powerpoint/2010/main" val="3238388333"/>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675119-F6C5-4C5A-B13D-F123BD7E03BE}"/>
              </a:ext>
            </a:extLst>
          </p:cNvPr>
          <p:cNvSpPr>
            <a:spLocks noGrp="1"/>
          </p:cNvSpPr>
          <p:nvPr>
            <p:ph type="title"/>
          </p:nvPr>
        </p:nvSpPr>
        <p:spPr/>
        <p:txBody>
          <a:bodyPr/>
          <a:lstStyle/>
          <a:p>
            <a:r>
              <a:rPr lang="en-US" dirty="0"/>
              <a:t>Straw Poll 1</a:t>
            </a:r>
          </a:p>
        </p:txBody>
      </p:sp>
      <p:sp>
        <p:nvSpPr>
          <p:cNvPr id="3" name="Content Placeholder 2">
            <a:extLst>
              <a:ext uri="{FF2B5EF4-FFF2-40B4-BE49-F238E27FC236}">
                <a16:creationId xmlns:a16="http://schemas.microsoft.com/office/drawing/2014/main" id="{45677BBF-DA2D-4151-83D0-1E20E0563726}"/>
              </a:ext>
            </a:extLst>
          </p:cNvPr>
          <p:cNvSpPr>
            <a:spLocks noGrp="1"/>
          </p:cNvSpPr>
          <p:nvPr>
            <p:ph idx="1"/>
          </p:nvPr>
        </p:nvSpPr>
        <p:spPr/>
        <p:txBody>
          <a:bodyPr/>
          <a:lstStyle/>
          <a:p>
            <a:pPr>
              <a:buFont typeface="Arial" panose="020B0604020202020204" pitchFamily="34" charset="0"/>
              <a:buChar char="•"/>
            </a:pPr>
            <a:r>
              <a:rPr lang="en-US" dirty="0"/>
              <a:t>How many ad-hoc groups do you prefer?</a:t>
            </a:r>
          </a:p>
          <a:p>
            <a:pPr lvl="1">
              <a:buFont typeface="Arial" panose="020B0604020202020204" pitchFamily="34" charset="0"/>
              <a:buChar char="•"/>
            </a:pPr>
            <a:r>
              <a:rPr lang="en-US" dirty="0"/>
              <a:t>Two Ad-hoc groups			187 (+6)</a:t>
            </a:r>
          </a:p>
          <a:p>
            <a:pPr lvl="1">
              <a:buFont typeface="Arial" panose="020B0604020202020204" pitchFamily="34" charset="0"/>
              <a:buChar char="•"/>
            </a:pPr>
            <a:r>
              <a:rPr lang="en-US" dirty="0"/>
              <a:t>Three Ad-hoc groups			37 (+2	)</a:t>
            </a:r>
          </a:p>
          <a:p>
            <a:pPr lvl="1">
              <a:buFont typeface="Arial" panose="020B0604020202020204" pitchFamily="34" charset="0"/>
              <a:buChar char="•"/>
            </a:pPr>
            <a:r>
              <a:rPr lang="en-US" dirty="0"/>
              <a:t>None							4</a:t>
            </a:r>
          </a:p>
          <a:p>
            <a:pPr lvl="1">
              <a:buFont typeface="Arial" panose="020B0604020202020204" pitchFamily="34" charset="0"/>
              <a:buChar char="•"/>
            </a:pPr>
            <a:r>
              <a:rPr lang="en-US" dirty="0"/>
              <a:t>Abstain						13</a:t>
            </a:r>
          </a:p>
        </p:txBody>
      </p:sp>
      <p:sp>
        <p:nvSpPr>
          <p:cNvPr id="4" name="Slide Number Placeholder 3">
            <a:extLst>
              <a:ext uri="{FF2B5EF4-FFF2-40B4-BE49-F238E27FC236}">
                <a16:creationId xmlns:a16="http://schemas.microsoft.com/office/drawing/2014/main" id="{272738EE-8151-48FA-8D5A-2BB5EEB8F961}"/>
              </a:ext>
            </a:extLst>
          </p:cNvPr>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a:extLst>
              <a:ext uri="{FF2B5EF4-FFF2-40B4-BE49-F238E27FC236}">
                <a16:creationId xmlns:a16="http://schemas.microsoft.com/office/drawing/2014/main" id="{444737EB-80D0-4B4C-84F3-23336519716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D5054911-A778-4412-9233-8D9EC955ABAE}"/>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828299115"/>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201023-D319-47E9-A40B-77186EAD192A}"/>
              </a:ext>
            </a:extLst>
          </p:cNvPr>
          <p:cNvSpPr>
            <a:spLocks noGrp="1"/>
          </p:cNvSpPr>
          <p:nvPr>
            <p:ph type="title"/>
          </p:nvPr>
        </p:nvSpPr>
        <p:spPr/>
        <p:txBody>
          <a:bodyPr/>
          <a:lstStyle/>
          <a:p>
            <a:r>
              <a:rPr lang="en-US" dirty="0"/>
              <a:t>Straw Poll 2</a:t>
            </a:r>
          </a:p>
        </p:txBody>
      </p:sp>
      <p:sp>
        <p:nvSpPr>
          <p:cNvPr id="3" name="Content Placeholder 2">
            <a:extLst>
              <a:ext uri="{FF2B5EF4-FFF2-40B4-BE49-F238E27FC236}">
                <a16:creationId xmlns:a16="http://schemas.microsoft.com/office/drawing/2014/main" id="{2144E2DD-B4C9-4455-BF3D-11C5769871AF}"/>
              </a:ext>
            </a:extLst>
          </p:cNvPr>
          <p:cNvSpPr>
            <a:spLocks noGrp="1"/>
          </p:cNvSpPr>
          <p:nvPr>
            <p:ph idx="1"/>
          </p:nvPr>
        </p:nvSpPr>
        <p:spPr/>
        <p:txBody>
          <a:bodyPr/>
          <a:lstStyle/>
          <a:p>
            <a:pPr>
              <a:buFont typeface="Arial" panose="020B0604020202020204" pitchFamily="34" charset="0"/>
              <a:buChar char="•"/>
            </a:pPr>
            <a:r>
              <a:rPr lang="en-US" dirty="0"/>
              <a:t>How many ad-hoc chair(s) do you prefer per ad-hoc group?</a:t>
            </a:r>
          </a:p>
          <a:p>
            <a:pPr lvl="1">
              <a:buFont typeface="Arial" panose="020B0604020202020204" pitchFamily="34" charset="0"/>
              <a:buChar char="•"/>
            </a:pPr>
            <a:r>
              <a:rPr lang="en-US" dirty="0"/>
              <a:t>One ad-hoc chair			36</a:t>
            </a:r>
          </a:p>
          <a:p>
            <a:pPr lvl="1">
              <a:buFont typeface="Arial" panose="020B0604020202020204" pitchFamily="34" charset="0"/>
              <a:buChar char="•"/>
            </a:pPr>
            <a:r>
              <a:rPr lang="en-US" dirty="0">
                <a:solidFill>
                  <a:srgbClr val="00B050"/>
                </a:solidFill>
              </a:rPr>
              <a:t>Two ad-hoc chairs			105</a:t>
            </a:r>
          </a:p>
          <a:p>
            <a:pPr lvl="1">
              <a:buFont typeface="Arial" panose="020B0604020202020204" pitchFamily="34" charset="0"/>
              <a:buChar char="•"/>
            </a:pPr>
            <a:r>
              <a:rPr lang="en-US" dirty="0"/>
              <a:t>Three ad-hoc chairs		97</a:t>
            </a:r>
          </a:p>
          <a:p>
            <a:pPr lvl="1">
              <a:buFont typeface="Arial" panose="020B0604020202020204" pitchFamily="34" charset="0"/>
              <a:buChar char="•"/>
            </a:pPr>
            <a:r>
              <a:rPr lang="en-US" dirty="0"/>
              <a:t>Abstain					15</a:t>
            </a:r>
          </a:p>
        </p:txBody>
      </p:sp>
      <p:sp>
        <p:nvSpPr>
          <p:cNvPr id="4" name="Slide Number Placeholder 3">
            <a:extLst>
              <a:ext uri="{FF2B5EF4-FFF2-40B4-BE49-F238E27FC236}">
                <a16:creationId xmlns:a16="http://schemas.microsoft.com/office/drawing/2014/main" id="{E782EDCB-7899-4015-BC09-556409FEFBD7}"/>
              </a:ext>
            </a:extLst>
          </p:cNvPr>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a:extLst>
              <a:ext uri="{FF2B5EF4-FFF2-40B4-BE49-F238E27FC236}">
                <a16:creationId xmlns:a16="http://schemas.microsoft.com/office/drawing/2014/main" id="{81C4AC04-339C-49EB-8A37-5F6EE5CA03D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FED88F75-1924-4CBC-91FE-4A60A3529046}"/>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4285484906"/>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201023-D319-47E9-A40B-77186EAD192A}"/>
              </a:ext>
            </a:extLst>
          </p:cNvPr>
          <p:cNvSpPr>
            <a:spLocks noGrp="1"/>
          </p:cNvSpPr>
          <p:nvPr>
            <p:ph type="title"/>
          </p:nvPr>
        </p:nvSpPr>
        <p:spPr/>
        <p:txBody>
          <a:bodyPr/>
          <a:lstStyle/>
          <a:p>
            <a:r>
              <a:rPr lang="en-US" dirty="0"/>
              <a:t>Straw Poll 3 (pseudo-draw)</a:t>
            </a:r>
          </a:p>
        </p:txBody>
      </p:sp>
      <p:sp>
        <p:nvSpPr>
          <p:cNvPr id="3" name="Content Placeholder 2">
            <a:extLst>
              <a:ext uri="{FF2B5EF4-FFF2-40B4-BE49-F238E27FC236}">
                <a16:creationId xmlns:a16="http://schemas.microsoft.com/office/drawing/2014/main" id="{2144E2DD-B4C9-4455-BF3D-11C5769871AF}"/>
              </a:ext>
            </a:extLst>
          </p:cNvPr>
          <p:cNvSpPr>
            <a:spLocks noGrp="1"/>
          </p:cNvSpPr>
          <p:nvPr>
            <p:ph idx="1"/>
          </p:nvPr>
        </p:nvSpPr>
        <p:spPr/>
        <p:txBody>
          <a:bodyPr/>
          <a:lstStyle/>
          <a:p>
            <a:pPr>
              <a:buFont typeface="Arial" panose="020B0604020202020204" pitchFamily="34" charset="0"/>
              <a:buChar char="•"/>
            </a:pPr>
            <a:r>
              <a:rPr lang="en-US" dirty="0"/>
              <a:t>How many ad-hoc chair(s) do you prefer per ad-hoc group?</a:t>
            </a:r>
          </a:p>
          <a:p>
            <a:pPr lvl="1">
              <a:buFont typeface="Arial" panose="020B0604020202020204" pitchFamily="34" charset="0"/>
              <a:buChar char="•"/>
            </a:pPr>
            <a:r>
              <a:rPr lang="en-US" dirty="0">
                <a:solidFill>
                  <a:schemeClr val="tx1"/>
                </a:solidFill>
              </a:rPr>
              <a:t>Two ad-hoc chairs			 89	</a:t>
            </a:r>
          </a:p>
          <a:p>
            <a:pPr lvl="1">
              <a:buFont typeface="Arial" panose="020B0604020202020204" pitchFamily="34" charset="0"/>
              <a:buChar char="•"/>
            </a:pPr>
            <a:r>
              <a:rPr lang="en-US" dirty="0"/>
              <a:t>Three ad-hoc chairs		 132</a:t>
            </a:r>
          </a:p>
          <a:p>
            <a:pPr lvl="1">
              <a:buFont typeface="Arial" panose="020B0604020202020204" pitchFamily="34" charset="0"/>
              <a:buChar char="•"/>
            </a:pPr>
            <a:r>
              <a:rPr lang="en-US" dirty="0"/>
              <a:t>Abstain					 14			</a:t>
            </a:r>
          </a:p>
        </p:txBody>
      </p:sp>
      <p:sp>
        <p:nvSpPr>
          <p:cNvPr id="4" name="Slide Number Placeholder 3">
            <a:extLst>
              <a:ext uri="{FF2B5EF4-FFF2-40B4-BE49-F238E27FC236}">
                <a16:creationId xmlns:a16="http://schemas.microsoft.com/office/drawing/2014/main" id="{E782EDCB-7899-4015-BC09-556409FEFBD7}"/>
              </a:ext>
            </a:extLst>
          </p:cNvPr>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a:extLst>
              <a:ext uri="{FF2B5EF4-FFF2-40B4-BE49-F238E27FC236}">
                <a16:creationId xmlns:a16="http://schemas.microsoft.com/office/drawing/2014/main" id="{81C4AC04-339C-49EB-8A37-5F6EE5CA03D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FED88F75-1924-4CBC-91FE-4A60A3529046}"/>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783774361"/>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01035B-7F3B-4566-8DC8-16409D4449B5}"/>
              </a:ext>
            </a:extLst>
          </p:cNvPr>
          <p:cNvSpPr>
            <a:spLocks noGrp="1"/>
          </p:cNvSpPr>
          <p:nvPr>
            <p:ph type="title"/>
          </p:nvPr>
        </p:nvSpPr>
        <p:spPr/>
        <p:txBody>
          <a:bodyPr/>
          <a:lstStyle/>
          <a:p>
            <a:r>
              <a:rPr lang="en-US" dirty="0"/>
              <a:t>Ad-Hoc Groups Motion</a:t>
            </a:r>
          </a:p>
        </p:txBody>
      </p:sp>
      <p:sp>
        <p:nvSpPr>
          <p:cNvPr id="3" name="Content Placeholder 2">
            <a:extLst>
              <a:ext uri="{FF2B5EF4-FFF2-40B4-BE49-F238E27FC236}">
                <a16:creationId xmlns:a16="http://schemas.microsoft.com/office/drawing/2014/main" id="{DBB0B390-25E0-4DCA-8553-05206AB88AA8}"/>
              </a:ext>
            </a:extLst>
          </p:cNvPr>
          <p:cNvSpPr>
            <a:spLocks noGrp="1"/>
          </p:cNvSpPr>
          <p:nvPr>
            <p:ph idx="1"/>
          </p:nvPr>
        </p:nvSpPr>
        <p:spPr/>
        <p:txBody>
          <a:bodyPr/>
          <a:lstStyle/>
          <a:p>
            <a:pPr>
              <a:buFont typeface="Arial" panose="020B0604020202020204" pitchFamily="34" charset="0"/>
              <a:buChar char="•"/>
            </a:pPr>
            <a:r>
              <a:rPr lang="en-US" dirty="0"/>
              <a:t>Move to create 2 ad-hoc groups for TGbn</a:t>
            </a:r>
          </a:p>
          <a:p>
            <a:pPr lvl="1">
              <a:buFont typeface="Arial" panose="020B0604020202020204" pitchFamily="34" charset="0"/>
              <a:buChar char="•"/>
            </a:pPr>
            <a:r>
              <a:rPr lang="en-US" dirty="0"/>
              <a:t>One Ad-hoc group for PHY</a:t>
            </a:r>
          </a:p>
          <a:p>
            <a:pPr lvl="1">
              <a:buFont typeface="Arial" panose="020B0604020202020204" pitchFamily="34" charset="0"/>
              <a:buChar char="•"/>
            </a:pPr>
            <a:r>
              <a:rPr lang="en-US" dirty="0"/>
              <a:t>One Ad-hoc group for MAC</a:t>
            </a:r>
          </a:p>
          <a:p>
            <a:pPr marL="57150" indent="0"/>
            <a:r>
              <a:rPr lang="en-US" sz="1800" dirty="0"/>
              <a:t>NOTE-Each ad-hoc group has 3 ad-hoc chairs</a:t>
            </a:r>
          </a:p>
          <a:p>
            <a:pPr marL="57150" indent="0"/>
            <a:endParaRPr lang="en-US" sz="1800" dirty="0"/>
          </a:p>
          <a:p>
            <a:pPr marL="57150" indent="0"/>
            <a:r>
              <a:rPr lang="en-US" sz="1800" dirty="0"/>
              <a:t>Move:  Tuncer </a:t>
            </a:r>
            <a:r>
              <a:rPr lang="en-US" sz="1800" dirty="0" err="1"/>
              <a:t>Baykas</a:t>
            </a:r>
            <a:r>
              <a:rPr lang="en-US" sz="1800" dirty="0"/>
              <a:t>			Second: Bo</a:t>
            </a:r>
          </a:p>
          <a:p>
            <a:pPr marL="57150" indent="0"/>
            <a:r>
              <a:rPr lang="en-US" sz="1800" dirty="0"/>
              <a:t>Discussion: None.</a:t>
            </a:r>
          </a:p>
          <a:p>
            <a:pPr marL="57150" indent="0"/>
            <a:r>
              <a:rPr lang="en-US" sz="1800" dirty="0"/>
              <a:t>Result: </a:t>
            </a:r>
            <a:r>
              <a:rPr lang="en-US" sz="1800" dirty="0">
                <a:highlight>
                  <a:srgbClr val="00FF00"/>
                </a:highlight>
              </a:rPr>
              <a:t>Approved with unanimous consent</a:t>
            </a:r>
          </a:p>
          <a:p>
            <a:endParaRPr lang="en-US" dirty="0"/>
          </a:p>
        </p:txBody>
      </p:sp>
      <p:sp>
        <p:nvSpPr>
          <p:cNvPr id="4" name="Slide Number Placeholder 3">
            <a:extLst>
              <a:ext uri="{FF2B5EF4-FFF2-40B4-BE49-F238E27FC236}">
                <a16:creationId xmlns:a16="http://schemas.microsoft.com/office/drawing/2014/main" id="{AE25AF12-7E23-4C06-B788-EF3F8CEFB761}"/>
              </a:ext>
            </a:extLst>
          </p:cNvPr>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a:extLst>
              <a:ext uri="{FF2B5EF4-FFF2-40B4-BE49-F238E27FC236}">
                <a16:creationId xmlns:a16="http://schemas.microsoft.com/office/drawing/2014/main" id="{062480CD-EF38-418E-AE64-63D71D96A830}"/>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35F451C8-01D9-4EA1-9DC5-5D44A4E585A0}"/>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2587766060"/>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599490-C9AC-4AAE-9E1D-B8C9B6211757}"/>
              </a:ext>
            </a:extLst>
          </p:cNvPr>
          <p:cNvSpPr>
            <a:spLocks noGrp="1"/>
          </p:cNvSpPr>
          <p:nvPr>
            <p:ph type="title"/>
          </p:nvPr>
        </p:nvSpPr>
        <p:spPr/>
        <p:txBody>
          <a:bodyPr/>
          <a:lstStyle/>
          <a:p>
            <a:r>
              <a:rPr lang="en-US" dirty="0"/>
              <a:t>TG Documents (cont.)</a:t>
            </a:r>
          </a:p>
        </p:txBody>
      </p:sp>
      <p:sp>
        <p:nvSpPr>
          <p:cNvPr id="3" name="Content Placeholder 2">
            <a:extLst>
              <a:ext uri="{FF2B5EF4-FFF2-40B4-BE49-F238E27FC236}">
                <a16:creationId xmlns:a16="http://schemas.microsoft.com/office/drawing/2014/main" id="{39DA27EA-B4ED-41DE-B613-2353D3E3F678}"/>
              </a:ext>
            </a:extLst>
          </p:cNvPr>
          <p:cNvSpPr>
            <a:spLocks noGrp="1"/>
          </p:cNvSpPr>
          <p:nvPr>
            <p:ph idx="1"/>
          </p:nvPr>
        </p:nvSpPr>
        <p:spPr/>
        <p:txBody>
          <a:bodyPr/>
          <a:lstStyle/>
          <a:p>
            <a:pPr>
              <a:buFont typeface="Arial" panose="020B0604020202020204" pitchFamily="34" charset="0"/>
              <a:buChar char="•"/>
            </a:pPr>
            <a:r>
              <a:rPr lang="en-GB" altLang="en-US" sz="2000" dirty="0"/>
              <a:t>Timeline Discussions</a:t>
            </a:r>
          </a:p>
          <a:p>
            <a:pPr marL="800100" lvl="1" indent="-342900">
              <a:buFont typeface="Arial" panose="020B0604020202020204" pitchFamily="34" charset="0"/>
              <a:buChar char="•"/>
            </a:pPr>
            <a:r>
              <a:rPr lang="en-GB" altLang="en-US" sz="1800" dirty="0">
                <a:solidFill>
                  <a:srgbClr val="00B050"/>
                </a:solidFill>
                <a:hlinkClick r:id="rId2">
                  <a:extLst>
                    <a:ext uri="{A12FA001-AC4F-418D-AE19-62706E023703}">
                      <ahyp:hlinkClr xmlns:ahyp="http://schemas.microsoft.com/office/drawing/2018/hyperlinkcolor" val="tx"/>
                    </a:ext>
                  </a:extLst>
                </a:hlinkClick>
              </a:rPr>
              <a:t>11-23/1931r1</a:t>
            </a:r>
            <a:r>
              <a:rPr lang="en-GB" altLang="en-US" sz="1800" dirty="0">
                <a:solidFill>
                  <a:srgbClr val="00B050"/>
                </a:solidFill>
              </a:rPr>
              <a:t> TGbn proposed Timeline (Laurent Cariou)</a:t>
            </a:r>
          </a:p>
          <a:p>
            <a:pPr>
              <a:buFont typeface="Arial" panose="020B0604020202020204" pitchFamily="34" charset="0"/>
              <a:buChar char="•"/>
            </a:pPr>
            <a:r>
              <a:rPr lang="en-US" sz="2000" dirty="0"/>
              <a:t>Selection Procedure</a:t>
            </a:r>
          </a:p>
          <a:p>
            <a:pPr marL="800100" lvl="1" indent="-342900">
              <a:buFont typeface="Arial" panose="020B0604020202020204" pitchFamily="34" charset="0"/>
              <a:buChar char="•"/>
            </a:pPr>
            <a:r>
              <a:rPr lang="en-US" sz="1800" dirty="0">
                <a:solidFill>
                  <a:srgbClr val="00B050"/>
                </a:solidFill>
                <a:hlinkClick r:id="rId3">
                  <a:extLst>
                    <a:ext uri="{A12FA001-AC4F-418D-AE19-62706E023703}">
                      <ahyp:hlinkClr xmlns:ahyp="http://schemas.microsoft.com/office/drawing/2018/hyperlinkcolor" val="tx"/>
                    </a:ext>
                  </a:extLst>
                </a:hlinkClick>
              </a:rPr>
              <a:t>11-23/1987r0</a:t>
            </a:r>
            <a:r>
              <a:rPr lang="en-US" sz="1800" dirty="0">
                <a:solidFill>
                  <a:srgbClr val="00B050"/>
                </a:solidFill>
              </a:rPr>
              <a:t> 802.11bn selection procedure (Alfred Asterjadhi)</a:t>
            </a:r>
          </a:p>
          <a:p>
            <a:pPr marL="400050">
              <a:buFont typeface="Arial" panose="020B0604020202020204" pitchFamily="34" charset="0"/>
              <a:buChar char="•"/>
            </a:pPr>
            <a:r>
              <a:rPr lang="en-US" sz="2000" dirty="0"/>
              <a:t>Functional Requirements</a:t>
            </a:r>
          </a:p>
          <a:p>
            <a:pPr marL="800100" lvl="1">
              <a:buFont typeface="Arial" panose="020B0604020202020204" pitchFamily="34" charset="0"/>
              <a:buChar char="•"/>
            </a:pPr>
            <a:r>
              <a:rPr lang="en-US" sz="1800" dirty="0">
                <a:solidFill>
                  <a:srgbClr val="00B050"/>
                </a:solidFill>
                <a:hlinkClick r:id="rId4">
                  <a:extLst>
                    <a:ext uri="{A12FA001-AC4F-418D-AE19-62706E023703}">
                      <ahyp:hlinkClr xmlns:ahyp="http://schemas.microsoft.com/office/drawing/2018/hyperlinkcolor" val="tx"/>
                    </a:ext>
                  </a:extLst>
                </a:hlinkClick>
              </a:rPr>
              <a:t>11-23/2030r0</a:t>
            </a:r>
            <a:r>
              <a:rPr lang="en-US" sz="1800" dirty="0">
                <a:solidFill>
                  <a:srgbClr val="00B050"/>
                </a:solidFill>
              </a:rPr>
              <a:t> Proposed 802.11bn Functional Requirements	(Ming Gan )</a:t>
            </a:r>
          </a:p>
          <a:p>
            <a:pPr marL="800100" lvl="1" indent="-342900">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E2CA189B-3E8D-4E7D-BFCD-C0E59EF25F06}"/>
              </a:ext>
            </a:extLst>
          </p:cNvPr>
          <p:cNvSpPr>
            <a:spLocks noGrp="1"/>
          </p:cNvSpPr>
          <p:nvPr>
            <p:ph type="sldNum" idx="12"/>
          </p:nvPr>
        </p:nvSpPr>
        <p:spPr/>
        <p:txBody>
          <a:bodyPr/>
          <a:lstStyle/>
          <a:p>
            <a:r>
              <a:rPr lang="en-GB"/>
              <a:t>Slide </a:t>
            </a:r>
            <a:fld id="{440F5867-744E-4AA6-B0ED-4C44D2DFBB7B}" type="slidenum">
              <a:rPr lang="en-GB" smtClean="0"/>
              <a:pPr/>
              <a:t>59</a:t>
            </a:fld>
            <a:endParaRPr lang="en-GB" dirty="0"/>
          </a:p>
        </p:txBody>
      </p:sp>
      <p:sp>
        <p:nvSpPr>
          <p:cNvPr id="5" name="Footer Placeholder 4">
            <a:extLst>
              <a:ext uri="{FF2B5EF4-FFF2-40B4-BE49-F238E27FC236}">
                <a16:creationId xmlns:a16="http://schemas.microsoft.com/office/drawing/2014/main" id="{D2EE9609-3661-4035-ABA1-61FF6B64542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30CD760C-E776-4674-BFC2-A6C452C90E95}"/>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342433167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a:xfrm>
            <a:off x="685800" y="1981200"/>
            <a:ext cx="7770813" cy="4343400"/>
          </a:xfrm>
        </p:spPr>
        <p:txBody>
          <a:bodyPr/>
          <a:lstStyle/>
          <a:p>
            <a:pPr marL="400050">
              <a:buFont typeface="Arial" panose="020B0604020202020204" pitchFamily="34" charset="0"/>
              <a:buChar char="•"/>
            </a:pPr>
            <a:r>
              <a:rPr lang="en-GB" sz="2000" dirty="0"/>
              <a:t>Please ensure that the following information is listed correctly when joining the call:</a:t>
            </a:r>
            <a:endParaRPr lang="en-US" sz="2000" dirty="0"/>
          </a:p>
          <a:p>
            <a:pPr marL="800100" lvl="1">
              <a:buFont typeface="Arial" panose="020B0604020202020204" pitchFamily="34" charset="0"/>
              <a:buChar char="•"/>
            </a:pPr>
            <a:r>
              <a:rPr lang="en-GB" sz="1800" dirty="0"/>
              <a:t>"[voter status] First Name Last Name (Affiliation)"</a:t>
            </a:r>
            <a:endParaRPr lang="en-US" sz="1800"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If you plan to make a submission be sure it does not contain company logos or advertising</a:t>
            </a:r>
          </a:p>
          <a:p>
            <a:pPr marL="800100" lvl="1" indent="-342900">
              <a:buFont typeface="Arial" panose="020B0604020202020204" pitchFamily="34" charset="0"/>
              <a:buChar char="•"/>
            </a:pPr>
            <a:r>
              <a:rPr lang="en-US" altLang="en-US" sz="1800" dirty="0"/>
              <a:t>Upload submission: </a:t>
            </a:r>
            <a:r>
              <a:rPr lang="en-US" altLang="en-US" sz="1800" dirty="0">
                <a:hlinkClick r:id="rId3"/>
              </a:rPr>
              <a:t>http://mentor.ieee.org</a:t>
            </a:r>
            <a:r>
              <a:rPr lang="en-US" altLang="en-US" sz="1800" dirty="0"/>
              <a:t> in “TGbn” group</a:t>
            </a:r>
          </a:p>
          <a:p>
            <a:pPr marL="800100" lvl="1" indent="-342900">
              <a:buFont typeface="Arial" panose="020B0604020202020204" pitchFamily="34" charset="0"/>
              <a:buChar char="•"/>
            </a:pPr>
            <a:r>
              <a:rPr lang="en-US" altLang="en-US" sz="1800" u="sng" dirty="0"/>
              <a:t>IEEE802.11 submission templates and requirements can be found </a:t>
            </a:r>
            <a:r>
              <a:rPr lang="en-US" altLang="en-US" sz="1800" u="sng" dirty="0">
                <a:hlinkClick r:id="rId4"/>
              </a:rPr>
              <a:t>here</a:t>
            </a:r>
            <a:endParaRPr lang="en-US" altLang="en-US" sz="1800" u="sng"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Questions on Voting status, Ballot pool, Access to Reflector, Documentation,  member’</a:t>
            </a:r>
            <a:r>
              <a:rPr lang="en-US" altLang="ja-JP" sz="2000" dirty="0"/>
              <a:t>s area</a:t>
            </a:r>
          </a:p>
          <a:p>
            <a:pPr lvl="1">
              <a:buFont typeface="Arial" panose="020B0604020202020204" pitchFamily="34" charset="0"/>
              <a:buChar char="•"/>
            </a:pPr>
            <a:r>
              <a:rPr lang="en-US" altLang="en-US" sz="1800" dirty="0"/>
              <a:t>Please e-mail Jon Rosdahl –  </a:t>
            </a:r>
            <a:r>
              <a:rPr lang="en-US" altLang="en-US" sz="1800" dirty="0">
                <a:hlinkClick r:id="rId5"/>
              </a:rPr>
              <a:t>jrosdahl@ieee.org</a:t>
            </a:r>
            <a:endParaRPr lang="en-US" alt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733EE7F5-4D25-4915-8021-FD9EE23E2C32}"/>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3136880362"/>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BD6150-B5AA-4C79-B32B-D49BF01260D2}"/>
              </a:ext>
            </a:extLst>
          </p:cNvPr>
          <p:cNvSpPr>
            <a:spLocks noGrp="1"/>
          </p:cNvSpPr>
          <p:nvPr>
            <p:ph type="title"/>
          </p:nvPr>
        </p:nvSpPr>
        <p:spPr>
          <a:xfrm>
            <a:off x="685800" y="685800"/>
            <a:ext cx="7770813" cy="1065213"/>
          </a:xfrm>
        </p:spPr>
        <p:txBody>
          <a:bodyPr/>
          <a:lstStyle/>
          <a:p>
            <a:r>
              <a:rPr lang="en-US" dirty="0"/>
              <a:t>Timeline Motion</a:t>
            </a:r>
          </a:p>
        </p:txBody>
      </p:sp>
      <p:sp>
        <p:nvSpPr>
          <p:cNvPr id="3" name="Content Placeholder 2">
            <a:extLst>
              <a:ext uri="{FF2B5EF4-FFF2-40B4-BE49-F238E27FC236}">
                <a16:creationId xmlns:a16="http://schemas.microsoft.com/office/drawing/2014/main" id="{20CC051C-D187-46B0-9AE3-8EDB33957B79}"/>
              </a:ext>
            </a:extLst>
          </p:cNvPr>
          <p:cNvSpPr>
            <a:spLocks noGrp="1"/>
          </p:cNvSpPr>
          <p:nvPr>
            <p:ph idx="1"/>
          </p:nvPr>
        </p:nvSpPr>
        <p:spPr>
          <a:xfrm>
            <a:off x="685800" y="1981200"/>
            <a:ext cx="7770813" cy="4494213"/>
          </a:xfrm>
        </p:spPr>
        <p:txBody>
          <a:bodyPr/>
          <a:lstStyle/>
          <a:p>
            <a:r>
              <a:rPr lang="en-US" sz="1800" dirty="0"/>
              <a:t>Move to adopt the following timeline for TGbn</a:t>
            </a:r>
          </a:p>
          <a:p>
            <a:pPr lvl="1">
              <a:buFont typeface="Arial" panose="020B0604020202020204" pitchFamily="34" charset="0"/>
              <a:buChar char="•"/>
            </a:pPr>
            <a:r>
              <a:rPr lang="en-US" altLang="en-US" sz="1600" dirty="0"/>
              <a:t>PAR approved						July 2023</a:t>
            </a:r>
          </a:p>
          <a:p>
            <a:pPr lvl="1">
              <a:buFont typeface="Arial" panose="020B0604020202020204" pitchFamily="34" charset="0"/>
              <a:buChar char="•"/>
            </a:pPr>
            <a:r>
              <a:rPr lang="en-US" altLang="en-US" sz="1600" dirty="0"/>
              <a:t>First TG meeting						Nov 2023</a:t>
            </a:r>
          </a:p>
          <a:p>
            <a:pPr lvl="1">
              <a:buFont typeface="Arial" panose="020B0604020202020204" pitchFamily="34" charset="0"/>
              <a:buChar char="•"/>
            </a:pPr>
            <a:r>
              <a:rPr lang="en-US" altLang="en-US" sz="1600" dirty="0"/>
              <a:t>D0.1 								Jan 2025</a:t>
            </a:r>
          </a:p>
          <a:p>
            <a:pPr lvl="1">
              <a:buFont typeface="Arial" panose="020B0604020202020204" pitchFamily="34" charset="0"/>
              <a:buChar char="•"/>
            </a:pPr>
            <a:r>
              <a:rPr lang="en-US" altLang="en-US" sz="1600" dirty="0"/>
              <a:t>D1.0 Letter Ballot						May 2025</a:t>
            </a:r>
          </a:p>
          <a:p>
            <a:pPr lvl="1">
              <a:buFont typeface="Arial" panose="020B0604020202020204" pitchFamily="34" charset="0"/>
              <a:buChar char="•"/>
            </a:pPr>
            <a:r>
              <a:rPr lang="en-US" altLang="en-US" sz="1600" dirty="0"/>
              <a:t>D2.0 LB 							May 2026</a:t>
            </a:r>
          </a:p>
          <a:p>
            <a:pPr lvl="1">
              <a:buFont typeface="Arial" panose="020B0604020202020204" pitchFamily="34" charset="0"/>
              <a:buChar char="•"/>
            </a:pPr>
            <a:r>
              <a:rPr lang="en-US" altLang="en-US" sz="1600" dirty="0"/>
              <a:t>D3.0 LB 							Jan 2027</a:t>
            </a:r>
          </a:p>
          <a:p>
            <a:pPr lvl="1">
              <a:buFont typeface="Arial" panose="020B0604020202020204" pitchFamily="34" charset="0"/>
              <a:buChar char="•"/>
            </a:pPr>
            <a:r>
              <a:rPr lang="en-US" altLang="en-US" sz="1600" dirty="0"/>
              <a:t>Initial SA ballot (D4.0)					May 2027</a:t>
            </a:r>
          </a:p>
          <a:p>
            <a:pPr lvl="1">
              <a:buFont typeface="Arial" panose="020B0604020202020204" pitchFamily="34" charset="0"/>
              <a:buChar char="•"/>
            </a:pPr>
            <a:r>
              <a:rPr lang="en-US" altLang="en-US" sz="1600" dirty="0"/>
              <a:t>Final 802.11 WG approval				Mar 2028</a:t>
            </a:r>
          </a:p>
          <a:p>
            <a:pPr lvl="1">
              <a:buFont typeface="Arial" panose="020B0604020202020204" pitchFamily="34" charset="0"/>
              <a:buChar char="•"/>
            </a:pPr>
            <a:r>
              <a:rPr lang="en-US" altLang="en-US" sz="1600" dirty="0"/>
              <a:t>802 EC approval						Mar 2028</a:t>
            </a:r>
          </a:p>
          <a:p>
            <a:pPr lvl="1">
              <a:buFont typeface="Arial" panose="020B0604020202020204" pitchFamily="34" charset="0"/>
              <a:buChar char="•"/>
            </a:pPr>
            <a:r>
              <a:rPr lang="en-US" altLang="en-US" sz="1600" dirty="0"/>
              <a:t>RevCom and SASB approval				May 2028</a:t>
            </a:r>
            <a:r>
              <a:rPr lang="en-US" altLang="en-US" sz="1400" dirty="0"/>
              <a:t>	</a:t>
            </a:r>
            <a:endParaRPr lang="en-US" sz="1800" dirty="0"/>
          </a:p>
          <a:p>
            <a:r>
              <a:rPr lang="en-US" sz="1800" dirty="0"/>
              <a:t>Move: Laurent Cariou					Second: Bin Tian</a:t>
            </a:r>
          </a:p>
          <a:p>
            <a:r>
              <a:rPr lang="en-US" sz="1800" dirty="0"/>
              <a:t>Discussion: None.</a:t>
            </a:r>
          </a:p>
          <a:p>
            <a:r>
              <a:rPr lang="en-US" sz="1800" dirty="0"/>
              <a:t>Result: </a:t>
            </a:r>
            <a:r>
              <a:rPr lang="en-US" sz="1800" dirty="0">
                <a:highlight>
                  <a:srgbClr val="00FF00"/>
                </a:highlight>
              </a:rPr>
              <a:t>Approved with unanimous consent.</a:t>
            </a:r>
          </a:p>
        </p:txBody>
      </p:sp>
      <p:sp>
        <p:nvSpPr>
          <p:cNvPr id="4" name="Slide Number Placeholder 3">
            <a:extLst>
              <a:ext uri="{FF2B5EF4-FFF2-40B4-BE49-F238E27FC236}">
                <a16:creationId xmlns:a16="http://schemas.microsoft.com/office/drawing/2014/main" id="{39F4CEC6-FE4D-4BF3-B791-8C41318F7B4F}"/>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60</a:t>
            </a:fld>
            <a:endParaRPr lang="en-GB" dirty="0"/>
          </a:p>
        </p:txBody>
      </p:sp>
      <p:sp>
        <p:nvSpPr>
          <p:cNvPr id="5" name="Footer Placeholder 4">
            <a:extLst>
              <a:ext uri="{FF2B5EF4-FFF2-40B4-BE49-F238E27FC236}">
                <a16:creationId xmlns:a16="http://schemas.microsoft.com/office/drawing/2014/main" id="{C877FCD2-3E00-48D4-982C-84F82AFD3397}"/>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EBEA6D7-69C5-4556-9BB1-4591BCE7D572}"/>
              </a:ext>
            </a:extLst>
          </p:cNvPr>
          <p:cNvSpPr>
            <a:spLocks noGrp="1"/>
          </p:cNvSpPr>
          <p:nvPr>
            <p:ph type="dt" idx="15"/>
          </p:nvPr>
        </p:nvSpPr>
        <p:spPr>
          <a:xfrm>
            <a:off x="696912" y="333375"/>
            <a:ext cx="1874823" cy="273050"/>
          </a:xfrm>
        </p:spPr>
        <p:txBody>
          <a:bodyPr/>
          <a:lstStyle/>
          <a:p>
            <a:r>
              <a:rPr lang="en-US" dirty="0"/>
              <a:t>November 2023</a:t>
            </a:r>
            <a:endParaRPr lang="en-GB" dirty="0"/>
          </a:p>
        </p:txBody>
      </p:sp>
    </p:spTree>
    <p:extLst>
      <p:ext uri="{BB962C8B-B14F-4D97-AF65-F5344CB8AC3E}">
        <p14:creationId xmlns:p14="http://schemas.microsoft.com/office/powerpoint/2010/main" val="1909955060"/>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4BC9CA-A5B6-4E8B-BAC6-E5C8B88CBB02}"/>
              </a:ext>
            </a:extLst>
          </p:cNvPr>
          <p:cNvSpPr>
            <a:spLocks noGrp="1"/>
          </p:cNvSpPr>
          <p:nvPr>
            <p:ph type="title"/>
          </p:nvPr>
        </p:nvSpPr>
        <p:spPr/>
        <p:txBody>
          <a:bodyPr/>
          <a:lstStyle/>
          <a:p>
            <a:r>
              <a:rPr lang="en-US" dirty="0"/>
              <a:t>Selection Procedure Motion</a:t>
            </a:r>
          </a:p>
        </p:txBody>
      </p:sp>
      <p:sp>
        <p:nvSpPr>
          <p:cNvPr id="3" name="Content Placeholder 2">
            <a:extLst>
              <a:ext uri="{FF2B5EF4-FFF2-40B4-BE49-F238E27FC236}">
                <a16:creationId xmlns:a16="http://schemas.microsoft.com/office/drawing/2014/main" id="{FA20663D-ABC9-4224-908E-120488311D17}"/>
              </a:ext>
            </a:extLst>
          </p:cNvPr>
          <p:cNvSpPr>
            <a:spLocks noGrp="1"/>
          </p:cNvSpPr>
          <p:nvPr>
            <p:ph idx="1"/>
          </p:nvPr>
        </p:nvSpPr>
        <p:spPr/>
        <p:txBody>
          <a:bodyPr/>
          <a:lstStyle/>
          <a:p>
            <a:pPr>
              <a:buFont typeface="Arial" panose="020B0604020202020204" pitchFamily="34" charset="0"/>
              <a:buChar char="•"/>
            </a:pPr>
            <a:r>
              <a:rPr lang="en-US" dirty="0"/>
              <a:t>Move to adopt </a:t>
            </a:r>
            <a:r>
              <a:rPr lang="en-US" dirty="0">
                <a:hlinkClick r:id="rId2"/>
              </a:rPr>
              <a:t>11-23/1987r0</a:t>
            </a:r>
            <a:r>
              <a:rPr lang="en-US" dirty="0"/>
              <a:t> as the selection procedure document for TGbn</a:t>
            </a:r>
          </a:p>
          <a:p>
            <a:pPr>
              <a:buFont typeface="Arial" panose="020B0604020202020204" pitchFamily="34" charset="0"/>
              <a:buChar char="•"/>
            </a:pPr>
            <a:endParaRPr lang="en-US" dirty="0"/>
          </a:p>
          <a:p>
            <a:pPr>
              <a:buFont typeface="Arial" panose="020B0604020202020204" pitchFamily="34" charset="0"/>
              <a:buChar char="•"/>
            </a:pPr>
            <a:endParaRPr lang="en-US" dirty="0"/>
          </a:p>
          <a:p>
            <a:pPr marL="0" indent="0"/>
            <a:r>
              <a:rPr lang="en-US" dirty="0"/>
              <a:t>Move: Bin Tian		Second: Ming Gan</a:t>
            </a:r>
          </a:p>
          <a:p>
            <a:pPr marL="0" indent="0"/>
            <a:r>
              <a:rPr lang="en-US" dirty="0"/>
              <a:t>Discussion: Minor clarification.</a:t>
            </a:r>
          </a:p>
          <a:p>
            <a:r>
              <a:rPr lang="en-US" sz="2400" dirty="0"/>
              <a:t>Result: </a:t>
            </a:r>
            <a:r>
              <a:rPr lang="en-US" sz="2400" dirty="0">
                <a:highlight>
                  <a:srgbClr val="00FF00"/>
                </a:highlight>
              </a:rPr>
              <a:t>Approved with unanimous consent.</a:t>
            </a:r>
          </a:p>
        </p:txBody>
      </p:sp>
      <p:sp>
        <p:nvSpPr>
          <p:cNvPr id="4" name="Slide Number Placeholder 3">
            <a:extLst>
              <a:ext uri="{FF2B5EF4-FFF2-40B4-BE49-F238E27FC236}">
                <a16:creationId xmlns:a16="http://schemas.microsoft.com/office/drawing/2014/main" id="{E7A22680-0848-41EE-8211-BFAD6A625920}"/>
              </a:ext>
            </a:extLst>
          </p:cNvPr>
          <p:cNvSpPr>
            <a:spLocks noGrp="1"/>
          </p:cNvSpPr>
          <p:nvPr>
            <p:ph type="sldNum" idx="12"/>
          </p:nvPr>
        </p:nvSpPr>
        <p:spPr/>
        <p:txBody>
          <a:bodyPr/>
          <a:lstStyle/>
          <a:p>
            <a:r>
              <a:rPr lang="en-GB"/>
              <a:t>Slide </a:t>
            </a:r>
            <a:fld id="{440F5867-744E-4AA6-B0ED-4C44D2DFBB7B}" type="slidenum">
              <a:rPr lang="en-GB" smtClean="0"/>
              <a:pPr/>
              <a:t>61</a:t>
            </a:fld>
            <a:endParaRPr lang="en-GB" dirty="0"/>
          </a:p>
        </p:txBody>
      </p:sp>
      <p:sp>
        <p:nvSpPr>
          <p:cNvPr id="5" name="Footer Placeholder 4">
            <a:extLst>
              <a:ext uri="{FF2B5EF4-FFF2-40B4-BE49-F238E27FC236}">
                <a16:creationId xmlns:a16="http://schemas.microsoft.com/office/drawing/2014/main" id="{0DF02F64-2290-45DC-A0DF-78BAFBAC0690}"/>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A295A35-999D-4710-8473-E91D00782EF7}"/>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2629402207"/>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9C454F-3722-46B0-80B4-0B8C55FFDE76}"/>
              </a:ext>
            </a:extLst>
          </p:cNvPr>
          <p:cNvSpPr>
            <a:spLocks noGrp="1"/>
          </p:cNvSpPr>
          <p:nvPr>
            <p:ph type="title"/>
          </p:nvPr>
        </p:nvSpPr>
        <p:spPr/>
        <p:txBody>
          <a:bodyPr/>
          <a:lstStyle/>
          <a:p>
            <a:r>
              <a:rPr lang="en-US" dirty="0"/>
              <a:t>Functional Requirements Motion</a:t>
            </a:r>
          </a:p>
        </p:txBody>
      </p:sp>
      <p:sp>
        <p:nvSpPr>
          <p:cNvPr id="3" name="Content Placeholder 2">
            <a:extLst>
              <a:ext uri="{FF2B5EF4-FFF2-40B4-BE49-F238E27FC236}">
                <a16:creationId xmlns:a16="http://schemas.microsoft.com/office/drawing/2014/main" id="{02BA561B-8BAF-4EA4-A797-850374784F0E}"/>
              </a:ext>
            </a:extLst>
          </p:cNvPr>
          <p:cNvSpPr>
            <a:spLocks noGrp="1"/>
          </p:cNvSpPr>
          <p:nvPr>
            <p:ph idx="1"/>
          </p:nvPr>
        </p:nvSpPr>
        <p:spPr/>
        <p:txBody>
          <a:bodyPr/>
          <a:lstStyle/>
          <a:p>
            <a:pPr>
              <a:buFont typeface="Arial" panose="020B0604020202020204" pitchFamily="34" charset="0"/>
              <a:buChar char="•"/>
            </a:pPr>
            <a:r>
              <a:rPr lang="en-US" dirty="0"/>
              <a:t>Move to accept </a:t>
            </a:r>
            <a:r>
              <a:rPr lang="en-US" dirty="0">
                <a:hlinkClick r:id="rId2"/>
              </a:rPr>
              <a:t>11-23/2030r1</a:t>
            </a:r>
            <a:r>
              <a:rPr lang="en-US" dirty="0"/>
              <a:t> as the functional requirements document for TGbn</a:t>
            </a:r>
          </a:p>
          <a:p>
            <a:endParaRPr lang="en-US" dirty="0"/>
          </a:p>
          <a:p>
            <a:r>
              <a:rPr lang="en-US" dirty="0"/>
              <a:t>Move:	Srinivas Kandala		Second: Rubayet Shafin</a:t>
            </a:r>
          </a:p>
          <a:p>
            <a:r>
              <a:rPr lang="en-US" dirty="0"/>
              <a:t>Discussion: None.</a:t>
            </a:r>
          </a:p>
          <a:p>
            <a:r>
              <a:rPr lang="en-US" sz="2400" dirty="0"/>
              <a:t>Result: </a:t>
            </a:r>
            <a:r>
              <a:rPr lang="en-US" sz="2400" dirty="0">
                <a:highlight>
                  <a:srgbClr val="00FF00"/>
                </a:highlight>
              </a:rPr>
              <a:t>Approved with unanimous consent.</a:t>
            </a:r>
          </a:p>
        </p:txBody>
      </p:sp>
      <p:sp>
        <p:nvSpPr>
          <p:cNvPr id="4" name="Slide Number Placeholder 3">
            <a:extLst>
              <a:ext uri="{FF2B5EF4-FFF2-40B4-BE49-F238E27FC236}">
                <a16:creationId xmlns:a16="http://schemas.microsoft.com/office/drawing/2014/main" id="{02863920-48B3-40ED-9A8D-261EFB84FE77}"/>
              </a:ext>
            </a:extLst>
          </p:cNvPr>
          <p:cNvSpPr>
            <a:spLocks noGrp="1"/>
          </p:cNvSpPr>
          <p:nvPr>
            <p:ph type="sldNum" idx="12"/>
          </p:nvPr>
        </p:nvSpPr>
        <p:spPr/>
        <p:txBody>
          <a:bodyPr/>
          <a:lstStyle/>
          <a:p>
            <a:r>
              <a:rPr lang="en-GB"/>
              <a:t>Slide </a:t>
            </a:r>
            <a:fld id="{440F5867-744E-4AA6-B0ED-4C44D2DFBB7B}" type="slidenum">
              <a:rPr lang="en-GB" smtClean="0"/>
              <a:pPr/>
              <a:t>62</a:t>
            </a:fld>
            <a:endParaRPr lang="en-GB" dirty="0"/>
          </a:p>
        </p:txBody>
      </p:sp>
      <p:sp>
        <p:nvSpPr>
          <p:cNvPr id="5" name="Footer Placeholder 4">
            <a:extLst>
              <a:ext uri="{FF2B5EF4-FFF2-40B4-BE49-F238E27FC236}">
                <a16:creationId xmlns:a16="http://schemas.microsoft.com/office/drawing/2014/main" id="{CBC71843-1C8F-4AE8-9A65-F58F3685757D}"/>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9119043-A33A-4FCD-8445-EFEC606B0FF2}"/>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2586608742"/>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F97F5A-CE7F-7BBA-0DB4-CF87B031E7D4}"/>
              </a:ext>
            </a:extLst>
          </p:cNvPr>
          <p:cNvSpPr>
            <a:spLocks noGrp="1"/>
          </p:cNvSpPr>
          <p:nvPr>
            <p:ph type="title"/>
          </p:nvPr>
        </p:nvSpPr>
        <p:spPr>
          <a:xfrm>
            <a:off x="685800" y="685800"/>
            <a:ext cx="7770813" cy="1065213"/>
          </a:xfrm>
        </p:spPr>
        <p:txBody>
          <a:bodyPr/>
          <a:lstStyle/>
          <a:p>
            <a:r>
              <a:rPr lang="en-US" dirty="0"/>
              <a:t>Submissions</a:t>
            </a:r>
          </a:p>
        </p:txBody>
      </p:sp>
      <p:sp>
        <p:nvSpPr>
          <p:cNvPr id="3" name="Content Placeholder 2">
            <a:extLst>
              <a:ext uri="{FF2B5EF4-FFF2-40B4-BE49-F238E27FC236}">
                <a16:creationId xmlns:a16="http://schemas.microsoft.com/office/drawing/2014/main" id="{2C08B101-42DC-1716-269A-5A07B06D62DE}"/>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sz="1600" b="0" dirty="0">
                <a:solidFill>
                  <a:srgbClr val="00B050"/>
                </a:solidFill>
                <a:hlinkClick r:id="rId2">
                  <a:extLst>
                    <a:ext uri="{A12FA001-AC4F-418D-AE19-62706E023703}">
                      <ahyp:hlinkClr xmlns:ahyp="http://schemas.microsoft.com/office/drawing/2018/hyperlinkcolor" val="tx"/>
                    </a:ext>
                  </a:extLst>
                </a:hlinkClick>
              </a:rPr>
              <a:t>1954</a:t>
            </a:r>
            <a:r>
              <a:rPr lang="en-US" sz="1600" b="0" dirty="0">
                <a:solidFill>
                  <a:srgbClr val="00B050"/>
                </a:solidFill>
              </a:rPr>
              <a:t> Two Dimensional A-PPDU 						Srinivas Kandal	[Q&amp;A]</a:t>
            </a:r>
          </a:p>
          <a:p>
            <a:pPr>
              <a:buFont typeface="Arial" panose="020B0604020202020204" pitchFamily="34" charset="0"/>
              <a:buChar char="•"/>
            </a:pPr>
            <a:r>
              <a:rPr lang="en-US" sz="1600" b="0" dirty="0">
                <a:solidFill>
                  <a:srgbClr val="00B050"/>
                </a:solidFill>
                <a:hlinkClick r:id="rId3">
                  <a:extLst>
                    <a:ext uri="{A12FA001-AC4F-418D-AE19-62706E023703}">
                      <ahyp:hlinkClr xmlns:ahyp="http://schemas.microsoft.com/office/drawing/2018/hyperlinkcolor" val="tx"/>
                    </a:ext>
                  </a:extLst>
                </a:hlinkClick>
              </a:rPr>
              <a:t>1969</a:t>
            </a:r>
            <a:r>
              <a:rPr lang="en-US" sz="1600" b="0" dirty="0">
                <a:solidFill>
                  <a:srgbClr val="00B050"/>
                </a:solidFill>
              </a:rPr>
              <a:t> Consideration on UHR Relay Architecture 			Kosuke Aio</a:t>
            </a:r>
          </a:p>
          <a:p>
            <a:pPr>
              <a:buFont typeface="Arial" panose="020B0604020202020204" pitchFamily="34" charset="0"/>
              <a:buChar char="•"/>
            </a:pPr>
            <a:r>
              <a:rPr lang="en-US" sz="1600" b="0" dirty="0">
                <a:solidFill>
                  <a:schemeClr val="bg1">
                    <a:lumMod val="75000"/>
                  </a:schemeClr>
                </a:solidFill>
                <a:hlinkClick r:id="rId4">
                  <a:extLst>
                    <a:ext uri="{A12FA001-AC4F-418D-AE19-62706E023703}">
                      <ahyp:hlinkClr xmlns:ahyp="http://schemas.microsoft.com/office/drawing/2018/hyperlinkcolor" val="tx"/>
                    </a:ext>
                  </a:extLst>
                </a:hlinkClick>
              </a:rPr>
              <a:t>2009</a:t>
            </a:r>
            <a:r>
              <a:rPr lang="en-US" sz="1600" b="0" dirty="0">
                <a:solidFill>
                  <a:schemeClr val="bg1">
                    <a:lumMod val="75000"/>
                  </a:schemeClr>
                </a:solidFill>
              </a:rPr>
              <a:t> Multi-AP for reliability with Coherent and Non-coherent transmissions </a:t>
            </a:r>
          </a:p>
          <a:p>
            <a:pPr marL="0" indent="0"/>
            <a:r>
              <a:rPr lang="en-US" sz="1600" b="0" dirty="0">
                <a:solidFill>
                  <a:schemeClr val="bg1">
                    <a:lumMod val="75000"/>
                  </a:schemeClr>
                </a:solidFill>
              </a:rPr>
              <a:t>												</a:t>
            </a:r>
            <a:r>
              <a:rPr lang="en-US" sz="1600" b="0" dirty="0" err="1">
                <a:solidFill>
                  <a:schemeClr val="bg1">
                    <a:lumMod val="75000"/>
                  </a:schemeClr>
                </a:solidFill>
              </a:rPr>
              <a:t>Yanchun</a:t>
            </a:r>
            <a:r>
              <a:rPr lang="en-US" sz="1600" b="0" dirty="0">
                <a:solidFill>
                  <a:schemeClr val="bg1">
                    <a:lumMod val="75000"/>
                  </a:schemeClr>
                </a:solidFill>
              </a:rPr>
              <a:t> Li</a:t>
            </a:r>
          </a:p>
          <a:p>
            <a:pPr>
              <a:buFont typeface="Arial" panose="020B0604020202020204" pitchFamily="34" charset="0"/>
              <a:buChar char="•"/>
            </a:pPr>
            <a:endParaRPr lang="en-US" sz="1600" b="0" dirty="0"/>
          </a:p>
        </p:txBody>
      </p:sp>
      <p:sp>
        <p:nvSpPr>
          <p:cNvPr id="4" name="Slide Number Placeholder 3">
            <a:extLst>
              <a:ext uri="{FF2B5EF4-FFF2-40B4-BE49-F238E27FC236}">
                <a16:creationId xmlns:a16="http://schemas.microsoft.com/office/drawing/2014/main" id="{8B684BB7-2D5A-055E-0295-767A7870AB10}"/>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63</a:t>
            </a:fld>
            <a:endParaRPr lang="en-GB" dirty="0"/>
          </a:p>
        </p:txBody>
      </p:sp>
      <p:sp>
        <p:nvSpPr>
          <p:cNvPr id="5" name="Footer Placeholder 4">
            <a:extLst>
              <a:ext uri="{FF2B5EF4-FFF2-40B4-BE49-F238E27FC236}">
                <a16:creationId xmlns:a16="http://schemas.microsoft.com/office/drawing/2014/main" id="{D3F03832-0357-D3F4-5D78-9AEED64EAC6F}"/>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C77C5EB-E20F-F01E-703C-08282E47E7DA}"/>
              </a:ext>
            </a:extLst>
          </p:cNvPr>
          <p:cNvSpPr>
            <a:spLocks noGrp="1"/>
          </p:cNvSpPr>
          <p:nvPr>
            <p:ph type="dt" idx="15"/>
          </p:nvPr>
        </p:nvSpPr>
        <p:spPr>
          <a:xfrm>
            <a:off x="696912" y="333375"/>
            <a:ext cx="1874823" cy="273050"/>
          </a:xfrm>
        </p:spPr>
        <p:txBody>
          <a:bodyPr/>
          <a:lstStyle/>
          <a:p>
            <a:r>
              <a:rPr lang="en-US" dirty="0"/>
              <a:t>November 2023</a:t>
            </a:r>
            <a:endParaRPr lang="en-GB" dirty="0"/>
          </a:p>
        </p:txBody>
      </p:sp>
    </p:spTree>
    <p:extLst>
      <p:ext uri="{BB962C8B-B14F-4D97-AF65-F5344CB8AC3E}">
        <p14:creationId xmlns:p14="http://schemas.microsoft.com/office/powerpoint/2010/main" val="1819786892"/>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a:xfrm>
            <a:off x="685800" y="685800"/>
            <a:ext cx="7770813" cy="1065213"/>
          </a:xfrm>
        </p:spPr>
        <p:txBody>
          <a:bodyPr/>
          <a:lstStyle/>
          <a:p>
            <a:r>
              <a:rPr lang="en-US" altLang="en-US" dirty="0"/>
              <a:t>Thursday Joint Agenda-PM2</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GB" sz="1600" dirty="0"/>
              <a:t>Announcements: </a:t>
            </a:r>
          </a:p>
          <a:p>
            <a:pPr lvl="0">
              <a:buFont typeface="Arial" panose="020B0604020202020204" pitchFamily="34" charset="0"/>
              <a:buChar char="•"/>
            </a:pPr>
            <a:r>
              <a:rPr lang="en-GB" sz="1600" dirty="0"/>
              <a:t>Submissions</a:t>
            </a:r>
          </a:p>
          <a:p>
            <a:pPr lvl="0">
              <a:buFont typeface="Arial" panose="020B0604020202020204" pitchFamily="34" charset="0"/>
              <a:buChar char="•"/>
            </a:pPr>
            <a:r>
              <a:rPr lang="en-GB" sz="1600" dirty="0"/>
              <a:t>Teleconference Plan</a:t>
            </a:r>
          </a:p>
          <a:p>
            <a:pPr lvl="0">
              <a:buFont typeface="Arial" panose="020B0604020202020204" pitchFamily="34" charset="0"/>
              <a:buChar char="•"/>
            </a:pPr>
            <a:r>
              <a:rPr lang="en-US" sz="1600" dirty="0"/>
              <a:t>Goals for Jan. 2024</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Adjourn</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64</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a:xfrm>
            <a:off x="696912" y="333375"/>
            <a:ext cx="1874823" cy="273050"/>
          </a:xfrm>
        </p:spPr>
        <p:txBody>
          <a:bodyPr/>
          <a:lstStyle/>
          <a:p>
            <a:r>
              <a:rPr lang="en-US" dirty="0"/>
              <a:t>November 2023</a:t>
            </a:r>
            <a:endParaRPr lang="en-GB" dirty="0"/>
          </a:p>
        </p:txBody>
      </p:sp>
    </p:spTree>
    <p:extLst>
      <p:ext uri="{BB962C8B-B14F-4D97-AF65-F5344CB8AC3E}">
        <p14:creationId xmlns:p14="http://schemas.microsoft.com/office/powerpoint/2010/main" val="3930036297"/>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F97F5A-CE7F-7BBA-0DB4-CF87B031E7D4}"/>
              </a:ext>
            </a:extLst>
          </p:cNvPr>
          <p:cNvSpPr>
            <a:spLocks noGrp="1"/>
          </p:cNvSpPr>
          <p:nvPr>
            <p:ph type="title"/>
          </p:nvPr>
        </p:nvSpPr>
        <p:spPr/>
        <p:txBody>
          <a:bodyPr/>
          <a:lstStyle/>
          <a:p>
            <a:r>
              <a:rPr lang="en-US" dirty="0"/>
              <a:t>Submissions</a:t>
            </a:r>
          </a:p>
        </p:txBody>
      </p:sp>
      <p:sp>
        <p:nvSpPr>
          <p:cNvPr id="3" name="Content Placeholder 2">
            <a:extLst>
              <a:ext uri="{FF2B5EF4-FFF2-40B4-BE49-F238E27FC236}">
                <a16:creationId xmlns:a16="http://schemas.microsoft.com/office/drawing/2014/main" id="{2C08B101-42DC-1716-269A-5A07B06D62DE}"/>
              </a:ext>
            </a:extLst>
          </p:cNvPr>
          <p:cNvSpPr>
            <a:spLocks noGrp="1"/>
          </p:cNvSpPr>
          <p:nvPr>
            <p:ph idx="1"/>
          </p:nvPr>
        </p:nvSpPr>
        <p:spPr/>
        <p:txBody>
          <a:bodyPr/>
          <a:lstStyle/>
          <a:p>
            <a:pPr>
              <a:buFont typeface="Arial" panose="020B0604020202020204" pitchFamily="34" charset="0"/>
              <a:buChar char="•"/>
            </a:pPr>
            <a:r>
              <a:rPr lang="en-US" sz="1800" b="0" dirty="0">
                <a:solidFill>
                  <a:schemeClr val="tx1"/>
                </a:solidFill>
                <a:hlinkClick r:id="rId2">
                  <a:extLst>
                    <a:ext uri="{A12FA001-AC4F-418D-AE19-62706E023703}">
                      <ahyp:hlinkClr xmlns:ahyp="http://schemas.microsoft.com/office/drawing/2018/hyperlinkcolor" val="tx"/>
                    </a:ext>
                  </a:extLst>
                </a:hlinkClick>
              </a:rPr>
              <a:t>1969</a:t>
            </a:r>
            <a:r>
              <a:rPr lang="en-US" sz="1800" b="0" dirty="0">
                <a:solidFill>
                  <a:schemeClr val="tx1"/>
                </a:solidFill>
              </a:rPr>
              <a:t> Consideration on UHR Relay Architecture 		Kosuke Aio	[Q&amp;A]</a:t>
            </a:r>
          </a:p>
          <a:p>
            <a:pPr>
              <a:buFont typeface="Arial" panose="020B0604020202020204" pitchFamily="34" charset="0"/>
              <a:buChar char="•"/>
            </a:pPr>
            <a:r>
              <a:rPr lang="en-US" sz="1800" b="0" dirty="0">
                <a:hlinkClick r:id="rId3"/>
              </a:rPr>
              <a:t>2009</a:t>
            </a:r>
            <a:r>
              <a:rPr lang="en-US" sz="1800" b="0" dirty="0"/>
              <a:t> Multi-AP for reliability with Coherent and Non-coherent transmissions </a:t>
            </a:r>
          </a:p>
          <a:p>
            <a:pPr marL="0" indent="0"/>
            <a:r>
              <a:rPr lang="en-US" sz="1800" b="0" dirty="0"/>
              <a:t>												</a:t>
            </a:r>
            <a:r>
              <a:rPr lang="en-US" sz="1800" b="0" dirty="0" err="1"/>
              <a:t>Yanchun</a:t>
            </a:r>
            <a:r>
              <a:rPr lang="en-US" sz="1800" b="0" dirty="0"/>
              <a:t> Li</a:t>
            </a:r>
          </a:p>
          <a:p>
            <a:pPr marL="285750" indent="-285750">
              <a:buFont typeface="Arial" panose="020B0604020202020204" pitchFamily="34" charset="0"/>
              <a:buChar char="•"/>
            </a:pPr>
            <a:r>
              <a:rPr lang="en-US" sz="1800" b="0" i="0" u="none" strike="noStrike" kern="1200" dirty="0">
                <a:solidFill>
                  <a:srgbClr val="000000"/>
                </a:solidFill>
                <a:effectLst/>
                <a:latin typeface="Times New Roman" panose="02020603050405020304" pitchFamily="18" charset="0"/>
                <a:ea typeface="MS Gothic" panose="020B0609070205080204" pitchFamily="49" charset="-128"/>
                <a:hlinkClick r:id="rId4"/>
              </a:rPr>
              <a:t>1756r0</a:t>
            </a:r>
            <a:r>
              <a:rPr lang="en-US" sz="1800" b="0" i="0" u="none" strike="noStrike" kern="1200" dirty="0">
                <a:solidFill>
                  <a:srgbClr val="000000"/>
                </a:solidFill>
                <a:effectLst/>
                <a:latin typeface="Times New Roman" panose="02020603050405020304" pitchFamily="18" charset="0"/>
                <a:ea typeface="MS Gothic" panose="020B0609070205080204" pitchFamily="49" charset="-128"/>
              </a:rPr>
              <a:t> MIMO Dynamic Polarization Multiplexing and Beamforming: Proposed IEEE802.11bn PHY</a:t>
            </a:r>
            <a:endParaRPr lang="en-US" sz="1800" b="0" i="0" u="none" strike="noStrike" dirty="0">
              <a:effectLst/>
              <a:latin typeface="Arial" panose="020B0604020202020204" pitchFamily="34" charset="0"/>
            </a:endParaRPr>
          </a:p>
          <a:p>
            <a:pPr marL="0" algn="ctr" rtl="0" eaLnBrk="1" fontAlgn="b" latinLnBrk="0" hangingPunct="1">
              <a:spcBef>
                <a:spcPts val="0"/>
              </a:spcBef>
              <a:spcAft>
                <a:spcPts val="0"/>
              </a:spcAft>
            </a:pPr>
            <a:r>
              <a:rPr lang="en-US" sz="1800" b="0" i="0" u="none" strike="noStrike" kern="1200" dirty="0">
                <a:solidFill>
                  <a:srgbClr val="000000"/>
                </a:solidFill>
                <a:effectLst/>
                <a:latin typeface="Times New Roman" panose="02020603050405020304" pitchFamily="18" charset="0"/>
                <a:ea typeface="MS Gothic" panose="020B0609070205080204" pitchFamily="49" charset="-128"/>
              </a:rPr>
              <a:t>										Carlos Rios</a:t>
            </a:r>
            <a:endParaRPr lang="en-US" sz="1800" b="0" i="0" u="none" strike="noStrike" dirty="0">
              <a:effectLst/>
              <a:latin typeface="Arial" panose="020B0604020202020204" pitchFamily="34" charset="0"/>
            </a:endParaRPr>
          </a:p>
          <a:p>
            <a:pPr marL="0" indent="0"/>
            <a:endParaRPr lang="en-US" sz="1800" b="0" dirty="0"/>
          </a:p>
          <a:p>
            <a:endParaRPr lang="en-US" sz="1800" dirty="0">
              <a:solidFill>
                <a:srgbClr val="FF0000"/>
              </a:solidFill>
            </a:endParaRPr>
          </a:p>
        </p:txBody>
      </p:sp>
      <p:sp>
        <p:nvSpPr>
          <p:cNvPr id="4" name="Slide Number Placeholder 3">
            <a:extLst>
              <a:ext uri="{FF2B5EF4-FFF2-40B4-BE49-F238E27FC236}">
                <a16:creationId xmlns:a16="http://schemas.microsoft.com/office/drawing/2014/main" id="{8B684BB7-2D5A-055E-0295-767A7870AB10}"/>
              </a:ext>
            </a:extLst>
          </p:cNvPr>
          <p:cNvSpPr>
            <a:spLocks noGrp="1"/>
          </p:cNvSpPr>
          <p:nvPr>
            <p:ph type="sldNum" idx="12"/>
          </p:nvPr>
        </p:nvSpPr>
        <p:spPr/>
        <p:txBody>
          <a:bodyPr/>
          <a:lstStyle/>
          <a:p>
            <a:r>
              <a:rPr lang="en-GB"/>
              <a:t>Slide </a:t>
            </a:r>
            <a:fld id="{440F5867-744E-4AA6-B0ED-4C44D2DFBB7B}" type="slidenum">
              <a:rPr lang="en-GB" smtClean="0"/>
              <a:pPr/>
              <a:t>65</a:t>
            </a:fld>
            <a:endParaRPr lang="en-GB" dirty="0"/>
          </a:p>
        </p:txBody>
      </p:sp>
      <p:sp>
        <p:nvSpPr>
          <p:cNvPr id="5" name="Footer Placeholder 4">
            <a:extLst>
              <a:ext uri="{FF2B5EF4-FFF2-40B4-BE49-F238E27FC236}">
                <a16:creationId xmlns:a16="http://schemas.microsoft.com/office/drawing/2014/main" id="{D3F03832-0357-D3F4-5D78-9AEED64EAC6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C77C5EB-E20F-F01E-703C-08282E47E7DA}"/>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3814028870"/>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F8D064-A777-11C0-5F89-1698A00508B3}"/>
              </a:ext>
            </a:extLst>
          </p:cNvPr>
          <p:cNvSpPr>
            <a:spLocks noGrp="1"/>
          </p:cNvSpPr>
          <p:nvPr>
            <p:ph type="title"/>
          </p:nvPr>
        </p:nvSpPr>
        <p:spPr>
          <a:xfrm>
            <a:off x="685800" y="685800"/>
            <a:ext cx="7770813" cy="1065213"/>
          </a:xfrm>
        </p:spPr>
        <p:txBody>
          <a:bodyPr/>
          <a:lstStyle/>
          <a:p>
            <a:r>
              <a:rPr lang="en-US" dirty="0"/>
              <a:t>Teleconference Plan</a:t>
            </a:r>
          </a:p>
        </p:txBody>
      </p:sp>
      <p:sp>
        <p:nvSpPr>
          <p:cNvPr id="3" name="Content Placeholder 2">
            <a:extLst>
              <a:ext uri="{FF2B5EF4-FFF2-40B4-BE49-F238E27FC236}">
                <a16:creationId xmlns:a16="http://schemas.microsoft.com/office/drawing/2014/main" id="{DCC8388E-FE00-2A65-26D0-2EB1B9882D2C}"/>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dirty="0"/>
              <a:t>Mondays 10:00 to 12:00 ET starting from 27th of November until December 18th 2023 (4 conf calls).</a:t>
            </a:r>
          </a:p>
          <a:p>
            <a:pPr>
              <a:buFont typeface="Arial" panose="020B0604020202020204" pitchFamily="34" charset="0"/>
              <a:buChar char="•"/>
            </a:pPr>
            <a:r>
              <a:rPr lang="en-US" dirty="0"/>
              <a:t>Thursdays 19:00 to 21:00 ET, starting from 30</a:t>
            </a:r>
            <a:r>
              <a:rPr lang="en-US" baseline="30000" dirty="0"/>
              <a:t>th</a:t>
            </a:r>
            <a:r>
              <a:rPr lang="en-US" dirty="0"/>
              <a:t> of November until 14</a:t>
            </a:r>
            <a:r>
              <a:rPr lang="en-US" baseline="30000" dirty="0"/>
              <a:t>th</a:t>
            </a:r>
            <a:r>
              <a:rPr lang="en-US" dirty="0"/>
              <a:t> of December 2023 (3 conf calls).</a:t>
            </a:r>
          </a:p>
          <a:p>
            <a:pPr>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96F4E98A-5C5C-1810-B34B-C6DEF5FD777F}"/>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66</a:t>
            </a:fld>
            <a:endParaRPr lang="en-GB" dirty="0"/>
          </a:p>
        </p:txBody>
      </p:sp>
      <p:sp>
        <p:nvSpPr>
          <p:cNvPr id="5" name="Footer Placeholder 4">
            <a:extLst>
              <a:ext uri="{FF2B5EF4-FFF2-40B4-BE49-F238E27FC236}">
                <a16:creationId xmlns:a16="http://schemas.microsoft.com/office/drawing/2014/main" id="{8FDCDCD0-5817-2A3F-B991-6FC0CB37AA6A}"/>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DF5AF29D-AB4E-9F81-4744-1A4F81FFC3F8}"/>
              </a:ext>
            </a:extLst>
          </p:cNvPr>
          <p:cNvSpPr>
            <a:spLocks noGrp="1"/>
          </p:cNvSpPr>
          <p:nvPr>
            <p:ph type="dt" idx="15"/>
          </p:nvPr>
        </p:nvSpPr>
        <p:spPr>
          <a:xfrm>
            <a:off x="696912" y="333375"/>
            <a:ext cx="1874823" cy="273050"/>
          </a:xfrm>
        </p:spPr>
        <p:txBody>
          <a:bodyPr/>
          <a:lstStyle/>
          <a:p>
            <a:r>
              <a:rPr lang="en-US" dirty="0"/>
              <a:t>November 2023</a:t>
            </a:r>
            <a:endParaRPr lang="en-GB" dirty="0"/>
          </a:p>
        </p:txBody>
      </p:sp>
    </p:spTree>
    <p:extLst>
      <p:ext uri="{BB962C8B-B14F-4D97-AF65-F5344CB8AC3E}">
        <p14:creationId xmlns:p14="http://schemas.microsoft.com/office/powerpoint/2010/main" val="3264548205"/>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AF4D72-7EB5-22A3-403A-E095C87E6E26}"/>
              </a:ext>
            </a:extLst>
          </p:cNvPr>
          <p:cNvSpPr>
            <a:spLocks noGrp="1"/>
          </p:cNvSpPr>
          <p:nvPr>
            <p:ph type="title"/>
          </p:nvPr>
        </p:nvSpPr>
        <p:spPr>
          <a:xfrm>
            <a:off x="685800" y="685800"/>
            <a:ext cx="7770813" cy="1065213"/>
          </a:xfrm>
        </p:spPr>
        <p:txBody>
          <a:bodyPr/>
          <a:lstStyle/>
          <a:p>
            <a:r>
              <a:rPr lang="en-US" dirty="0"/>
              <a:t>Goals for January 2024</a:t>
            </a:r>
          </a:p>
        </p:txBody>
      </p:sp>
      <p:sp>
        <p:nvSpPr>
          <p:cNvPr id="16" name="Content Placeholder 15">
            <a:extLst>
              <a:ext uri="{FF2B5EF4-FFF2-40B4-BE49-F238E27FC236}">
                <a16:creationId xmlns:a16="http://schemas.microsoft.com/office/drawing/2014/main" id="{CA1A1623-65F8-E7F3-860B-98677C489FFA}"/>
              </a:ext>
            </a:extLst>
          </p:cNvPr>
          <p:cNvSpPr>
            <a:spLocks noGrp="1"/>
          </p:cNvSpPr>
          <p:nvPr>
            <p:ph idx="1"/>
          </p:nvPr>
        </p:nvSpPr>
        <p:spPr>
          <a:xfrm>
            <a:off x="685800" y="1981200"/>
            <a:ext cx="7770813" cy="4113213"/>
          </a:xfrm>
        </p:spPr>
        <p:txBody>
          <a:bodyPr/>
          <a:lstStyle/>
          <a:p>
            <a:r>
              <a:rPr lang="en-US" dirty="0"/>
              <a:t>Ad-hoc vice chair election</a:t>
            </a:r>
          </a:p>
          <a:p>
            <a:r>
              <a:rPr lang="en-US" dirty="0"/>
              <a:t>Discuss technical submissions</a:t>
            </a:r>
          </a:p>
          <a:p>
            <a:endParaRPr lang="en-US" dirty="0"/>
          </a:p>
        </p:txBody>
      </p:sp>
      <p:sp>
        <p:nvSpPr>
          <p:cNvPr id="4" name="Slide Number Placeholder 3">
            <a:extLst>
              <a:ext uri="{FF2B5EF4-FFF2-40B4-BE49-F238E27FC236}">
                <a16:creationId xmlns:a16="http://schemas.microsoft.com/office/drawing/2014/main" id="{42DA2380-6213-B25D-B7D7-77DB25F18500}"/>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67</a:t>
            </a:fld>
            <a:endParaRPr lang="en-GB" dirty="0"/>
          </a:p>
        </p:txBody>
      </p:sp>
      <p:sp>
        <p:nvSpPr>
          <p:cNvPr id="5" name="Footer Placeholder 4">
            <a:extLst>
              <a:ext uri="{FF2B5EF4-FFF2-40B4-BE49-F238E27FC236}">
                <a16:creationId xmlns:a16="http://schemas.microsoft.com/office/drawing/2014/main" id="{842B70E7-0012-CD41-8829-02BD81D114F8}"/>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3DD21102-AAEB-13F6-15EC-3CBBC04B5637}"/>
              </a:ext>
            </a:extLst>
          </p:cNvPr>
          <p:cNvSpPr>
            <a:spLocks noGrp="1"/>
          </p:cNvSpPr>
          <p:nvPr>
            <p:ph type="dt" idx="15"/>
          </p:nvPr>
        </p:nvSpPr>
        <p:spPr>
          <a:xfrm>
            <a:off x="696912" y="333375"/>
            <a:ext cx="1874823" cy="273050"/>
          </a:xfrm>
        </p:spPr>
        <p:txBody>
          <a:bodyPr/>
          <a:lstStyle/>
          <a:p>
            <a:r>
              <a:rPr lang="en-US" dirty="0"/>
              <a:t>November 2023</a:t>
            </a:r>
            <a:endParaRPr lang="en-GB" dirty="0"/>
          </a:p>
        </p:txBody>
      </p:sp>
    </p:spTree>
    <p:extLst>
      <p:ext uri="{BB962C8B-B14F-4D97-AF65-F5344CB8AC3E}">
        <p14:creationId xmlns:p14="http://schemas.microsoft.com/office/powerpoint/2010/main" val="3576977642"/>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D0357C-5349-AD40-1427-DDEE1C074C20}"/>
              </a:ext>
            </a:extLst>
          </p:cNvPr>
          <p:cNvSpPr>
            <a:spLocks noGrp="1"/>
          </p:cNvSpPr>
          <p:nvPr>
            <p:ph type="title"/>
          </p:nvPr>
        </p:nvSpPr>
        <p:spPr/>
        <p:txBody>
          <a:bodyPr/>
          <a:lstStyle/>
          <a:p>
            <a:r>
              <a:rPr lang="en-US" dirty="0"/>
              <a:t>Any other business</a:t>
            </a:r>
          </a:p>
        </p:txBody>
      </p:sp>
      <p:sp>
        <p:nvSpPr>
          <p:cNvPr id="3" name="Content Placeholder 2">
            <a:extLst>
              <a:ext uri="{FF2B5EF4-FFF2-40B4-BE49-F238E27FC236}">
                <a16:creationId xmlns:a16="http://schemas.microsoft.com/office/drawing/2014/main" id="{32A82C14-015D-8818-0A3B-A5128A880F97}"/>
              </a:ext>
            </a:extLst>
          </p:cNvPr>
          <p:cNvSpPr>
            <a:spLocks noGrp="1"/>
          </p:cNvSpPr>
          <p:nvPr>
            <p:ph idx="1"/>
          </p:nvPr>
        </p:nvSpPr>
        <p:spPr/>
        <p:txBody>
          <a:bodyPr/>
          <a:lstStyle/>
          <a:p>
            <a:r>
              <a:rPr lang="en-US" dirty="0">
                <a:solidFill>
                  <a:srgbClr val="FF0000"/>
                </a:solidFill>
              </a:rPr>
              <a:t>TBD</a:t>
            </a:r>
          </a:p>
        </p:txBody>
      </p:sp>
      <p:sp>
        <p:nvSpPr>
          <p:cNvPr id="4" name="Slide Number Placeholder 3">
            <a:extLst>
              <a:ext uri="{FF2B5EF4-FFF2-40B4-BE49-F238E27FC236}">
                <a16:creationId xmlns:a16="http://schemas.microsoft.com/office/drawing/2014/main" id="{3FA17E26-6C11-8EAD-8EAF-FA5A666E611B}"/>
              </a:ext>
            </a:extLst>
          </p:cNvPr>
          <p:cNvSpPr>
            <a:spLocks noGrp="1"/>
          </p:cNvSpPr>
          <p:nvPr>
            <p:ph type="sldNum" idx="12"/>
          </p:nvPr>
        </p:nvSpPr>
        <p:spPr/>
        <p:txBody>
          <a:bodyPr/>
          <a:lstStyle/>
          <a:p>
            <a:r>
              <a:rPr lang="en-GB"/>
              <a:t>Slide </a:t>
            </a:r>
            <a:fld id="{440F5867-744E-4AA6-B0ED-4C44D2DFBB7B}" type="slidenum">
              <a:rPr lang="en-GB" smtClean="0"/>
              <a:pPr/>
              <a:t>68</a:t>
            </a:fld>
            <a:endParaRPr lang="en-GB" dirty="0"/>
          </a:p>
        </p:txBody>
      </p:sp>
      <p:sp>
        <p:nvSpPr>
          <p:cNvPr id="5" name="Footer Placeholder 4">
            <a:extLst>
              <a:ext uri="{FF2B5EF4-FFF2-40B4-BE49-F238E27FC236}">
                <a16:creationId xmlns:a16="http://schemas.microsoft.com/office/drawing/2014/main" id="{32A9649E-F81F-2F68-4850-9943ADECDAA4}"/>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FAF1548-C7B4-5F83-BD76-F4E3BAAA36B8}"/>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1865298196"/>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846529-8606-4502-8C78-845CCDCA58E0}"/>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AA3B5D18-A128-4C8A-9763-E97484452182}"/>
              </a:ext>
            </a:extLst>
          </p:cNvPr>
          <p:cNvSpPr>
            <a:spLocks noGrp="1"/>
          </p:cNvSpPr>
          <p:nvPr>
            <p:ph idx="1"/>
          </p:nvPr>
        </p:nvSpPr>
        <p:spPr/>
        <p:txBody>
          <a:bodyPr/>
          <a:lstStyle/>
          <a:p>
            <a:pPr marL="400050">
              <a:buFont typeface="Arial" panose="020B0604020202020204" pitchFamily="34" charset="0"/>
              <a:buChar char="•"/>
            </a:pPr>
            <a:r>
              <a:rPr lang="en-US" sz="2000" dirty="0"/>
              <a:t>TGbn webpage</a:t>
            </a:r>
          </a:p>
          <a:p>
            <a:pPr marL="800100" lvl="1" indent="-342900">
              <a:buFont typeface="Arial" panose="020B0604020202020204" pitchFamily="34" charset="0"/>
              <a:buChar char="•"/>
            </a:pPr>
            <a:r>
              <a:rPr lang="en-US" sz="1800" dirty="0">
                <a:hlinkClick r:id="rId2"/>
              </a:rPr>
              <a:t>https://www.ieee802.org/11/Reports/tgbn_update.htm</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P802.11bn PAR</a:t>
            </a:r>
          </a:p>
          <a:p>
            <a:pPr marL="800100" lvl="1" indent="-342900">
              <a:buFont typeface="Arial" panose="020B0604020202020204" pitchFamily="34" charset="0"/>
              <a:buChar char="•"/>
            </a:pPr>
            <a:r>
              <a:rPr lang="en-US" sz="1800" dirty="0">
                <a:solidFill>
                  <a:srgbClr val="FF0000"/>
                </a:solidFill>
              </a:rPr>
              <a:t>TBD</a:t>
            </a:r>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P802.11bn CSD</a:t>
            </a:r>
          </a:p>
          <a:p>
            <a:pPr marL="800100" lvl="1" indent="-342900">
              <a:buFont typeface="Arial" panose="020B0604020202020204" pitchFamily="34" charset="0"/>
              <a:buChar char="•"/>
            </a:pPr>
            <a:r>
              <a:rPr lang="en-US" sz="1600" dirty="0">
                <a:solidFill>
                  <a:srgbClr val="FF0000"/>
                </a:solidFill>
              </a:rPr>
              <a:t>TBD</a:t>
            </a:r>
            <a:endParaRPr lang="en-US" sz="1800" dirty="0">
              <a:solidFill>
                <a:srgbClr val="FF0000"/>
              </a:solidFill>
            </a:endParaRPr>
          </a:p>
          <a:p>
            <a:pPr marL="800100" lvl="1" indent="-342900">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9845EE16-6543-4DB2-829A-B6A6E8D777DE}"/>
              </a:ext>
            </a:extLst>
          </p:cNvPr>
          <p:cNvSpPr>
            <a:spLocks noGrp="1"/>
          </p:cNvSpPr>
          <p:nvPr>
            <p:ph type="sldNum" idx="12"/>
          </p:nvPr>
        </p:nvSpPr>
        <p:spPr/>
        <p:txBody>
          <a:bodyPr/>
          <a:lstStyle/>
          <a:p>
            <a:r>
              <a:rPr lang="en-GB"/>
              <a:t>Slide </a:t>
            </a:r>
            <a:fld id="{440F5867-744E-4AA6-B0ED-4C44D2DFBB7B}" type="slidenum">
              <a:rPr lang="en-GB" smtClean="0"/>
              <a:pPr/>
              <a:t>69</a:t>
            </a:fld>
            <a:endParaRPr lang="en-GB" dirty="0"/>
          </a:p>
        </p:txBody>
      </p:sp>
      <p:sp>
        <p:nvSpPr>
          <p:cNvPr id="5" name="Footer Placeholder 4">
            <a:extLst>
              <a:ext uri="{FF2B5EF4-FFF2-40B4-BE49-F238E27FC236}">
                <a16:creationId xmlns:a16="http://schemas.microsoft.com/office/drawing/2014/main" id="{7BB7400A-B03D-4052-B272-099D56461E76}"/>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247ADCDE-7164-400D-8B27-4BAED4FE7810}"/>
              </a:ext>
            </a:extLst>
          </p:cNvPr>
          <p:cNvSpPr>
            <a:spLocks noGrp="1"/>
          </p:cNvSpPr>
          <p:nvPr>
            <p:ph type="dt" idx="15"/>
          </p:nvPr>
        </p:nvSpPr>
        <p:spPr>
          <a:xfrm>
            <a:off x="696912" y="333375"/>
            <a:ext cx="2303451" cy="273050"/>
          </a:xfrm>
        </p:spPr>
        <p:txBody>
          <a:bodyPr/>
          <a:lstStyle/>
          <a:p>
            <a:r>
              <a:rPr lang="en-US" dirty="0"/>
              <a:t>November 2023</a:t>
            </a:r>
            <a:endParaRPr lang="en-GB" dirty="0"/>
          </a:p>
        </p:txBody>
      </p:sp>
    </p:spTree>
    <p:extLst>
      <p:ext uri="{BB962C8B-B14F-4D97-AF65-F5344CB8AC3E}">
        <p14:creationId xmlns:p14="http://schemas.microsoft.com/office/powerpoint/2010/main" val="16779696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57C291-90A3-4D15-9C06-A46352662972}"/>
              </a:ext>
            </a:extLst>
          </p:cNvPr>
          <p:cNvSpPr>
            <a:spLocks noGrp="1"/>
          </p:cNvSpPr>
          <p:nvPr>
            <p:ph type="title"/>
          </p:nvPr>
        </p:nvSpPr>
        <p:spPr/>
        <p:txBody>
          <a:bodyPr/>
          <a:lstStyle/>
          <a:p>
            <a:r>
              <a:rPr lang="en-US" dirty="0"/>
              <a:t>Attendance Reminder</a:t>
            </a:r>
          </a:p>
        </p:txBody>
      </p:sp>
      <p:sp>
        <p:nvSpPr>
          <p:cNvPr id="3" name="Content Placeholder 2">
            <a:extLst>
              <a:ext uri="{FF2B5EF4-FFF2-40B4-BE49-F238E27FC236}">
                <a16:creationId xmlns:a16="http://schemas.microsoft.com/office/drawing/2014/main" id="{3EF9BE80-D462-4B64-8448-3B553445EDCF}"/>
              </a:ext>
            </a:extLst>
          </p:cNvPr>
          <p:cNvSpPr>
            <a:spLocks noGrp="1"/>
          </p:cNvSpPr>
          <p:nvPr>
            <p:ph idx="1"/>
          </p:nvPr>
        </p:nvSpPr>
        <p:spPr>
          <a:xfrm>
            <a:off x="685800" y="1981200"/>
            <a:ext cx="7770813" cy="4494213"/>
          </a:xfrm>
        </p:spPr>
        <p:txBody>
          <a:bodyPr/>
          <a:lstStyle/>
          <a:p>
            <a:pPr marL="400050">
              <a:buFont typeface="Arial" panose="020B0604020202020204" pitchFamily="34" charset="0"/>
              <a:buChar char="•"/>
            </a:pPr>
            <a:r>
              <a:rPr lang="en-GB" sz="1600" dirty="0"/>
              <a:t>Participation slide: </a:t>
            </a:r>
            <a:r>
              <a:rPr lang="en-US" sz="1600" dirty="0">
                <a:hlinkClick r:id="rId2"/>
              </a:rPr>
              <a:t>https://mentor.ieee.org/802-ec/dcn/16/ec-16-0180-05-00EC-ieee-802-participation-slide.pptx</a:t>
            </a:r>
            <a:endParaRPr lang="en-US" sz="1600" dirty="0"/>
          </a:p>
          <a:p>
            <a:pPr marL="400050">
              <a:buFont typeface="Arial" panose="020B0604020202020204" pitchFamily="34" charset="0"/>
              <a:buChar char="•"/>
            </a:pPr>
            <a:r>
              <a:rPr lang="en-GB" sz="1600" dirty="0"/>
              <a:t>Please record your attendance during the conference call by using the IMAT system: </a:t>
            </a:r>
            <a:endParaRPr lang="en-US" sz="1600" dirty="0"/>
          </a:p>
          <a:p>
            <a:pPr marL="800100" lvl="1">
              <a:buFont typeface="Arial" panose="020B0604020202020204" pitchFamily="34" charset="0"/>
              <a:buChar char="•"/>
            </a:pPr>
            <a:r>
              <a:rPr lang="en-GB" sz="1400" dirty="0"/>
              <a:t>1) login to </a:t>
            </a:r>
            <a:r>
              <a:rPr lang="en-GB" sz="1400" dirty="0" err="1">
                <a:hlinkClick r:id="rId3"/>
              </a:rPr>
              <a:t>imat</a:t>
            </a:r>
            <a:r>
              <a:rPr lang="en-GB" sz="1400" dirty="0"/>
              <a:t>, 2) select “802 Wireless Interim/Plenary Session” entry, 3) select “C/LM/WG802.11 Attendance” entry, 4) click the “TGbn” meeting that you are attending.</a:t>
            </a:r>
            <a:endParaRPr lang="en-US" sz="1400" dirty="0"/>
          </a:p>
          <a:p>
            <a:pPr marL="400050">
              <a:buFont typeface="Arial" panose="020B0604020202020204" pitchFamily="34" charset="0"/>
              <a:buChar char="•"/>
            </a:pPr>
            <a:r>
              <a:rPr lang="en-GB" sz="1600" dirty="0"/>
              <a:t>If you are unable to record the attendance via </a:t>
            </a:r>
            <a:r>
              <a:rPr lang="en-GB" sz="1600" dirty="0">
                <a:hlinkClick r:id="rId3"/>
              </a:rPr>
              <a:t>IMAT</a:t>
            </a:r>
            <a:r>
              <a:rPr lang="en-GB" sz="1600" dirty="0"/>
              <a:t> then please send an e-mail to:</a:t>
            </a:r>
          </a:p>
          <a:p>
            <a:pPr marL="800100" lvl="1">
              <a:buFont typeface="Arial" panose="020B0604020202020204" pitchFamily="34" charset="0"/>
              <a:buChar char="•"/>
            </a:pPr>
            <a:r>
              <a:rPr lang="en-GB" sz="1200" b="1" dirty="0"/>
              <a:t>Joint: </a:t>
            </a:r>
            <a:r>
              <a:rPr lang="en-GB" sz="1200" dirty="0">
                <a:solidFill>
                  <a:schemeClr val="tx1"/>
                </a:solidFill>
              </a:rPr>
              <a:t>Ross Jian </a:t>
            </a:r>
            <a:r>
              <a:rPr lang="en-GB" sz="1200" dirty="0"/>
              <a:t>Yu &amp; Alfred Asterjadhi (</a:t>
            </a:r>
            <a:r>
              <a:rPr lang="en-GB" sz="1200" dirty="0">
                <a:hlinkClick r:id="rId4"/>
              </a:rPr>
              <a:t>aasterja@qti.qualcomm.com</a:t>
            </a:r>
            <a:r>
              <a:rPr lang="en-GB" sz="1200" dirty="0"/>
              <a:t>)</a:t>
            </a:r>
          </a:p>
        </p:txBody>
      </p:sp>
      <p:sp>
        <p:nvSpPr>
          <p:cNvPr id="4" name="Slide Number Placeholder 3">
            <a:extLst>
              <a:ext uri="{FF2B5EF4-FFF2-40B4-BE49-F238E27FC236}">
                <a16:creationId xmlns:a16="http://schemas.microsoft.com/office/drawing/2014/main" id="{E9186FFB-FB5B-4923-BD4C-E8D0478B97F0}"/>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129539AA-C575-4B64-A153-B33835CC5C64}"/>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FCA6EDD1-4720-45B9-8B18-08C7AF47C492}"/>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19084710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0A0F1EBF-63A8-4C75-8DB7-0D8CD44D0896}"/>
              </a:ext>
            </a:extLst>
          </p:cNvPr>
          <p:cNvSpPr>
            <a:spLocks noGrp="1"/>
          </p:cNvSpPr>
          <p:nvPr>
            <p:ph type="dt" idx="15"/>
          </p:nvPr>
        </p:nvSpPr>
        <p:spPr>
          <a:xfrm>
            <a:off x="696912" y="333375"/>
            <a:ext cx="2303451" cy="273050"/>
          </a:xfrm>
        </p:spPr>
        <p:txBody>
          <a:bodyPr/>
          <a:lstStyle/>
          <a:p>
            <a:r>
              <a:rPr lang="en-US" dirty="0"/>
              <a:t>November 2023</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7E449756-0417-4B99-B43D-0F2848CC3206}"/>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4BB4CFD1-21C6-467E-AB6E-3577A473F86D}"/>
              </a:ext>
            </a:extLst>
          </p:cNvPr>
          <p:cNvSpPr>
            <a:spLocks noGrp="1"/>
          </p:cNvSpPr>
          <p:nvPr>
            <p:ph type="dt" idx="15"/>
          </p:nvPr>
        </p:nvSpPr>
        <p:spPr>
          <a:xfrm>
            <a:off x="696912" y="333375"/>
            <a:ext cx="2303451" cy="273050"/>
          </a:xfrm>
        </p:spPr>
        <p:txBody>
          <a:bodyPr/>
          <a:lstStyle/>
          <a:p>
            <a:r>
              <a:rPr lang="en-US" dirty="0"/>
              <a:t>November 2023</a:t>
            </a:r>
            <a:endParaRPr lang="en-GB" dirty="0"/>
          </a:p>
        </p:txBody>
      </p:sp>
    </p:spTree>
    <p:extLst>
      <p:ext uri="{BB962C8B-B14F-4D97-AF65-F5344CB8AC3E}">
        <p14:creationId xmlns:p14="http://schemas.microsoft.com/office/powerpoint/2010/main" val="2927177891"/>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98e9ba89-e1a1-4e38-9007-8bdabc25de1d}" enabled="0" method="" siteId="{98e9ba89-e1a1-4e38-9007-8bdabc25de1d}" removed="1"/>
</clbl:labelList>
</file>

<file path=docProps/app.xml><?xml version="1.0" encoding="utf-8"?>
<Properties xmlns="http://schemas.openxmlformats.org/officeDocument/2006/extended-properties" xmlns:vt="http://schemas.openxmlformats.org/officeDocument/2006/docPropsVTypes">
  <Template>802-11-Submission</Template>
  <TotalTime>163813</TotalTime>
  <Words>5882</Words>
  <Application>Microsoft Office PowerPoint</Application>
  <PresentationFormat>On-screen Show (4:3)</PresentationFormat>
  <Paragraphs>1427</Paragraphs>
  <Slides>69</Slides>
  <Notes>4</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69</vt:i4>
      </vt:variant>
    </vt:vector>
  </HeadingPairs>
  <TitlesOfParts>
    <vt:vector size="77" baseType="lpstr">
      <vt:lpstr>Arial</vt:lpstr>
      <vt:lpstr>Arial Black</vt:lpstr>
      <vt:lpstr>Calibri</vt:lpstr>
      <vt:lpstr>Monotype Sorts</vt:lpstr>
      <vt:lpstr>Times New Roman</vt:lpstr>
      <vt:lpstr>Wingdings</vt:lpstr>
      <vt:lpstr>Office Theme</vt:lpstr>
      <vt:lpstr>Document</vt:lpstr>
      <vt:lpstr>TGbn November 2023 Meeting Agenda</vt:lpstr>
      <vt:lpstr>IEEE 802.11 TGbn: Enhancements for Ultra High Reliability (UHR) WLAN Task Group</vt:lpstr>
      <vt:lpstr>Registration Information</vt:lpstr>
      <vt:lpstr>Meeting Protocol</vt:lpstr>
      <vt:lpstr>Meeting Decorum</vt:lpstr>
      <vt:lpstr>Attendance, Voting &amp; Document Status</vt:lpstr>
      <vt:lpstr>Attendance Reminder</vt:lpstr>
      <vt:lpstr>Patent Policy</vt:lpstr>
      <vt:lpstr>Participants have a duty to inform the IEEE</vt:lpstr>
      <vt:lpstr>Ways to inform IEEE</vt:lpstr>
      <vt:lpstr>Other guidelines for IEEE WG meetings</vt:lpstr>
      <vt:lpstr>Patent-related information</vt:lpstr>
      <vt:lpstr>Participation in IEEE 802 Meetings</vt:lpstr>
      <vt:lpstr>Copyright Policy</vt:lpstr>
      <vt:lpstr>IEEE SA Copyright Policy</vt:lpstr>
      <vt:lpstr>IEEE SA Copyright Policy</vt:lpstr>
      <vt:lpstr>Agenda Items for the Week</vt:lpstr>
      <vt:lpstr>TGbn Agenda</vt:lpstr>
      <vt:lpstr>TGbn Schedule</vt:lpstr>
      <vt:lpstr>Submission’s List 1*</vt:lpstr>
      <vt:lpstr>Submission’s List 2</vt:lpstr>
      <vt:lpstr>Submission’s List 3</vt:lpstr>
      <vt:lpstr>Submission’s List 4</vt:lpstr>
      <vt:lpstr>Submission’s List 5</vt:lpstr>
      <vt:lpstr>Submission’s List 6</vt:lpstr>
      <vt:lpstr>Submission’s List 7</vt:lpstr>
      <vt:lpstr>Submission’s List 8</vt:lpstr>
      <vt:lpstr>Submission’s List 9</vt:lpstr>
      <vt:lpstr>Submission’s List 10</vt:lpstr>
      <vt:lpstr>Monday Agenda-PM2</vt:lpstr>
      <vt:lpstr>Summary from September 2023 meeting</vt:lpstr>
      <vt:lpstr>SG Motion</vt:lpstr>
      <vt:lpstr>General TG Structure</vt:lpstr>
      <vt:lpstr>Call for TGbn officers</vt:lpstr>
      <vt:lpstr>TG Timeline</vt:lpstr>
      <vt:lpstr>Timeline/TG Documents</vt:lpstr>
      <vt:lpstr>Submissions</vt:lpstr>
      <vt:lpstr>Wednesday Agenda–AM1</vt:lpstr>
      <vt:lpstr>Submissions</vt:lpstr>
      <vt:lpstr>Wednesday Agenda–AM2</vt:lpstr>
      <vt:lpstr>Final Call for TGbn officers</vt:lpstr>
      <vt:lpstr>Submissions</vt:lpstr>
      <vt:lpstr>Thursday Joint Agenda-AM2</vt:lpstr>
      <vt:lpstr>Proposed TG structure</vt:lpstr>
      <vt:lpstr>Confirm TGbn Secretary</vt:lpstr>
      <vt:lpstr>Confirm TGbn Technical Editor</vt:lpstr>
      <vt:lpstr>Vice-Chairs Election Process</vt:lpstr>
      <vt:lpstr>Straw Poll</vt:lpstr>
      <vt:lpstr>Candidates for Vice Chair(s)</vt:lpstr>
      <vt:lpstr>Vice Chair Election Results</vt:lpstr>
      <vt:lpstr>Confirm TGbn 1st Vice Chair</vt:lpstr>
      <vt:lpstr>Confirm TGbn 2nd Vice Chair</vt:lpstr>
      <vt:lpstr>Confirm TGbn 3rd Vice Chair</vt:lpstr>
      <vt:lpstr>Proposed TG Structure</vt:lpstr>
      <vt:lpstr>Straw Poll 1</vt:lpstr>
      <vt:lpstr>Straw Poll 2</vt:lpstr>
      <vt:lpstr>Straw Poll 3 (pseudo-draw)</vt:lpstr>
      <vt:lpstr>Ad-Hoc Groups Motion</vt:lpstr>
      <vt:lpstr>TG Documents (cont.)</vt:lpstr>
      <vt:lpstr>Timeline Motion</vt:lpstr>
      <vt:lpstr>Selection Procedure Motion</vt:lpstr>
      <vt:lpstr>Functional Requirements Motion</vt:lpstr>
      <vt:lpstr>Submissions</vt:lpstr>
      <vt:lpstr>Thursday Joint Agenda-PM2</vt:lpstr>
      <vt:lpstr>Submissions</vt:lpstr>
      <vt:lpstr>Teleconference Plan</vt:lpstr>
      <vt:lpstr>Goals for January 2024</vt:lpstr>
      <vt:lpstr>Any other business</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TGbn Meeting Agenda</dc:title>
  <dc:creator>Alfred Asterjadhi</dc:creator>
  <cp:lastModifiedBy>Alfred Aster</cp:lastModifiedBy>
  <cp:revision>1428</cp:revision>
  <cp:lastPrinted>1601-01-01T00:00:00Z</cp:lastPrinted>
  <dcterms:created xsi:type="dcterms:W3CDTF">2017-01-26T15:28:16Z</dcterms:created>
  <dcterms:modified xsi:type="dcterms:W3CDTF">2023-11-17T01:40:39Z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