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2" r:id="rId45"/>
    <p:sldId id="1035" r:id="rId46"/>
    <p:sldId id="1038" r:id="rId47"/>
    <p:sldId id="356" r:id="rId48"/>
    <p:sldId id="1039" r:id="rId49"/>
    <p:sldId id="1033" r:id="rId50"/>
    <p:sldId id="362" r:id="rId51"/>
    <p:sldId id="103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16" dt="2023-11-15T02:06:36.7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166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5T02:11:14.111" v="1345"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5T02:04:33.882" v="133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modSp mod">
        <pc:chgData name="Alfred Asterjadhi" userId="39de57b9-85c0-4fd1-aaac-8ca2b6560ad0" providerId="ADAL" clId="{9C4414ED-F8B6-408C-BFC4-C44AC56CAB54}" dt="2023-11-14T18:22:00.528" v="1338"/>
        <pc:sldMkLst>
          <pc:docMk/>
          <pc:sldMk cId="2696761607" sldId="393"/>
        </pc:sldMkLst>
        <pc:graphicFrameChg chg="mod modGraphic">
          <ac:chgData name="Alfred Asterjadhi" userId="39de57b9-85c0-4fd1-aaac-8ca2b6560ad0" providerId="ADAL" clId="{9C4414ED-F8B6-408C-BFC4-C44AC56CAB54}" dt="2023-11-14T18:22:00.528" v="1338"/>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4T18:03:02.403" v="1301" actId="20577"/>
        <pc:sldMkLst>
          <pc:docMk/>
          <pc:sldMk cId="3869410219" sldId="1021"/>
        </pc:sldMkLst>
        <pc:spChg chg="mod">
          <ac:chgData name="Alfred Asterjadhi" userId="39de57b9-85c0-4fd1-aaac-8ca2b6560ad0" providerId="ADAL" clId="{9C4414ED-F8B6-408C-BFC4-C44AC56CAB54}" dt="2023-11-13T08:04:06.538" v="696"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3T21:37:44.883" v="1023" actId="20577"/>
        <pc:sldMkLst>
          <pc:docMk/>
          <pc:sldMk cId="2511602690" sldId="1022"/>
        </pc:sldMkLst>
        <pc:graphicFrameChg chg="mod modGraphic">
          <ac:chgData name="Alfred Asterjadhi" userId="39de57b9-85c0-4fd1-aaac-8ca2b6560ad0" providerId="ADAL" clId="{9C4414ED-F8B6-408C-BFC4-C44AC56CAB54}" dt="2023-11-13T21:37:44.883" v="1023" actId="2057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5T02:05:17.072" v="1341" actId="6549"/>
        <pc:sldMkLst>
          <pc:docMk/>
          <pc:sldMk cId="3095361314" sldId="1029"/>
        </pc:sldMkLst>
        <pc:spChg chg="mod">
          <ac:chgData name="Alfred Asterjadhi" userId="39de57b9-85c0-4fd1-aaac-8ca2b6560ad0" providerId="ADAL" clId="{9C4414ED-F8B6-408C-BFC4-C44AC56CAB54}" dt="2023-11-15T02:05:17.072" v="1341" actId="6549"/>
          <ac:spMkLst>
            <pc:docMk/>
            <pc:sldMk cId="3095361314" sldId="1029"/>
            <ac:spMk id="2" creationId="{4B5F0D0E-8BB7-48AB-9160-728B8B3399A2}"/>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addSp delSp modSp mod chgLayout">
        <pc:chgData name="Alfred Asterjadhi" userId="39de57b9-85c0-4fd1-aaac-8ca2b6560ad0" providerId="ADAL" clId="{9C4414ED-F8B6-408C-BFC4-C44AC56CAB54}" dt="2023-11-14T18:04:20.543" v="1323" actId="2057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4T18:04:20.543" v="1323" actId="2057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3T08:01:45.286" v="674"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3T08:01:45.286" v="674"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19:15:45.331" v="809" actId="2164"/>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19:15:45.331" v="809" actId="2164"/>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3T21:35:43.931" v="1021" actId="14734"/>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3T21:35:43.931" v="1021" actId="14734"/>
          <ac:graphicFrameMkLst>
            <pc:docMk/>
            <pc:sldMk cId="1258431245" sldId="1047"/>
            <ac:graphicFrameMk id="6" creationId="{5094FBC8-BB74-47F3-965D-16BC678F4D1D}"/>
          </ac:graphicFrameMkLst>
        </pc:graphicFrameChg>
      </pc:sldChg>
      <pc:sldMasterChg chg="modSp mod">
        <pc:chgData name="Alfred Asterjadhi" userId="39de57b9-85c0-4fd1-aaac-8ca2b6560ad0" providerId="ADAL" clId="{9C4414ED-F8B6-408C-BFC4-C44AC56CAB54}" dt="2023-11-15T02:11:14.111" v="1345" actId="6549"/>
        <pc:sldMasterMkLst>
          <pc:docMk/>
          <pc:sldMasterMk cId="0" sldId="2147483648"/>
        </pc:sldMasterMkLst>
        <pc:spChg chg="mod">
          <ac:chgData name="Alfred Asterjadhi" userId="39de57b9-85c0-4fd1-aaac-8ca2b6560ad0" providerId="ADAL" clId="{9C4414ED-F8B6-408C-BFC4-C44AC56CAB54}" dt="2023-11-15T02:11:14.111" v="1345"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802.11-23/01713r6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65-00-00bn-discussion-on-sst-and-a-ppdu.pptx" TargetMode="External"/><Relationship Id="rId3" Type="http://schemas.openxmlformats.org/officeDocument/2006/relationships/hyperlink" Target="https://mentor.ieee.org/802.11/dcn/23/11-23-1834-00-00bn-high-criticality-use-cases-and-requirements.pptx" TargetMode="External"/><Relationship Id="rId7" Type="http://schemas.openxmlformats.org/officeDocument/2006/relationships/hyperlink" Target="https://mentor.ieee.org/802.11/dcn/23/11-23-1843-00-00bn-multi-ap-joint-transmission-simulations-with-impairments.pptx" TargetMode="External"/><Relationship Id="rId2" Type="http://schemas.openxmlformats.org/officeDocument/2006/relationships/hyperlink" Target="https://mentor.ieee.org/802.11/dcn/23/11-23-1832-00-00bn-multi-ap-coordinated-spatial-reus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41-00-00bn-considerations-on-bss-color-for-multi-ap.pptx" TargetMode="External"/><Relationship Id="rId5" Type="http://schemas.openxmlformats.org/officeDocument/2006/relationships/hyperlink" Target="https://mentor.ieee.org/802.11/dcn/23/11-23-1837-00-00bn-map-group-set-up-operation-discussion.pptx" TargetMode="External"/><Relationship Id="rId4" Type="http://schemas.openxmlformats.org/officeDocument/2006/relationships/hyperlink" Target="https://mentor.ieee.org/802.11/dcn/23/11-23-1836-00-00bn-map-security-consideration.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42-00-00bn-inter-ppdu-low-power-listening-scheme.pptx" TargetMode="External"/><Relationship Id="rId2" Type="http://schemas.openxmlformats.org/officeDocument/2006/relationships/hyperlink" Target="https://mentor.ieee.org/802.11/dcn/23/11-23-1929-00-00bn-peer-to-peer-p2p-resource-manag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953-00-00bn-two-dimensional-resource-alloc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0956896"/>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Preemption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Preemption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6485665"/>
              </p:ext>
            </p:extLst>
          </p:nvPr>
        </p:nvGraphicFramePr>
        <p:xfrm>
          <a:off x="851217" y="1582301"/>
          <a:ext cx="7736268" cy="39037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2"/>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7"/>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8"/>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dirty="0">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186262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308139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1839</a:t>
            </a:r>
            <a:r>
              <a:rPr lang="en-US" sz="1800" b="0" dirty="0"/>
              <a:t> Evaluation for the Relay Transmission 		Dongguk Lim [Q&amp;A]</a:t>
            </a:r>
          </a:p>
          <a:p>
            <a:pPr>
              <a:buFont typeface="Arial" panose="020B0604020202020204" pitchFamily="34" charset="0"/>
              <a:buChar char="•"/>
            </a:pPr>
            <a:r>
              <a:rPr lang="en-US" sz="1800" b="0" dirty="0">
                <a:hlinkClick r:id="rId3"/>
              </a:rPr>
              <a:t>1888</a:t>
            </a:r>
            <a:r>
              <a:rPr lang="en-US" sz="1800" b="0" dirty="0"/>
              <a:t> MAC Header Protection - follow-up 		Abhishek Patil</a:t>
            </a:r>
          </a:p>
          <a:p>
            <a:pPr>
              <a:buFont typeface="Arial" panose="020B0604020202020204" pitchFamily="34" charset="0"/>
              <a:buChar char="•"/>
            </a:pPr>
            <a:r>
              <a:rPr lang="en-US" sz="1800" b="0" dirty="0">
                <a:solidFill>
                  <a:srgbClr val="FF0000"/>
                </a:solidFill>
                <a:hlinkClick r:id="rId4"/>
              </a:rPr>
              <a:t>1908</a:t>
            </a:r>
            <a:r>
              <a:rPr lang="en-US" sz="1800" b="0" dirty="0"/>
              <a:t> Seamless Roaming Procedure 			</a:t>
            </a:r>
            <a:r>
              <a:rPr lang="en-US" sz="1800" b="0" dirty="0" err="1"/>
              <a:t>Yelin</a:t>
            </a:r>
            <a:r>
              <a:rPr lang="en-US" sz="1800" b="0" dirty="0"/>
              <a:t> Yoon</a:t>
            </a:r>
          </a:p>
          <a:p>
            <a:pPr>
              <a:buFont typeface="Arial" panose="020B0604020202020204" pitchFamily="34" charset="0"/>
              <a:buChar char="•"/>
            </a:pPr>
            <a:r>
              <a:rPr lang="en-US" sz="1800" b="0" dirty="0">
                <a:hlinkClick r:id="rId5"/>
              </a:rPr>
              <a:t>1910</a:t>
            </a:r>
            <a:r>
              <a:rPr lang="en-US" sz="1800" b="0" dirty="0"/>
              <a:t> Coordinated TDMA (Follow up) 			</a:t>
            </a:r>
            <a:r>
              <a:rPr lang="en-US" sz="1800" b="0" dirty="0" err="1"/>
              <a:t>GeonHwan</a:t>
            </a:r>
            <a:r>
              <a:rPr lang="en-US" sz="1800" b="0" dirty="0"/>
              <a:t> Kim</a:t>
            </a:r>
          </a:p>
          <a:p>
            <a:pPr>
              <a:buFont typeface="Arial" panose="020B0604020202020204" pitchFamily="34" charset="0"/>
              <a:buChar char="•"/>
            </a:pPr>
            <a:r>
              <a:rPr lang="en-US" sz="1800" b="0" dirty="0">
                <a:solidFill>
                  <a:srgbClr val="FF0000"/>
                </a:solidFill>
                <a:hlinkClick r:id="rId6"/>
              </a:rPr>
              <a:t>1911</a:t>
            </a:r>
            <a:r>
              <a:rPr lang="en-US" sz="1800" b="0" dirty="0"/>
              <a:t> Secondary Channel Access and Frame TX 	</a:t>
            </a:r>
            <a:r>
              <a:rPr lang="en-US" sz="1800" b="0" dirty="0" err="1"/>
              <a:t>Dongju</a:t>
            </a:r>
            <a:r>
              <a:rPr lang="en-US" sz="1800" b="0" dirty="0"/>
              <a:t> Cha</a:t>
            </a:r>
          </a:p>
          <a:p>
            <a:pPr>
              <a:buFont typeface="Arial" panose="020B0604020202020204" pitchFamily="34" charset="0"/>
              <a:buChar char="•"/>
            </a:pPr>
            <a:r>
              <a:rPr lang="en-US" sz="1800" b="0" dirty="0">
                <a:solidFill>
                  <a:srgbClr val="FF0000"/>
                </a:solidFill>
                <a:hlinkClick r:id="rId7"/>
              </a:rPr>
              <a:t>1914</a:t>
            </a:r>
            <a:r>
              <a:rPr lang="en-US" sz="1800" b="0" dirty="0"/>
              <a:t> Enhanced Security Considerations in UHR 	</a:t>
            </a:r>
            <a:r>
              <a:rPr lang="en-US" sz="1800" b="0" dirty="0" err="1"/>
              <a:t>SunHee</a:t>
            </a:r>
            <a:r>
              <a:rPr lang="en-US" sz="1800" b="0" dirty="0"/>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1929</a:t>
            </a:r>
            <a:r>
              <a:rPr lang="en-US" sz="1800" b="0" dirty="0"/>
              <a:t>  Peer-to-peer (P2P) Resource Management 			Rubayet Shafin</a:t>
            </a:r>
          </a:p>
          <a:p>
            <a:pPr>
              <a:buFont typeface="Arial" panose="020B0604020202020204" pitchFamily="34" charset="0"/>
              <a:buChar char="•"/>
            </a:pPr>
            <a:r>
              <a:rPr lang="en-US" sz="1800" b="0" dirty="0">
                <a:hlinkClick r:id="rId3"/>
              </a:rPr>
              <a:t>1942</a:t>
            </a:r>
            <a:r>
              <a:rPr lang="en-US" sz="1800" b="0" dirty="0"/>
              <a:t> Inter-PPDU Low Power Listening Scheme 			</a:t>
            </a:r>
            <a:r>
              <a:rPr lang="en-US" sz="1800" b="0" dirty="0" err="1"/>
              <a:t>Yunsi</a:t>
            </a:r>
            <a:r>
              <a:rPr lang="en-US" sz="1800" b="0" dirty="0"/>
              <a:t> Ma</a:t>
            </a:r>
          </a:p>
          <a:p>
            <a:pPr>
              <a:buFont typeface="Arial" panose="020B0604020202020204" pitchFamily="34" charset="0"/>
              <a:buChar char="•"/>
            </a:pPr>
            <a:r>
              <a:rPr lang="en-US" sz="1800" b="0" dirty="0">
                <a:hlinkClick r:id="rId4"/>
              </a:rPr>
              <a:t>1953</a:t>
            </a:r>
            <a:r>
              <a:rPr lang="en-US" sz="1800" b="0" dirty="0"/>
              <a:t> Two Dimensional Resource Allocation 				Srinivas Kandala</a:t>
            </a:r>
          </a:p>
          <a:p>
            <a:pPr>
              <a:buFont typeface="Arial" panose="020B0604020202020204" pitchFamily="34" charset="0"/>
              <a:buChar char="•"/>
            </a:pPr>
            <a:r>
              <a:rPr lang="en-US" sz="1800" b="0" dirty="0">
                <a:hlinkClick r:id="rId5"/>
              </a:rPr>
              <a:t>1954</a:t>
            </a:r>
            <a:r>
              <a:rPr lang="en-US" sz="18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162249</TotalTime>
  <Words>4488</Words>
  <Application>Microsoft Office PowerPoint</Application>
  <PresentationFormat>On-screen Show (4:3)</PresentationFormat>
  <Paragraphs>1169</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TG officers’ election</vt:lpstr>
      <vt:lpstr>Proposed TG structure</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2023-11-15T02:11:24Z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