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06" r:id="rId23"/>
    <p:sldId id="1023" r:id="rId24"/>
    <p:sldId id="1024" r:id="rId25"/>
    <p:sldId id="1025" r:id="rId26"/>
    <p:sldId id="1026" r:id="rId27"/>
    <p:sldId id="1027" r:id="rId28"/>
    <p:sldId id="1028" r:id="rId29"/>
    <p:sldId id="1021" r:id="rId30"/>
    <p:sldId id="1036" r:id="rId31"/>
    <p:sldId id="1030" r:id="rId32"/>
    <p:sldId id="1031" r:id="rId33"/>
    <p:sldId id="1037" r:id="rId34"/>
    <p:sldId id="1029" r:id="rId35"/>
    <p:sldId id="1032" r:id="rId36"/>
    <p:sldId id="1035" r:id="rId37"/>
    <p:sldId id="1038" r:id="rId38"/>
    <p:sldId id="356" r:id="rId39"/>
    <p:sldId id="1039" r:id="rId40"/>
    <p:sldId id="1033" r:id="rId41"/>
    <p:sldId id="362" r:id="rId42"/>
    <p:sldId id="103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F0D9FC-31E2-4B2E-A310-12AF9B378D92}" v="28" dt="2023-10-13T17:16:37.0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203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94325654"/>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lumMod val="95000"/>
                            <a:lumOff val="5000"/>
                          </a:schemeClr>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lumMod val="95000"/>
                            <a:lumOff val="5000"/>
                          </a:schemeClr>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159877</TotalTime>
  <Words>2884</Words>
  <Application>Microsoft Office PowerPoint</Application>
  <PresentationFormat>On-screen Show (4:3)</PresentationFormat>
  <Paragraphs>481</Paragraphs>
  <Slides>43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Monday Agenda-PM1</vt:lpstr>
      <vt:lpstr>Summary from September 2023 meeting</vt:lpstr>
      <vt:lpstr>SG Motion</vt:lpstr>
      <vt:lpstr>Call for TGbn officers</vt:lpstr>
      <vt:lpstr>TG Timeline</vt:lpstr>
      <vt:lpstr>TG Documents</vt:lpstr>
      <vt:lpstr>Submissions</vt:lpstr>
      <vt:lpstr>Wednesday Agenda–AM1</vt:lpstr>
      <vt:lpstr>Submissions</vt:lpstr>
      <vt:lpstr>Wednesday Agenda–AM2</vt:lpstr>
      <vt:lpstr>Final Call for TGbn officers</vt:lpstr>
      <vt:lpstr>Submissions</vt:lpstr>
      <vt:lpstr>Thursday Joint Agenda-AM1</vt:lpstr>
      <vt:lpstr>TG officers’ election</vt:lpstr>
      <vt:lpstr>Proposed TG structure</vt:lpstr>
      <vt:lpstr>Submissions</vt:lpstr>
      <vt:lpstr>Thursday Joint Agenda-PM1</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2023-10-13T17:17:36Z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