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06" r:id="rId23"/>
    <p:sldId id="1023" r:id="rId24"/>
    <p:sldId id="1024" r:id="rId25"/>
    <p:sldId id="1025" r:id="rId26"/>
    <p:sldId id="1026" r:id="rId27"/>
    <p:sldId id="1027" r:id="rId28"/>
    <p:sldId id="1028" r:id="rId29"/>
    <p:sldId id="1021" r:id="rId30"/>
    <p:sldId id="1036" r:id="rId31"/>
    <p:sldId id="1030" r:id="rId32"/>
    <p:sldId id="1031" r:id="rId33"/>
    <p:sldId id="1037" r:id="rId34"/>
    <p:sldId id="1029" r:id="rId35"/>
    <p:sldId id="1032" r:id="rId36"/>
    <p:sldId id="1035" r:id="rId37"/>
    <p:sldId id="1038" r:id="rId38"/>
    <p:sldId id="356" r:id="rId39"/>
    <p:sldId id="1039" r:id="rId40"/>
    <p:sldId id="1033" r:id="rId41"/>
    <p:sldId id="362" r:id="rId42"/>
    <p:sldId id="1034"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F0D9FC-31E2-4B2E-A310-12AF9B378D92}" v="26" dt="2023-10-09T03:36:58.3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pc:chgData name="Alfred Asterjadhi" userId="39de57b9-85c0-4fd1-aaac-8ca2b6560ad0" providerId="ADAL" clId="{FFF0D9FC-31E2-4B2E-A310-12AF9B378D92}" dt="2023-10-09T03:37:04.364" v="940"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09T03:14:56.950" v="327" actId="20577"/>
        <pc:sldMkLst>
          <pc:docMk/>
          <pc:sldMk cId="0" sldId="257"/>
        </pc:sldMkLst>
        <pc:spChg chg="mod">
          <ac:chgData name="Alfred Asterjadhi" userId="39de57b9-85c0-4fd1-aaac-8ca2b6560ad0" providerId="ADAL" clId="{FFF0D9FC-31E2-4B2E-A310-12AF9B378D92}" dt="2023-10-09T03:14:56.950" v="327"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06T23:50:17.012" v="26" actId="207"/>
        <pc:sldMkLst>
          <pc:docMk/>
          <pc:sldMk cId="1908471061" sldId="328"/>
        </pc:sldMkLst>
        <pc:spChg chg="mod">
          <ac:chgData name="Alfred Asterjadhi" userId="39de57b9-85c0-4fd1-aaac-8ca2b6560ad0" providerId="ADAL" clId="{FFF0D9FC-31E2-4B2E-A310-12AF9B378D92}" dt="2023-10-06T23:50:17.012" v="26" actId="20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Secretary: TBD</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94325654"/>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lumMod val="95000"/>
                            <a:lumOff val="5000"/>
                          </a:schemeClr>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lumMod val="95000"/>
                            <a:lumOff val="5000"/>
                          </a:schemeClr>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SG motions</a:t>
            </a:r>
          </a:p>
          <a:p>
            <a:pPr lvl="1">
              <a:lnSpc>
                <a:spcPct val="80000"/>
              </a:lnSpc>
              <a:buFont typeface="Arial" panose="020B0604020202020204" pitchFamily="34" charset="0"/>
              <a:buChar char="•"/>
            </a:pPr>
            <a:r>
              <a:rPr lang="en-US" altLang="en-US" sz="1800" dirty="0"/>
              <a:t>Approve SG minutes from March meeting.</a:t>
            </a:r>
          </a:p>
          <a:p>
            <a:pPr>
              <a:lnSpc>
                <a:spcPct val="80000"/>
              </a:lnSpc>
              <a:buFont typeface="Arial" panose="020B0604020202020204" pitchFamily="34" charset="0"/>
              <a:buChar char="•"/>
            </a:pPr>
            <a:r>
              <a:rPr lang="en-US" altLang="en-US" sz="2200" dirty="0"/>
              <a:t>Call for TG officers</a:t>
            </a:r>
          </a:p>
          <a:p>
            <a:pPr lvl="0">
              <a:lnSpc>
                <a:spcPct val="80000"/>
              </a:lnSpc>
              <a:buFont typeface="Arial" panose="020B0604020202020204" pitchFamily="34" charset="0"/>
              <a:buChar char="•"/>
            </a:pPr>
            <a:r>
              <a:rPr lang="en-US" altLang="en-US" dirty="0"/>
              <a:t>TG Timeline</a:t>
            </a:r>
          </a:p>
          <a:p>
            <a:pPr>
              <a:lnSpc>
                <a:spcPct val="80000"/>
              </a:lnSpc>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Second:</a:t>
            </a:r>
          </a:p>
          <a:p>
            <a:r>
              <a:rPr lang="en-US" dirty="0"/>
              <a:t>Discussion:</a:t>
            </a:r>
          </a:p>
          <a:p>
            <a:endParaRPr lang="en-US" dirty="0"/>
          </a:p>
          <a:p>
            <a:r>
              <a:rPr lang="en-US" dirty="0"/>
              <a:t>Result: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38736-2FC4-D9A8-1FCE-85D8E1053DF5}"/>
              </a:ext>
            </a:extLst>
          </p:cNvPr>
          <p:cNvSpPr>
            <a:spLocks noGrp="1"/>
          </p:cNvSpPr>
          <p:nvPr>
            <p:ph type="title"/>
          </p:nvPr>
        </p:nvSpPr>
        <p:spPr/>
        <p:txBody>
          <a:bodyPr/>
          <a:lstStyle/>
          <a:p>
            <a:r>
              <a:rPr lang="en-US" dirty="0"/>
              <a:t>TG officers’ election</a:t>
            </a:r>
          </a:p>
        </p:txBody>
      </p:sp>
      <p:sp>
        <p:nvSpPr>
          <p:cNvPr id="3" name="Content Placeholder 2">
            <a:extLst>
              <a:ext uri="{FF2B5EF4-FFF2-40B4-BE49-F238E27FC236}">
                <a16:creationId xmlns:a16="http://schemas.microsoft.com/office/drawing/2014/main" id="{9E7071F5-ACE3-DB50-850A-4AF49F5F3183}"/>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CDA64166-B8B5-A075-9178-231EF931658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03C8328E-ACE3-752B-9F5E-48891C3FED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EA8A530-D092-70AE-6CAE-4EE57175B3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793751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561164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solidFill>
                  <a:srgbClr val="FF0000"/>
                </a:solidFill>
              </a:rPr>
              <a:t>TBD</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rgbClr val="FF0000"/>
                </a:solidFill>
              </a:rPr>
              <a:t>TBD</a:t>
            </a:r>
            <a:r>
              <a:rPr lang="en-GB" sz="1200" dirty="0"/>
              <a:t>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159876</TotalTime>
  <Words>2890</Words>
  <Application>Microsoft Office PowerPoint</Application>
  <PresentationFormat>On-screen Show (4:3)</PresentationFormat>
  <Paragraphs>481</Paragraphs>
  <Slides>43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TGbe: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Monday Agenda-PM1</vt:lpstr>
      <vt:lpstr>Summary from September 2023 meeting</vt:lpstr>
      <vt:lpstr>SG Motion</vt:lpstr>
      <vt:lpstr>Call for TGbn officers</vt:lpstr>
      <vt:lpstr>TG Timeline</vt:lpstr>
      <vt:lpstr>TG Documents</vt:lpstr>
      <vt:lpstr>Submissions</vt:lpstr>
      <vt:lpstr>Wednesday Agenda–AM1</vt:lpstr>
      <vt:lpstr>Submissions</vt:lpstr>
      <vt:lpstr>Wednesday Agenda–AM2</vt:lpstr>
      <vt:lpstr>Final Call for TGbn officers</vt:lpstr>
      <vt:lpstr>Submissions</vt:lpstr>
      <vt:lpstr>Thursday Joint Agenda-AM1</vt:lpstr>
      <vt:lpstr>TG officers’ election</vt:lpstr>
      <vt:lpstr>Proposed TG structure</vt:lpstr>
      <vt:lpstr>Submissions</vt:lpstr>
      <vt:lpstr>Thursday Joint Agenda-PM1</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2023-10-09T03:37:08Z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