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40EB1D-F748-4E64-9EC2-2E46F5C81675}" v="4" dt="2023-11-17T01:52:13.3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  <pc:spChg chg="mod">
          <ac:chgData name="Alfred Asterjadhi" userId="39de57b9-85c0-4fd1-aaac-8ca2b6560ad0" providerId="ADAL" clId="{752175E4-344F-4656-A266-1944464B03BE}" dt="2023-09-14T20:03:01.370" v="16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52175E4-344F-4656-A266-1944464B03BE}" dt="2023-09-14T19:57:22.452" v="25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0" creationId="{78199831-D933-D014-B26B-94A021B4560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1" creationId="{9056369F-587F-FB56-909F-DC57AEE01A9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2" creationId="{E60C1411-0046-DBD3-6DFC-272BD67CF8EB}"/>
          </ac:spMkLst>
        </pc:spChg>
        <pc:spChg chg="del">
          <ac:chgData name="Alfred Asterjadhi" userId="39de57b9-85c0-4fd1-aaac-8ca2b6560ad0" providerId="ADAL" clId="{752175E4-344F-4656-A266-1944464B03BE}" dt="2023-09-14T20:03:31.298" v="171" actId="478"/>
          <ac:spMkLst>
            <pc:docMk/>
            <pc:sldMk cId="2033199149" sldId="257"/>
            <ac:spMk id="13" creationId="{D954E776-7949-580E-A3E4-C25B65C88D38}"/>
          </ac:spMkLst>
        </pc:spChg>
        <pc:spChg chg="del">
          <ac:chgData name="Alfred Asterjadhi" userId="39de57b9-85c0-4fd1-aaac-8ca2b6560ad0" providerId="ADAL" clId="{752175E4-344F-4656-A266-1944464B03BE}" dt="2023-09-14T20:03:29.083" v="168" actId="478"/>
          <ac:spMkLst>
            <pc:docMk/>
            <pc:sldMk cId="2033199149" sldId="257"/>
            <ac:spMk id="14" creationId="{2E12809D-D800-EDBE-6733-50FC33AC8230}"/>
          </ac:spMkLst>
        </pc:spChg>
        <pc:spChg chg="del">
          <ac:chgData name="Alfred Asterjadhi" userId="39de57b9-85c0-4fd1-aaac-8ca2b6560ad0" providerId="ADAL" clId="{752175E4-344F-4656-A266-1944464B03BE}" dt="2023-09-14T20:03:29.866" v="169" actId="478"/>
          <ac:spMkLst>
            <pc:docMk/>
            <pc:sldMk cId="2033199149" sldId="257"/>
            <ac:spMk id="15" creationId="{D945A043-8DD0-934F-8E59-8BD01C30C8B7}"/>
          </ac:spMkLst>
        </pc:spChg>
        <pc:spChg chg="del">
          <ac:chgData name="Alfred Asterjadhi" userId="39de57b9-85c0-4fd1-aaac-8ca2b6560ad0" providerId="ADAL" clId="{752175E4-344F-4656-A266-1944464B03BE}" dt="2023-09-14T20:03:30.594" v="170" actId="478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3" creationId="{3657A49C-3415-040D-D856-BEBAFF1FADC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7" creationId="{7255BE68-3C99-A392-C24C-2E4A384F263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8" creationId="{DE168080-9E42-EACC-751D-7363F0E4807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9" creationId="{37DB5367-4F36-FF41-F19F-DFB44C94F0C8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0" creationId="{6A20D34C-992B-D184-BAC1-85C92465ED8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1" creationId="{45FB973C-F2DE-F65C-E37E-DE7F2ED8C1F1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2" creationId="{0155F0F6-EA54-C562-C75A-CA3A1127255E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3" creationId="{8FEDBE77-2DEC-28B7-4F24-C782ACB7FDD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9" creationId="{7445DE55-CD84-CF4A-AF39-9FE41F6FCB19}"/>
          </ac:spMkLst>
        </pc:s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7" creationId="{BC5DA40A-89DC-2B40-CF97-44413736D7C3}"/>
          </ac:grpSpMkLst>
        </pc:grpChg>
        <pc:grpChg chg="mod">
          <ac:chgData name="Alfred Asterjadhi" userId="39de57b9-85c0-4fd1-aaac-8ca2b6560ad0" providerId="ADAL" clId="{752175E4-344F-4656-A266-1944464B03BE}" dt="2023-09-14T20:03:33.465" v="173"/>
          <ac:grpSpMkLst>
            <pc:docMk/>
            <pc:sldMk cId="2033199149" sldId="257"/>
            <ac:grpSpMk id="8" creationId="{E3C75CAC-0C45-B447-D547-CC82B33B0535}"/>
          </ac:grpSpMkLst>
        </pc:grpChg>
        <pc:grpChg chg="del">
          <ac:chgData name="Alfred Asterjadhi" userId="39de57b9-85c0-4fd1-aaac-8ca2b6560ad0" providerId="ADAL" clId="{752175E4-344F-4656-A266-1944464B03BE}" dt="2023-09-14T20:03:32.172" v="172" actId="478"/>
          <ac:grpSpMkLst>
            <pc:docMk/>
            <pc:sldMk cId="2033199149" sldId="257"/>
            <ac:grpSpMk id="17" creationId="{09E50614-3EA0-7467-E094-7188DB701021}"/>
          </ac:grpSpMkLst>
        </pc:gr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752175E4-344F-4656-A266-1944464B03BE}" dt="2023-09-14T20:03:25.087" v="167" actId="478"/>
          <ac:picMkLst>
            <pc:docMk/>
            <pc:sldMk cId="2033199149" sldId="257"/>
            <ac:picMk id="9" creationId="{84C5A6DC-DDC9-4FF7-0017-6748FE09ECE3}"/>
          </ac:picMkLst>
        </pc:picChg>
        <pc:picChg chg="mod">
          <ac:chgData name="Alfred Asterjadhi" userId="39de57b9-85c0-4fd1-aaac-8ca2b6560ad0" providerId="ADAL" clId="{752175E4-344F-4656-A266-1944464B03BE}" dt="2023-09-14T20:03:33.465" v="173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752175E4-344F-4656-A266-1944464B03BE}" dt="2023-09-14T20:05:43.302" v="215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752175E4-344F-4656-A266-1944464B03BE}" dt="2023-09-15T12:29:20.449" v="271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52175E4-344F-4656-A266-1944464B03BE}" dt="2023-09-14T19:57:29.209" v="2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52175E4-344F-4656-A266-1944464B03BE}" dt="2023-09-14T19:55:11.769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52175E4-344F-4656-A266-1944464B03BE}" dt="2023-09-14T19:57:11.052" v="2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52175E4-344F-4656-A266-1944464B03BE}" dt="2023-09-14T19:57:17.980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52175E4-344F-4656-A266-1944464B03BE}" dt="2023-09-14T19:57:25.584" v="2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52175E4-344F-4656-A266-1944464B03BE}" dt="2023-09-14T20:05:28.722" v="214" actId="20577"/>
          <ac:spMkLst>
            <pc:docMk/>
            <pc:sldMk cId="3928206792" sldId="262"/>
            <ac:spMk id="9" creationId="{D4D8EA56-0BD4-D7F0-FC2D-CAE03E8B42FA}"/>
          </ac:spMkLst>
        </pc:spChg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52175E4-344F-4656-A266-1944464B03BE}" dt="2023-09-14T19:58:44.376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5CD08050-AD8F-4715-BE4F-A4A3DD8D97AF}" dt="2023-10-06T23:07:00.589" v="17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5CD08050-AD8F-4715-BE4F-A4A3DD8D97AF}" dt="2023-10-06T23:06:25.315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  <pc:spChg chg="mod">
          <ac:chgData name="Alfred Asterjadhi" userId="39de57b9-85c0-4fd1-aaac-8ca2b6560ad0" providerId="ADAL" clId="{5CD08050-AD8F-4715-BE4F-A4A3DD8D97AF}" dt="2023-10-06T23:07:18.916" v="19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CD08050-AD8F-4715-BE4F-A4A3DD8D97AF}" dt="2023-10-06T23:06:31.813" v="1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5CD08050-AD8F-4715-BE4F-A4A3DD8D97AF}" dt="2023-10-06T23:06:18.662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CD08050-AD8F-4715-BE4F-A4A3DD8D97AF}" dt="2023-10-06T23:06:44.761" v="16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5CD08050-AD8F-4715-BE4F-A4A3DD8D97AF}" dt="2023-10-06T23:07:02.808" v="18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5CD08050-AD8F-4715-BE4F-A4A3DD8D97AF}" dt="2023-10-06T23:06:30.081" v="11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D140EB1D-F748-4E64-9EC2-2E46F5C81675}"/>
    <pc:docChg chg="undo custSel modSld modMainMaster">
      <pc:chgData name="Alfred Asterjadhi" userId="39de57b9-85c0-4fd1-aaac-8ca2b6560ad0" providerId="ADAL" clId="{D140EB1D-F748-4E64-9EC2-2E46F5C81675}" dt="2023-11-17T05:45:30.900" v="827" actId="20577"/>
      <pc:docMkLst>
        <pc:docMk/>
      </pc:docMkLst>
      <pc:sldChg chg="addSp delSp modSp mod">
        <pc:chgData name="Alfred Asterjadhi" userId="39de57b9-85c0-4fd1-aaac-8ca2b6560ad0" providerId="ADAL" clId="{D140EB1D-F748-4E64-9EC2-2E46F5C81675}" dt="2023-11-17T05:45:19.058" v="825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140EB1D-F748-4E64-9EC2-2E46F5C81675}" dt="2023-11-17T01:42:55.119" v="1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140EB1D-F748-4E64-9EC2-2E46F5C81675}" dt="2023-11-17T05:45:19.058" v="825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140EB1D-F748-4E64-9EC2-2E46F5C81675}" dt="2023-11-17T01:44:00.332" v="21" actId="14100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D140EB1D-F748-4E64-9EC2-2E46F5C81675}" dt="2023-11-17T01:44:05.360" v="23" actId="14100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D140EB1D-F748-4E64-9EC2-2E46F5C81675}" dt="2023-11-17T01:44:08.037" v="24" actId="14100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D140EB1D-F748-4E64-9EC2-2E46F5C81675}" dt="2023-11-17T01:44:10.761" v="25" actId="14100"/>
          <ac:spMkLst>
            <pc:docMk/>
            <pc:sldMk cId="2033199149" sldId="257"/>
            <ac:spMk id="39" creationId="{7445DE55-CD84-CF4A-AF39-9FE41F6FCB19}"/>
          </ac:spMkLst>
        </pc:spChg>
        <pc:picChg chg="add mod ord">
          <ac:chgData name="Alfred Asterjadhi" userId="39de57b9-85c0-4fd1-aaac-8ca2b6560ad0" providerId="ADAL" clId="{D140EB1D-F748-4E64-9EC2-2E46F5C81675}" dt="2023-11-17T01:43:54.402" v="19" actId="1076"/>
          <ac:picMkLst>
            <pc:docMk/>
            <pc:sldMk cId="2033199149" sldId="257"/>
            <ac:picMk id="13" creationId="{27E67E7B-F106-112C-A54C-DD3409CAE601}"/>
          </ac:picMkLst>
        </pc:picChg>
        <pc:picChg chg="del">
          <ac:chgData name="Alfred Asterjadhi" userId="39de57b9-85c0-4fd1-aaac-8ca2b6560ad0" providerId="ADAL" clId="{D140EB1D-F748-4E64-9EC2-2E46F5C81675}" dt="2023-11-17T01:43:34.574" v="11" actId="478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D140EB1D-F748-4E64-9EC2-2E46F5C81675}" dt="2023-11-17T01:48:58.589" v="299" actId="207"/>
        <pc:sldMkLst>
          <pc:docMk/>
          <pc:sldMk cId="7809349" sldId="259"/>
        </pc:sldMkLst>
        <pc:spChg chg="mod">
          <ac:chgData name="Alfred Asterjadhi" userId="39de57b9-85c0-4fd1-aaac-8ca2b6560ad0" providerId="ADAL" clId="{D140EB1D-F748-4E64-9EC2-2E46F5C81675}" dt="2023-11-17T01:48:40.627" v="282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140EB1D-F748-4E64-9EC2-2E46F5C81675}" dt="2023-11-17T01:48:58.589" v="29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D140EB1D-F748-4E64-9EC2-2E46F5C81675}" dt="2023-11-17T01:42:44.558" v="9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D140EB1D-F748-4E64-9EC2-2E46F5C81675}" dt="2023-11-17T01:42:44.558" v="9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 chgLayout">
        <pc:chgData name="Alfred Asterjadhi" userId="39de57b9-85c0-4fd1-aaac-8ca2b6560ad0" providerId="ADAL" clId="{D140EB1D-F748-4E64-9EC2-2E46F5C81675}" dt="2023-11-17T01:48:22.518" v="273" actId="20577"/>
        <pc:sldMkLst>
          <pc:docMk/>
          <pc:sldMk cId="3928206792" sldId="262"/>
        </pc:sldMkLst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3" creationId="{ECDA4D39-6981-5353-58DC-56F8B8D398E2}"/>
          </ac:spMkLst>
        </pc:spChg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4" creationId="{6A52FC8E-3F2C-4E2E-ABD1-7DF4A6D163B1}"/>
          </ac:spMkLst>
        </pc:spChg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5" creationId="{20806CAB-098F-4FA4-874C-F09858EA0A1B}"/>
          </ac:spMkLst>
        </pc:spChg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7" creationId="{0C994D4B-B56F-270D-860F-06D0B9AE285B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8" creationId="{BC29663E-ED01-D852-0515-90AB96C206C0}"/>
          </ac:spMkLst>
        </pc:spChg>
        <pc:spChg chg="del mod">
          <ac:chgData name="Alfred Asterjadhi" userId="39de57b9-85c0-4fd1-aaac-8ca2b6560ad0" providerId="ADAL" clId="{D140EB1D-F748-4E64-9EC2-2E46F5C81675}" dt="2023-11-17T01:47:44.248" v="250" actId="478"/>
          <ac:spMkLst>
            <pc:docMk/>
            <pc:sldMk cId="3928206792" sldId="262"/>
            <ac:spMk id="9" creationId="{D4D8EA56-0BD4-D7F0-FC2D-CAE03E8B42FA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10" creationId="{34B6D163-EA6B-1D20-C9E1-3207C7E753DB}"/>
          </ac:spMkLst>
        </pc:spChg>
        <pc:spChg chg="add mod ord">
          <ac:chgData name="Alfred Asterjadhi" userId="39de57b9-85c0-4fd1-aaac-8ca2b6560ad0" providerId="ADAL" clId="{D140EB1D-F748-4E64-9EC2-2E46F5C81675}" dt="2023-11-17T01:48:22.518" v="273" actId="20577"/>
          <ac:spMkLst>
            <pc:docMk/>
            <pc:sldMk cId="3928206792" sldId="262"/>
            <ac:spMk id="11" creationId="{D8BCEFC5-5883-C26D-62C2-5A60F364132F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2" creationId="{8E99D413-1E6A-0507-1100-D2DD45189108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3" creationId="{54E324DF-D2A3-43A1-7C2C-C098FF151B77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4" creationId="{E3654E8A-9E03-4A5A-EB65-4650B1D917AF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5" creationId="{B8D87E8B-E402-18B1-D073-1F960F2F2297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6" creationId="{FA2D1F12-F873-796F-7A71-07A06FB6651B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17" creationId="{63DE0F2C-A2BB-AB1F-B578-A63073E5709F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18" creationId="{C53ACCBB-4364-EA56-49EB-F8FD2B294989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19" creationId="{ADCF0021-0BD7-7480-6820-F7E9BE5EB137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20" creationId="{DC38A6FF-DBF7-020B-3739-F6FE4B095285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21" creationId="{B7FCE659-53F1-19DB-0EAE-BA22DDB78AA7}"/>
          </ac:spMkLst>
        </pc:spChg>
      </pc:sldChg>
      <pc:sldMasterChg chg="modSp mod">
        <pc:chgData name="Alfred Asterjadhi" userId="39de57b9-85c0-4fd1-aaac-8ca2b6560ad0" providerId="ADAL" clId="{D140EB1D-F748-4E64-9EC2-2E46F5C81675}" dt="2023-11-17T05:45:30.900" v="82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140EB1D-F748-4E64-9EC2-2E46F5C81675}" dt="2023-11-17T05:45:30.900" v="82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802.11-23/1712r2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hyperlink" Target="https://mentor.ieee.org/802.11/dcn/23/11-23-0442-33-00be-tgbe-motions-list-part-4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711-09-00be-tgbe-nov-2023-meeting-agenda.pptx" TargetMode="External"/><Relationship Id="rId5" Type="http://schemas.openxmlformats.org/officeDocument/2006/relationships/hyperlink" Target="https://mentor.ieee.org/802.11/dcn/23/11-23-2053-02-00be-tgbe-report-to-ec-on-conditional-approval-to-go-to-sa-ballot.pptx" TargetMode="External"/><Relationship Id="rId4" Type="http://schemas.openxmlformats.org/officeDocument/2006/relationships/hyperlink" Target="https://mentor.ieee.org/802.11/dcn/23/11-23-1371-14-0000-ieee-p802-11be-d4-0-mandatory-draft-review-mdr-report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</a:t>
            </a:r>
            <a:r>
              <a:rPr lang="en-US" dirty="0"/>
              <a:t>November </a:t>
            </a:r>
            <a:r>
              <a:rPr lang="en-US" altLang="en-US" dirty="0">
                <a:solidFill>
                  <a:schemeClr val="tx1"/>
                </a:solidFill>
              </a:rPr>
              <a:t>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2023-11-16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27E67E7B-F106-112C-A54C-DD3409CAE6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3060" y="1590984"/>
            <a:ext cx="4295313" cy="322148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049148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TGbe had scheduled 9 sessions during the November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Four Joint sessions, two MAC/PHY and three MAC ad-hoc sessions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Discussed comment resolution documents (all comments resolved)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Instructed the editor to generate IEEE802.11 TGbe D5.0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TGbe D5.0 is expected to be available by end of November 2023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400" dirty="0"/>
              <a:t>Approved a 15-day WG recirculation LB on TGbe D5.0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Approved IEEE802.11be MDR report (</a:t>
            </a:r>
            <a:r>
              <a:rPr lang="en-US" sz="1600" dirty="0">
                <a:hlinkClick r:id="rId4"/>
              </a:rPr>
              <a:t>11-23/1371r14</a:t>
            </a:r>
            <a:r>
              <a:rPr lang="en-US" sz="1600" dirty="0"/>
              <a:t>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Approved report to EC on cond. approval for SA ballot (</a:t>
            </a:r>
            <a:r>
              <a:rPr lang="en-US" sz="1600" dirty="0">
                <a:hlinkClick r:id="rId5"/>
              </a:rPr>
              <a:t>11-23/2053r2</a:t>
            </a:r>
            <a:r>
              <a:rPr lang="en-US" sz="1600" dirty="0"/>
              <a:t>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400" dirty="0"/>
              <a:t>And approved to request the IEEE 802 EC to conditionally approve forwarding PIEEE802.11be to SA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hlinkClick r:id="rId6"/>
              </a:rPr>
              <a:t>11-23/1711r10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Motions List is available in </a:t>
            </a:r>
            <a:r>
              <a:rPr lang="en-US" sz="1800" dirty="0">
                <a:hlinkClick r:id="rId7"/>
              </a:rPr>
              <a:t>11-23/442r34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Goals for January 2024: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Review SA ballot results &amp; eventually start resolving SA ballot comments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C5DA40A-89DC-2B40-CF97-44413736D7C3}"/>
              </a:ext>
            </a:extLst>
          </p:cNvPr>
          <p:cNvGrpSpPr/>
          <p:nvPr/>
        </p:nvGrpSpPr>
        <p:grpSpPr>
          <a:xfrm>
            <a:off x="8458200" y="5162553"/>
            <a:ext cx="3225631" cy="1043858"/>
            <a:chOff x="8534400" y="5181755"/>
            <a:chExt cx="3225631" cy="1043858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3C75CAC-0C45-B447-D547-CC82B33B0535}"/>
                </a:ext>
              </a:extLst>
            </p:cNvPr>
            <p:cNvGrpSpPr/>
            <p:nvPr/>
          </p:nvGrpSpPr>
          <p:grpSpPr>
            <a:xfrm>
              <a:off x="8552276" y="5181755"/>
              <a:ext cx="3207755" cy="1043858"/>
              <a:chOff x="9314474" y="5383231"/>
              <a:chExt cx="2650378" cy="1006577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657A49C-3415-040D-D856-BEBAFF1FADCD}"/>
                  </a:ext>
                </a:extLst>
              </p:cNvPr>
              <p:cNvSpPr/>
              <p:nvPr/>
            </p:nvSpPr>
            <p:spPr bwMode="auto">
              <a:xfrm>
                <a:off x="9372599" y="5578368"/>
                <a:ext cx="2514601" cy="49688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255BE68-3C99-A392-C24C-2E4A384F263B}"/>
                  </a:ext>
                </a:extLst>
              </p:cNvPr>
              <p:cNvSpPr txBox="1"/>
              <p:nvPr/>
            </p:nvSpPr>
            <p:spPr>
              <a:xfrm>
                <a:off x="9663399" y="6093023"/>
                <a:ext cx="1705966" cy="296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 CID Distribution (~1130)</a:t>
                </a: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DE168080-9E42-EACC-751D-7363F0E48074}"/>
                  </a:ext>
                </a:extLst>
              </p:cNvPr>
              <p:cNvSpPr/>
              <p:nvPr/>
            </p:nvSpPr>
            <p:spPr bwMode="auto">
              <a:xfrm>
                <a:off x="9370964" y="5578368"/>
                <a:ext cx="327666" cy="496886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37DB5367-4F36-FF41-F19F-DFB44C94F0C8}"/>
                  </a:ext>
                </a:extLst>
              </p:cNvPr>
              <p:cNvSpPr/>
              <p:nvPr/>
            </p:nvSpPr>
            <p:spPr bwMode="auto">
              <a:xfrm>
                <a:off x="9698630" y="5578368"/>
                <a:ext cx="1993533" cy="496886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A20D34C-992B-D184-BAC1-85C92465ED8B}"/>
                  </a:ext>
                </a:extLst>
              </p:cNvPr>
              <p:cNvSpPr/>
              <p:nvPr/>
            </p:nvSpPr>
            <p:spPr bwMode="auto">
              <a:xfrm>
                <a:off x="11692166" y="5578368"/>
                <a:ext cx="195031" cy="496886"/>
              </a:xfrm>
              <a:prstGeom prst="rect">
                <a:avLst/>
              </a:prstGeom>
              <a:solidFill>
                <a:srgbClr val="0070C0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5FB973C-F2DE-F65C-E37E-DE7F2ED8C1F1}"/>
                  </a:ext>
                </a:extLst>
              </p:cNvPr>
              <p:cNvSpPr txBox="1"/>
              <p:nvPr/>
            </p:nvSpPr>
            <p:spPr>
              <a:xfrm>
                <a:off x="11604332" y="5388506"/>
                <a:ext cx="360520" cy="244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~5%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155F0F6-EA54-C562-C75A-CA3A1127255E}"/>
                  </a:ext>
                </a:extLst>
              </p:cNvPr>
              <p:cNvSpPr txBox="1"/>
              <p:nvPr/>
            </p:nvSpPr>
            <p:spPr>
              <a:xfrm>
                <a:off x="10421491" y="5388507"/>
                <a:ext cx="416148" cy="244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~85%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FEDBE77-2DEC-28B7-4F24-C782ACB7FDD7}"/>
                  </a:ext>
                </a:extLst>
              </p:cNvPr>
              <p:cNvSpPr txBox="1"/>
              <p:nvPr/>
            </p:nvSpPr>
            <p:spPr>
              <a:xfrm>
                <a:off x="9314474" y="5383231"/>
                <a:ext cx="416148" cy="244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~10%</a:t>
                </a:r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8199831-D933-D014-B26B-94A021B45605}"/>
                </a:ext>
              </a:extLst>
            </p:cNvPr>
            <p:cNvSpPr txBox="1"/>
            <p:nvPr/>
          </p:nvSpPr>
          <p:spPr>
            <a:xfrm>
              <a:off x="8534400" y="5501759"/>
              <a:ext cx="4828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PHY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056369F-587F-FB56-909F-DC57AEE01A94}"/>
                </a:ext>
              </a:extLst>
            </p:cNvPr>
            <p:cNvSpPr txBox="1"/>
            <p:nvPr/>
          </p:nvSpPr>
          <p:spPr>
            <a:xfrm>
              <a:off x="9859715" y="5510553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MAC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60C1411-0046-DBD3-6DFC-272BD67CF8EB}"/>
                </a:ext>
              </a:extLst>
            </p:cNvPr>
            <p:cNvSpPr txBox="1"/>
            <p:nvPr/>
          </p:nvSpPr>
          <p:spPr>
            <a:xfrm rot="16200000">
              <a:off x="11224210" y="5501759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JOINT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50F6B46-8D6A-9B45-0B27-00D3F319EB8C}"/>
              </a:ext>
            </a:extLst>
          </p:cNvPr>
          <p:cNvGrpSpPr/>
          <p:nvPr/>
        </p:nvGrpSpPr>
        <p:grpSpPr>
          <a:xfrm>
            <a:off x="8476076" y="1827391"/>
            <a:ext cx="3157646" cy="2634995"/>
            <a:chOff x="5171653" y="1793180"/>
            <a:chExt cx="3157646" cy="2634995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51C237BC-5F39-ADCC-D522-DF98165AE075}"/>
                </a:ext>
              </a:extLst>
            </p:cNvPr>
            <p:cNvSpPr/>
            <p:nvPr/>
          </p:nvSpPr>
          <p:spPr bwMode="auto">
            <a:xfrm>
              <a:off x="5171653" y="1794587"/>
              <a:ext cx="676179" cy="2633588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1711EEE-4650-1F5E-6070-D735C82D8C2D}"/>
                </a:ext>
              </a:extLst>
            </p:cNvPr>
            <p:cNvSpPr/>
            <p:nvPr/>
          </p:nvSpPr>
          <p:spPr bwMode="auto">
            <a:xfrm>
              <a:off x="5990096" y="1794587"/>
              <a:ext cx="686198" cy="2625014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5F714936-DA97-08B7-3AD6-7F5EDC0CC887}"/>
                </a:ext>
              </a:extLst>
            </p:cNvPr>
            <p:cNvSpPr/>
            <p:nvPr/>
          </p:nvSpPr>
          <p:spPr bwMode="auto">
            <a:xfrm>
              <a:off x="6842984" y="1794587"/>
              <a:ext cx="650133" cy="2626423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445DE55-CD84-CF4A-AF39-9FE41F6FCB19}"/>
                </a:ext>
              </a:extLst>
            </p:cNvPr>
            <p:cNvSpPr/>
            <p:nvPr/>
          </p:nvSpPr>
          <p:spPr bwMode="auto">
            <a:xfrm>
              <a:off x="7658689" y="1793180"/>
              <a:ext cx="670610" cy="2626422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8BCEFC5-5883-C26D-62C2-5A60F3641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Estimate 2-3 Joint conf calls (with 10-day advanced notification)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Updated TGbe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PAR approved		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First TG meeting		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D0.1 		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D1.0 WG Comment Collection	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D2.0 WG 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Letter Ballot</a:t>
            </a:r>
            <a:r>
              <a:rPr lang="en-US" altLang="en-US" sz="2000" dirty="0">
                <a:highlight>
                  <a:srgbClr val="00FF00"/>
                </a:highlight>
              </a:rPr>
              <a:t>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May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D3.0 LB 		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Jan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D4.0 LB 		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July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D5.0 Recirculation LB 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Nov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FFFF00"/>
                </a:highlight>
              </a:rPr>
              <a:t>Initial 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SA </a:t>
            </a:r>
            <a:r>
              <a:rPr lang="en-US" altLang="en-US" sz="2000" dirty="0">
                <a:highlight>
                  <a:srgbClr val="FFFF00"/>
                </a:highlight>
              </a:rPr>
              <a:t>Ballot 											</a:t>
            </a:r>
            <a:r>
              <a:rPr lang="en-US" altLang="en-US" sz="2000" u="sng" dirty="0">
                <a:solidFill>
                  <a:srgbClr val="FF0000"/>
                </a:solidFill>
                <a:highlight>
                  <a:srgbClr val="FFFF00"/>
                </a:highlight>
              </a:rPr>
              <a:t>Jan 2024</a:t>
            </a:r>
            <a:r>
              <a:rPr lang="en-US" altLang="en-US" sz="2000" dirty="0">
                <a:highlight>
                  <a:srgbClr val="FFFF00"/>
                </a:highlight>
              </a:rPr>
              <a:t> </a:t>
            </a:r>
            <a:r>
              <a:rPr lang="en-US" altLang="en-US" sz="2000" strike="sngStrike" dirty="0">
                <a:solidFill>
                  <a:srgbClr val="FF0000"/>
                </a:solidFill>
                <a:highlight>
                  <a:srgbClr val="FFFF00"/>
                </a:highlight>
              </a:rPr>
              <a:t>Nov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Final 802.11 WG approval								Sept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802 EC approval											Sept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RevCom and SASB approval								Dec 2</a:t>
            </a:r>
            <a:r>
              <a:rPr lang="en-US" altLang="en-US" sz="2000" dirty="0"/>
              <a:t>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5086</TotalTime>
  <Words>415</Words>
  <Application>Microsoft Office PowerPoint</Application>
  <PresentationFormat>Widescreen</PresentationFormat>
  <Paragraphs>55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November Closing Report</vt:lpstr>
      <vt:lpstr>TGbe (Extremely High Throughput)</vt:lpstr>
      <vt:lpstr>Teleconference Plan</vt:lpstr>
      <vt:lpstr>Updated TGbe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2023-11-17T05:45:34Z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