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0EB1D-F748-4E64-9EC2-2E46F5C81675}" v="4" dt="2023-11-17T01:52:13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4:11:52.525" v="809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1:54:46.787" v="807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1:54:46.787" v="807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4:11:52.525" v="80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4:11:52.525" v="80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802.11-23/1712r1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hyperlink" Target="https://mentor.ieee.org/802.11/dcn/23/11-23-0442-33-00be-tgbe-motions-list-part-4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711-09-00be-tgbe-nov-2023-meeting-agenda.pptx" TargetMode="External"/><Relationship Id="rId5" Type="http://schemas.openxmlformats.org/officeDocument/2006/relationships/hyperlink" Target="https://mentor.ieee.org/802.11/dcn/23/11-23-2053-02-00be-tgbe-report-to-ec-on-conditional-approval-to-go-to-sa-ballot.pptx" TargetMode="External"/><Relationship Id="rId4" Type="http://schemas.openxmlformats.org/officeDocument/2006/relationships/hyperlink" Target="https://mentor.ieee.org/802.11/dcn/23/11-23-1371-14-0000-ieee-p802-11be-d4-0-mandatory-draft-review-mdr-report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November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2023-11-16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7E67E7B-F106-112C-A54C-DD3409CAE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060" y="1590984"/>
            <a:ext cx="4295313" cy="32214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04914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9 sessions during the September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Four Joint sessions, two MAC/PHY and three MAC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Discussed comment resolution documents (all comments resolved)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D5.0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TGbe D5.0 is expected to be available by end of November 2023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Approved a 15-day WG recirculation LB on TGbe D5.0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Approved IEEE802.11be MDR report (</a:t>
            </a:r>
            <a:r>
              <a:rPr lang="en-US" sz="1600" dirty="0">
                <a:hlinkClick r:id="rId4"/>
              </a:rPr>
              <a:t>11-23/1371r14</a:t>
            </a:r>
            <a:r>
              <a:rPr lang="en-US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Approved report to EC on cond. approval for SA ballot (</a:t>
            </a:r>
            <a:r>
              <a:rPr lang="en-US" sz="1600" dirty="0">
                <a:hlinkClick r:id="rId5"/>
              </a:rPr>
              <a:t>11-23/2053r2</a:t>
            </a:r>
            <a:r>
              <a:rPr lang="en-US" sz="1600" dirty="0"/>
              <a:t>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And approved to request the IEEE 802 EC to conditionally approve forwarding PIEEE802.11be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6"/>
              </a:rPr>
              <a:t>11-23/1711r10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hlinkClick r:id="rId7"/>
              </a:rPr>
              <a:t>11-23/442r34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January 2024: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Review SA ballot </a:t>
            </a:r>
            <a:r>
              <a:rPr lang="en-US" sz="1600"/>
              <a:t>results &amp; </a:t>
            </a:r>
            <a:r>
              <a:rPr lang="en-US" sz="1600" dirty="0"/>
              <a:t>eventually start resolving SA ballot comments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C5DA40A-89DC-2B40-CF97-44413736D7C3}"/>
              </a:ext>
            </a:extLst>
          </p:cNvPr>
          <p:cNvGrpSpPr/>
          <p:nvPr/>
        </p:nvGrpSpPr>
        <p:grpSpPr>
          <a:xfrm>
            <a:off x="8458200" y="5162553"/>
            <a:ext cx="3225631" cy="1043858"/>
            <a:chOff x="8534400" y="5181755"/>
            <a:chExt cx="3225631" cy="104385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3C75CAC-0C45-B447-D547-CC82B33B0535}"/>
                </a:ext>
              </a:extLst>
            </p:cNvPr>
            <p:cNvGrpSpPr/>
            <p:nvPr/>
          </p:nvGrpSpPr>
          <p:grpSpPr>
            <a:xfrm>
              <a:off x="8552276" y="5181755"/>
              <a:ext cx="3207755" cy="1043858"/>
              <a:chOff x="9314474" y="5383231"/>
              <a:chExt cx="2650378" cy="1006577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657A49C-3415-040D-D856-BEBAFF1FADCD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55BE68-3C99-A392-C24C-2E4A384F263B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0596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(~1130)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E168080-9E42-EACC-751D-7363F0E48074}"/>
                  </a:ext>
                </a:extLst>
              </p:cNvPr>
              <p:cNvSpPr/>
              <p:nvPr/>
            </p:nvSpPr>
            <p:spPr bwMode="auto">
              <a:xfrm>
                <a:off x="9370964" y="5578368"/>
                <a:ext cx="327666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7DB5367-4F36-FF41-F19F-DFB44C94F0C8}"/>
                  </a:ext>
                </a:extLst>
              </p:cNvPr>
              <p:cNvSpPr/>
              <p:nvPr/>
            </p:nvSpPr>
            <p:spPr bwMode="auto">
              <a:xfrm>
                <a:off x="9698630" y="5578368"/>
                <a:ext cx="1993533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A20D34C-992B-D184-BAC1-85C92465ED8B}"/>
                  </a:ext>
                </a:extLst>
              </p:cNvPr>
              <p:cNvSpPr/>
              <p:nvPr/>
            </p:nvSpPr>
            <p:spPr bwMode="auto">
              <a:xfrm>
                <a:off x="11692166" y="5578368"/>
                <a:ext cx="195031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5FB973C-F2DE-F65C-E37E-DE7F2ED8C1F1}"/>
                  </a:ext>
                </a:extLst>
              </p:cNvPr>
              <p:cNvSpPr txBox="1"/>
              <p:nvPr/>
            </p:nvSpPr>
            <p:spPr>
              <a:xfrm>
                <a:off x="11604332" y="5388506"/>
                <a:ext cx="360520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~5%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155F0F6-EA54-C562-C75A-CA3A1127255E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~85%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FEDBE77-2DEC-28B7-4F24-C782ACB7FDD7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~10%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8199831-D933-D014-B26B-94A021B45605}"/>
                </a:ext>
              </a:extLst>
            </p:cNvPr>
            <p:cNvSpPr txBox="1"/>
            <p:nvPr/>
          </p:nvSpPr>
          <p:spPr>
            <a:xfrm>
              <a:off x="8534400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56369F-587F-FB56-909F-DC57AEE01A94}"/>
                </a:ext>
              </a:extLst>
            </p:cNvPr>
            <p:cNvSpPr txBox="1"/>
            <p:nvPr/>
          </p:nvSpPr>
          <p:spPr>
            <a:xfrm>
              <a:off x="9859715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60C1411-0046-DBD3-6DFC-272BD67CF8EB}"/>
                </a:ext>
              </a:extLst>
            </p:cNvPr>
            <p:cNvSpPr txBox="1"/>
            <p:nvPr/>
          </p:nvSpPr>
          <p:spPr>
            <a:xfrm rot="16200000">
              <a:off x="11224210" y="5501759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50F6B46-8D6A-9B45-0B27-00D3F319EB8C}"/>
              </a:ext>
            </a:extLst>
          </p:cNvPr>
          <p:cNvGrpSpPr/>
          <p:nvPr/>
        </p:nvGrpSpPr>
        <p:grpSpPr>
          <a:xfrm>
            <a:off x="8476076" y="1827391"/>
            <a:ext cx="3157646" cy="2634995"/>
            <a:chOff x="5171653" y="1793180"/>
            <a:chExt cx="3157646" cy="263499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1C237BC-5F39-ADCC-D522-DF98165AE075}"/>
                </a:ext>
              </a:extLst>
            </p:cNvPr>
            <p:cNvSpPr/>
            <p:nvPr/>
          </p:nvSpPr>
          <p:spPr bwMode="auto">
            <a:xfrm>
              <a:off x="5171653" y="1794587"/>
              <a:ext cx="676179" cy="263358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1711EEE-4650-1F5E-6070-D735C82D8C2D}"/>
                </a:ext>
              </a:extLst>
            </p:cNvPr>
            <p:cNvSpPr/>
            <p:nvPr/>
          </p:nvSpPr>
          <p:spPr bwMode="auto">
            <a:xfrm>
              <a:off x="5990096" y="1794587"/>
              <a:ext cx="686198" cy="262501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F714936-DA97-08B7-3AD6-7F5EDC0CC887}"/>
                </a:ext>
              </a:extLst>
            </p:cNvPr>
            <p:cNvSpPr/>
            <p:nvPr/>
          </p:nvSpPr>
          <p:spPr bwMode="auto">
            <a:xfrm>
              <a:off x="6842984" y="1794587"/>
              <a:ext cx="650133" cy="2626423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445DE55-CD84-CF4A-AF39-9FE41F6FCB19}"/>
                </a:ext>
              </a:extLst>
            </p:cNvPr>
            <p:cNvSpPr/>
            <p:nvPr/>
          </p:nvSpPr>
          <p:spPr bwMode="auto">
            <a:xfrm>
              <a:off x="7658689" y="1793180"/>
              <a:ext cx="670610" cy="2626422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Estimate 2-3 Joint conf calls (with 10-day advanced notification)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Updated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FF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SA </a:t>
            </a:r>
            <a:r>
              <a:rPr lang="en-US" altLang="en-US" sz="2000" dirty="0">
                <a:highlight>
                  <a:srgbClr val="FFFF00"/>
                </a:highlight>
              </a:rPr>
              <a:t>Ballot 											</a:t>
            </a:r>
            <a:r>
              <a:rPr lang="en-US" altLang="en-US" sz="2000" u="sng" dirty="0">
                <a:solidFill>
                  <a:srgbClr val="FF0000"/>
                </a:solidFill>
                <a:highlight>
                  <a:srgbClr val="FFFF00"/>
                </a:highlight>
              </a:rPr>
              <a:t>Jan 2024</a:t>
            </a:r>
            <a:r>
              <a:rPr lang="en-US" altLang="en-US" sz="2000" dirty="0">
                <a:highlight>
                  <a:srgbClr val="FFFF00"/>
                </a:highlight>
              </a:rPr>
              <a:t> </a:t>
            </a:r>
            <a:r>
              <a:rPr lang="en-US" altLang="en-US" sz="2000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5086</TotalTime>
  <Words>415</Words>
  <Application>Microsoft Office PowerPoint</Application>
  <PresentationFormat>Widescreen</PresentationFormat>
  <Paragraphs>55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November Closing Report</vt:lpstr>
      <vt:lpstr>TGbe (Extremely High Throughput)</vt:lpstr>
      <vt:lpstr>Teleconference Plan</vt:lpstr>
      <vt:lpstr>Updated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2023-11-17T04:11:55Z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