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4C8F4-8299-42A9-9D72-F1D76277B749}" v="17" dt="2023-11-16T17:21:09.1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BA4C8F4-8299-42A9-9D72-F1D76277B749}"/>
    <pc:docChg chg="undo redo custSel modSld modMainMaster">
      <pc:chgData name="Alfred Asterjadhi" userId="39de57b9-85c0-4fd1-aaac-8ca2b6560ad0" providerId="ADAL" clId="{CBA4C8F4-8299-42A9-9D72-F1D76277B749}" dt="2023-11-16T17:20:17.789" v="464" actId="20577"/>
      <pc:docMkLst>
        <pc:docMk/>
      </pc:docMkLst>
      <pc:sldChg chg="modSp mod">
        <pc:chgData name="Alfred Asterjadhi" userId="39de57b9-85c0-4fd1-aaac-8ca2b6560ad0" providerId="ADAL" clId="{CBA4C8F4-8299-42A9-9D72-F1D76277B749}" dt="2023-11-16T17:20:17.789" v="464" actId="20577"/>
        <pc:sldMkLst>
          <pc:docMk/>
          <pc:sldMk cId="2409887836" sldId="994"/>
        </pc:sldMkLst>
        <pc:spChg chg="mod">
          <ac:chgData name="Alfred Asterjadhi" userId="39de57b9-85c0-4fd1-aaac-8ca2b6560ad0" providerId="ADAL" clId="{CBA4C8F4-8299-42A9-9D72-F1D76277B749}" dt="2023-11-16T16:50:04.901" v="452" actId="13926"/>
          <ac:spMkLst>
            <pc:docMk/>
            <pc:sldMk cId="2409887836" sldId="994"/>
            <ac:spMk id="2" creationId="{4B5F0D0E-8BB7-48AB-9160-728B8B3399A2}"/>
          </ac:spMkLst>
        </pc:spChg>
        <pc:spChg chg="mod">
          <ac:chgData name="Alfred Asterjadhi" userId="39de57b9-85c0-4fd1-aaac-8ca2b6560ad0" providerId="ADAL" clId="{CBA4C8F4-8299-42A9-9D72-F1D76277B749}" dt="2023-11-16T17:20:17.789" v="464" actId="20577"/>
          <ac:spMkLst>
            <pc:docMk/>
            <pc:sldMk cId="2409887836" sldId="994"/>
            <ac:spMk id="3" creationId="{DFB0BA47-D7B6-4F95-932E-A7AA615BC440}"/>
          </ac:spMkLst>
        </pc:spChg>
      </pc:sldChg>
      <pc:sldChg chg="modSp mod">
        <pc:chgData name="Alfred Asterjadhi" userId="39de57b9-85c0-4fd1-aaac-8ca2b6560ad0" providerId="ADAL" clId="{CBA4C8F4-8299-42A9-9D72-F1D76277B749}" dt="2023-11-15T23:53:32.153" v="142"/>
        <pc:sldMkLst>
          <pc:docMk/>
          <pc:sldMk cId="593235180" sldId="1019"/>
        </pc:sldMkLst>
        <pc:spChg chg="mod">
          <ac:chgData name="Alfred Asterjadhi" userId="39de57b9-85c0-4fd1-aaac-8ca2b6560ad0" providerId="ADAL" clId="{CBA4C8F4-8299-42A9-9D72-F1D76277B749}" dt="2023-11-15T23:52:20.756" v="102" actId="13926"/>
          <ac:spMkLst>
            <pc:docMk/>
            <pc:sldMk cId="593235180" sldId="1019"/>
            <ac:spMk id="2" creationId="{4B5F0D0E-8BB7-48AB-9160-728B8B3399A2}"/>
          </ac:spMkLst>
        </pc:spChg>
        <pc:spChg chg="mod">
          <ac:chgData name="Alfred Asterjadhi" userId="39de57b9-85c0-4fd1-aaac-8ca2b6560ad0" providerId="ADAL" clId="{CBA4C8F4-8299-42A9-9D72-F1D76277B749}" dt="2023-11-15T23:53:32.153" v="142"/>
          <ac:spMkLst>
            <pc:docMk/>
            <pc:sldMk cId="593235180" sldId="1019"/>
            <ac:spMk id="3" creationId="{DFB0BA47-D7B6-4F95-932E-A7AA615BC440}"/>
          </ac:spMkLst>
        </pc:spChg>
      </pc:sldChg>
      <pc:sldChg chg="addSp delSp modSp mod">
        <pc:chgData name="Alfred Asterjadhi" userId="39de57b9-85c0-4fd1-aaac-8ca2b6560ad0" providerId="ADAL" clId="{CBA4C8F4-8299-42A9-9D72-F1D76277B749}" dt="2023-11-16T16:19:13.257" v="391" actId="20577"/>
        <pc:sldMkLst>
          <pc:docMk/>
          <pc:sldMk cId="3869410219" sldId="1021"/>
        </pc:sldMkLst>
        <pc:spChg chg="mod">
          <ac:chgData name="Alfred Asterjadhi" userId="39de57b9-85c0-4fd1-aaac-8ca2b6560ad0" providerId="ADAL" clId="{CBA4C8F4-8299-42A9-9D72-F1D76277B749}" dt="2023-11-16T16:16:47.053" v="330" actId="13926"/>
          <ac:spMkLst>
            <pc:docMk/>
            <pc:sldMk cId="3869410219" sldId="1021"/>
            <ac:spMk id="2" creationId="{4B5F0D0E-8BB7-48AB-9160-728B8B3399A2}"/>
          </ac:spMkLst>
        </pc:spChg>
        <pc:spChg chg="mod">
          <ac:chgData name="Alfred Asterjadhi" userId="39de57b9-85c0-4fd1-aaac-8ca2b6560ad0" providerId="ADAL" clId="{CBA4C8F4-8299-42A9-9D72-F1D76277B749}" dt="2023-11-16T16:19:13.257" v="391" actId="20577"/>
          <ac:spMkLst>
            <pc:docMk/>
            <pc:sldMk cId="3869410219" sldId="1021"/>
            <ac:spMk id="3" creationId="{DFB0BA47-D7B6-4F95-932E-A7AA615BC440}"/>
          </ac:spMkLst>
        </pc:spChg>
        <pc:spChg chg="add del">
          <ac:chgData name="Alfred Asterjadhi" userId="39de57b9-85c0-4fd1-aaac-8ca2b6560ad0" providerId="ADAL" clId="{CBA4C8F4-8299-42A9-9D72-F1D76277B749}" dt="2023-11-16T00:01:37.957" v="169"/>
          <ac:spMkLst>
            <pc:docMk/>
            <pc:sldMk cId="3869410219" sldId="1021"/>
            <ac:spMk id="7" creationId="{3023A25B-028A-0308-6F87-16372596BCD5}"/>
          </ac:spMkLst>
        </pc:spChg>
        <pc:graphicFrameChg chg="add del mod">
          <ac:chgData name="Alfred Asterjadhi" userId="39de57b9-85c0-4fd1-aaac-8ca2b6560ad0" providerId="ADAL" clId="{CBA4C8F4-8299-42A9-9D72-F1D76277B749}" dt="2023-11-16T00:09:36.196" v="243"/>
          <ac:graphicFrameMkLst>
            <pc:docMk/>
            <pc:sldMk cId="3869410219" sldId="1021"/>
            <ac:graphicFrameMk id="8" creationId="{604B9FD6-CFD1-18D1-EA07-D54DA4DAB906}"/>
          </ac:graphicFrameMkLst>
        </pc:graphicFrameChg>
      </pc:sldChg>
      <pc:sldMasterChg chg="modSp mod">
        <pc:chgData name="Alfred Asterjadhi" userId="39de57b9-85c0-4fd1-aaac-8ca2b6560ad0" providerId="ADAL" clId="{CBA4C8F4-8299-42A9-9D72-F1D76277B749}" dt="2023-11-16T01:45:49.533" v="315" actId="6549"/>
        <pc:sldMasterMkLst>
          <pc:docMk/>
          <pc:sldMasterMk cId="0" sldId="2147483648"/>
        </pc:sldMasterMkLst>
        <pc:spChg chg="mod">
          <ac:chgData name="Alfred Asterjadhi" userId="39de57b9-85c0-4fd1-aaac-8ca2b6560ad0" providerId="ADAL" clId="{CBA4C8F4-8299-42A9-9D72-F1D76277B749}" dt="2023-11-16T01:45:49.533" v="31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1630-02-00be-unsupported-opclasses-in-rnr-and-filsdf.docx" TargetMode="External"/><Relationship Id="rId7" Type="http://schemas.openxmlformats.org/officeDocument/2006/relationships/hyperlink" Target="https://mentor.ieee.org/802.11/dcn/23/11-23-2011-00-00be-cr-for-misc-cids-part-8.docx" TargetMode="External"/><Relationship Id="rId2" Type="http://schemas.openxmlformats.org/officeDocument/2006/relationships/hyperlink" Target="https://mentor.ieee.org/802.11/dcn/23/11-23-1600-03-00be-lb275-cr-ap-backoff-procedure-for-nst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0-00be-tgbe-motions-list-part-4.pptx" TargetMode="External"/><Relationship Id="rId5" Type="http://schemas.openxmlformats.org/officeDocument/2006/relationships/hyperlink" Target="https://mentor.ieee.org/802.11/dcn/23/11-23-1781-00-00be-lb275-cr-on-broadcast-twt.docx" TargetMode="External"/><Relationship Id="rId4" Type="http://schemas.openxmlformats.org/officeDocument/2006/relationships/hyperlink" Target="https://mentor.ieee.org/802.11/dcn/23/11-23-1763-01-00be-lb275-cr-ppdu-end-time-alignment.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1801-02-00be-cr-for-misc-cids-part-6.docx" TargetMode="External"/><Relationship Id="rId3" Type="http://schemas.openxmlformats.org/officeDocument/2006/relationships/hyperlink" Target="https://mentor.ieee.org/802.11/dcn/23/11-23-1545-00-00be-lb275-cr-for-r-twt-part-2.docx" TargetMode="External"/><Relationship Id="rId7" Type="http://schemas.openxmlformats.org/officeDocument/2006/relationships/hyperlink" Target="https://mentor.ieee.org/802.11/dcn/23/11-23-1800-02-00be-cr-for-misc-cids-part-5.docx" TargetMode="External"/><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10-00-00be-cr-for-misc-cids-part-7.docx" TargetMode="External"/><Relationship Id="rId5" Type="http://schemas.openxmlformats.org/officeDocument/2006/relationships/hyperlink" Target="https://mentor.ieee.org/802.11/dcn/23/11-23-1783-01-00be-lb275-cr-on-r-twt.docx" TargetMode="External"/><Relationship Id="rId10" Type="http://schemas.openxmlformats.org/officeDocument/2006/relationships/hyperlink" Target="https://mentor.ieee.org/802.11/dcn/23/11-23-1600-06-00be-lb275-cr-ap-backoff-procedure-for-nstr-operation.docx" TargetMode="External"/><Relationship Id="rId4" Type="http://schemas.openxmlformats.org/officeDocument/2006/relationships/hyperlink" Target="https://mentor.ieee.org/802.11/dcn/23/11-23-1807-03-00be-cr-for-cid-19876-nstr-operation.docx" TargetMode="External"/><Relationship Id="rId9" Type="http://schemas.openxmlformats.org/officeDocument/2006/relationships/hyperlink" Target="https://mentor.ieee.org/802.11/dcn/23/11-23-1802-02-00be-lb275-9-4-2-316-qos-char-element.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1882-03-00be-proposed-resolution-to-11be-lb275-cid-19523.docx" TargetMode="External"/><Relationship Id="rId2" Type="http://schemas.openxmlformats.org/officeDocument/2006/relationships/hyperlink" Target="https://mentor.ieee.org/802.11/dcn/23/11-23-1760-01-00be-proposed-resolutions-to-lb275-a-few-cids-on-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31-00be-tgbe-motions-list-part-4.pptx" TargetMode="External"/><Relationship Id="rId5" Type="http://schemas.openxmlformats.org/officeDocument/2006/relationships/hyperlink" Target="https://mentor.ieee.org/802.11/dcn/23/11-23-1779-01-00be-lb275-cr-on-misc-cids-part-1.docx" TargetMode="External"/><Relationship Id="rId4" Type="http://schemas.openxmlformats.org/officeDocument/2006/relationships/hyperlink" Target="https://mentor.ieee.org/802.11/dcn/23/11-23-1776-01-00be-lb275-resolution-for-comments-assigned-to-abhi-part-10.doc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solidFill>
                  <a:srgbClr val="00B050"/>
                </a:solidFill>
                <a:hlinkClick r:id="rId9">
                  <a:extLst>
                    <a:ext uri="{A12FA001-AC4F-418D-AE19-62706E023703}">
                      <ahyp:hlinkClr xmlns:ahyp="http://schemas.microsoft.com/office/drawing/2018/hyperlinkcolor" val="tx"/>
                    </a:ext>
                  </a:extLst>
                </a:hlinkClick>
              </a:rPr>
              <a:t>1849r1</a:t>
            </a:r>
            <a:r>
              <a:rPr lang="en-US" sz="1200" kern="1200" dirty="0">
                <a:solidFill>
                  <a:srgbClr val="00B050"/>
                </a:solidFill>
              </a:rPr>
              <a:t> CIDs related to </a:t>
            </a:r>
            <a:r>
              <a:rPr lang="en-US" sz="1200" kern="1200" dirty="0" err="1">
                <a:solidFill>
                  <a:srgbClr val="00B050"/>
                </a:solidFill>
              </a:rPr>
              <a:t>rTWT</a:t>
            </a:r>
            <a:r>
              <a:rPr lang="en-US" sz="1200" kern="1200" dirty="0">
                <a:solidFill>
                  <a:srgbClr val="00B050"/>
                </a:solidFill>
              </a:rPr>
              <a:t>					George Cherian	[7C SP]</a:t>
            </a:r>
          </a:p>
          <a:p>
            <a:pPr lvl="1">
              <a:buFont typeface="Arial" panose="020B0604020202020204" pitchFamily="34" charset="0"/>
              <a:buChar char="•"/>
            </a:pPr>
            <a:r>
              <a:rPr lang="en-US" sz="1200" kern="1200" dirty="0">
                <a:solidFill>
                  <a:srgbClr val="00B050"/>
                </a:solidFill>
                <a:hlinkClick r:id="rId10">
                  <a:extLst>
                    <a:ext uri="{A12FA001-AC4F-418D-AE19-62706E023703}">
                      <ahyp:hlinkClr xmlns:ahyp="http://schemas.microsoft.com/office/drawing/2018/hyperlinkcolor" val="tx"/>
                    </a:ext>
                  </a:extLst>
                </a:hlinkClick>
              </a:rPr>
              <a:t>1547r1</a:t>
            </a:r>
            <a:r>
              <a:rPr lang="en-US" sz="1200" kern="1200" dirty="0">
                <a:solidFill>
                  <a:srgbClr val="00B050"/>
                </a:solidFill>
              </a:rPr>
              <a:t> CR for </a:t>
            </a:r>
            <a:r>
              <a:rPr lang="en-US" sz="1200" kern="1200" dirty="0" err="1">
                <a:solidFill>
                  <a:srgbClr val="00B050"/>
                </a:solidFill>
              </a:rPr>
              <a:t>misc</a:t>
            </a:r>
            <a:r>
              <a:rPr lang="en-US" sz="1200" kern="1200" dirty="0">
                <a:solidFill>
                  <a:srgbClr val="00B050"/>
                </a:solidFill>
              </a:rPr>
              <a:t> CIDs					Laurent Cariou	[1C SP]</a:t>
            </a:r>
            <a:endParaRPr lang="en-US" sz="12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solidFill>
                  <a:srgbClr val="00B050"/>
                </a:solidFill>
              </a:rPr>
              <a:t>TGbe Editor’s Report and MDR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050" dirty="0">
                <a:solidFill>
                  <a:srgbClr val="00B050"/>
                </a:solidFill>
                <a:hlinkClick r:id="rId2">
                  <a:extLst>
                    <a:ext uri="{A12FA001-AC4F-418D-AE19-62706E023703}">
                      <ahyp:hlinkClr xmlns:ahyp="http://schemas.microsoft.com/office/drawing/2018/hyperlinkcolor" val="tx"/>
                    </a:ext>
                  </a:extLst>
                </a:hlinkClick>
              </a:rPr>
              <a:t>1600r2</a:t>
            </a:r>
            <a:r>
              <a:rPr lang="en-GB" sz="1050" dirty="0">
                <a:solidFill>
                  <a:srgbClr val="00B050"/>
                </a:solidFill>
              </a:rPr>
              <a:t> CR: AP Backoff Procedure for NSTR Operation 		Juseong Moon		[1C SP]</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1630r1</a:t>
            </a:r>
            <a:r>
              <a:rPr lang="en-GB" sz="1050" dirty="0">
                <a:solidFill>
                  <a:srgbClr val="00B050"/>
                </a:solidFill>
              </a:rPr>
              <a:t> Unsupported </a:t>
            </a:r>
            <a:r>
              <a:rPr lang="en-GB" sz="1050" dirty="0" err="1">
                <a:solidFill>
                  <a:srgbClr val="00B050"/>
                </a:solidFill>
              </a:rPr>
              <a:t>Opclasses</a:t>
            </a:r>
            <a:r>
              <a:rPr lang="en-GB" sz="1050" dirty="0">
                <a:solidFill>
                  <a:srgbClr val="00B050"/>
                </a:solidFill>
              </a:rPr>
              <a:t> in RNR and FILSDF 			Thomas Derham		[0C SP]</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1763r0</a:t>
            </a:r>
            <a:r>
              <a:rPr lang="en-GB" sz="1050" dirty="0">
                <a:solidFill>
                  <a:srgbClr val="00B050"/>
                </a:solidFill>
              </a:rPr>
              <a:t> CR: PPDU End Time Alignment 				Juseong Moon		[1C SP]</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1781r0</a:t>
            </a:r>
            <a:r>
              <a:rPr lang="en-GB" sz="1050" dirty="0">
                <a:solidFill>
                  <a:srgbClr val="00B050"/>
                </a:solidFill>
              </a:rPr>
              <a:t> CR on Broadcast TWT 					Rubayet Shafin 		[7C SP]</a:t>
            </a:r>
          </a:p>
          <a:p>
            <a:pPr lvl="0">
              <a:buFont typeface="Arial" panose="020B0604020202020204" pitchFamily="34" charset="0"/>
              <a:buChar char="•"/>
            </a:pPr>
            <a:r>
              <a:rPr lang="en-GB" sz="1200" dirty="0"/>
              <a:t>Motions: </a:t>
            </a:r>
            <a:r>
              <a:rPr lang="en-GB" sz="1200" dirty="0">
                <a:hlinkClick r:id="rId6"/>
              </a:rPr>
              <a:t>442r30</a:t>
            </a:r>
            <a:endParaRPr lang="en-GB" sz="1200" dirty="0"/>
          </a:p>
          <a:p>
            <a:pPr>
              <a:buFont typeface="Arial" panose="020B0604020202020204" pitchFamily="34" charset="0"/>
              <a:buChar char="•"/>
            </a:pPr>
            <a:r>
              <a:rPr lang="en-GB" sz="1200" dirty="0"/>
              <a:t>Submissions:</a:t>
            </a:r>
          </a:p>
          <a:p>
            <a:pPr lvl="1">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2011r0</a:t>
            </a:r>
            <a:r>
              <a:rPr lang="en-US" sz="1050" dirty="0">
                <a:solidFill>
                  <a:srgbClr val="00B050"/>
                </a:solidFill>
              </a:rPr>
              <a:t> CR for </a:t>
            </a:r>
            <a:r>
              <a:rPr lang="en-US" sz="1050" dirty="0" err="1">
                <a:solidFill>
                  <a:srgbClr val="00B050"/>
                </a:solidFill>
              </a:rPr>
              <a:t>misc</a:t>
            </a:r>
            <a:r>
              <a:rPr lang="en-US" sz="1050" dirty="0">
                <a:solidFill>
                  <a:srgbClr val="00B050"/>
                </a:solidFill>
              </a:rPr>
              <a:t> CIDs-part 8					Gaurang Naik		[4C]</a:t>
            </a:r>
          </a:p>
          <a:p>
            <a:pPr lvl="1">
              <a:buFont typeface="Arial" panose="020B0604020202020204" pitchFamily="34" charset="0"/>
              <a:buChar char="•"/>
            </a:pPr>
            <a:r>
              <a:rPr lang="en-US" sz="1050" dirty="0">
                <a:solidFill>
                  <a:srgbClr val="00B050"/>
                </a:solidFill>
              </a:rPr>
              <a:t>Any submissions with CIDs that have not been discussed yet (no submission pending)</a:t>
            </a:r>
          </a:p>
          <a:p>
            <a:pPr lvl="1">
              <a:buFont typeface="Arial" panose="020B0604020202020204" pitchFamily="34" charset="0"/>
              <a:buChar char="•"/>
            </a:pPr>
            <a:r>
              <a:rPr lang="en-GB" sz="1050" dirty="0">
                <a:solidFill>
                  <a:srgbClr val="00B050"/>
                </a:solidFill>
              </a:rPr>
              <a:t>1803r1								Minyoung Park		[2C SP]</a:t>
            </a:r>
          </a:p>
          <a:p>
            <a:pPr lvl="1">
              <a:buFont typeface="Arial" panose="020B0604020202020204" pitchFamily="34" charset="0"/>
              <a:buChar char="•"/>
            </a:pPr>
            <a:r>
              <a:rPr lang="en-GB" sz="1050" dirty="0">
                <a:solidFill>
                  <a:srgbClr val="00B050"/>
                </a:solidFill>
              </a:rPr>
              <a:t>1798r1								Yunbo Li		[3C SP]</a:t>
            </a:r>
          </a:p>
          <a:p>
            <a:pPr lvl="1">
              <a:buFont typeface="Arial" panose="020B0604020202020204" pitchFamily="34" charset="0"/>
              <a:buChar char="•"/>
            </a:pPr>
            <a:r>
              <a:rPr lang="en-GB" sz="1050" dirty="0">
                <a:solidFill>
                  <a:schemeClr val="bg1">
                    <a:lumMod val="65000"/>
                  </a:schemeClr>
                </a:solidFill>
              </a:rPr>
              <a:t>1794r2								Yunbo Li		[1C SP]</a:t>
            </a:r>
          </a:p>
          <a:p>
            <a:pPr lvl="1">
              <a:buFont typeface="Arial" panose="020B0604020202020204" pitchFamily="34" charset="0"/>
              <a:buChar char="•"/>
            </a:pPr>
            <a:r>
              <a:rPr lang="en-US" sz="1050" dirty="0">
                <a:solidFill>
                  <a:schemeClr val="bg1">
                    <a:lumMod val="65000"/>
                  </a:schemeClr>
                </a:solidFill>
              </a:rPr>
              <a:t>1789r0								Ming Gan		[2C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1803r1								Minyoung Park	[2C SP]</a:t>
            </a:r>
          </a:p>
          <a:p>
            <a:pPr lvl="1">
              <a:buFont typeface="Arial" panose="020B0604020202020204" pitchFamily="34" charset="0"/>
              <a:buChar char="•"/>
            </a:pPr>
            <a:r>
              <a:rPr lang="en-GB" sz="1200" dirty="0">
                <a:solidFill>
                  <a:srgbClr val="00B050"/>
                </a:solidFill>
              </a:rPr>
              <a:t>1798r1								Yunbo Li		[2C SP]</a:t>
            </a:r>
          </a:p>
          <a:p>
            <a:pPr lvl="1">
              <a:buFont typeface="Arial" panose="020B0604020202020204" pitchFamily="34" charset="0"/>
              <a:buChar char="•"/>
            </a:pPr>
            <a:r>
              <a:rPr lang="en-GB" sz="1200" dirty="0">
                <a:solidFill>
                  <a:srgbClr val="00B050"/>
                </a:solidFill>
              </a:rPr>
              <a:t>1794r2								Yunbo Li		[1C SP]</a:t>
            </a:r>
          </a:p>
          <a:p>
            <a:pPr lvl="1">
              <a:buFont typeface="Arial" panose="020B0604020202020204" pitchFamily="34" charset="0"/>
              <a:buChar char="•"/>
            </a:pPr>
            <a:r>
              <a:rPr lang="en-GB" sz="1200" dirty="0">
                <a:solidFill>
                  <a:srgbClr val="00B050"/>
                </a:solidFill>
              </a:rPr>
              <a:t>1789r0								Ming Gan		[2C SP]</a:t>
            </a:r>
          </a:p>
          <a:p>
            <a:pPr lvl="1">
              <a:buFont typeface="Arial" panose="020B0604020202020204" pitchFamily="34" charset="0"/>
              <a:buChar char="•"/>
            </a:pPr>
            <a:r>
              <a:rPr lang="en-GB" sz="1200" dirty="0">
                <a:solidFill>
                  <a:srgbClr val="00B050"/>
                </a:solidFill>
              </a:rPr>
              <a:t>1800								Gaurang Naik</a:t>
            </a:r>
          </a:p>
          <a:p>
            <a:pPr lvl="1">
              <a:buFont typeface="Arial" panose="020B0604020202020204" pitchFamily="34" charset="0"/>
              <a:buChar char="•"/>
            </a:pPr>
            <a:r>
              <a:rPr lang="en-GB" sz="1200" dirty="0">
                <a:solidFill>
                  <a:srgbClr val="00B050"/>
                </a:solidFill>
              </a:rPr>
              <a:t>1786								Kaiying Lu</a:t>
            </a:r>
          </a:p>
          <a:p>
            <a:pPr lvl="1">
              <a:buFont typeface="Arial" panose="020B0604020202020204" pitchFamily="34" charset="0"/>
              <a:buChar char="•"/>
            </a:pPr>
            <a:r>
              <a:rPr lang="en-GB" sz="1200" dirty="0">
                <a:solidFill>
                  <a:srgbClr val="00B050"/>
                </a:solidFill>
              </a:rPr>
              <a:t>1806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altLang="en-US" sz="1400" dirty="0"/>
              <a:t>CID Status Review: </a:t>
            </a:r>
            <a:r>
              <a:rPr lang="en-US" altLang="en-US" sz="1400" dirty="0">
                <a:hlinkClick r:id="rId2"/>
              </a:rPr>
              <a:t>11-23/1375r21</a:t>
            </a:r>
            <a:endParaRPr lang="en-US" alt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rPr>
              <a:t>2110r0 CR for CID 19049						Frank Hsu		[1C]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1545r0</a:t>
            </a:r>
            <a:r>
              <a:rPr lang="en-GB" sz="1100" dirty="0">
                <a:solidFill>
                  <a:srgbClr val="00B050"/>
                </a:solidFill>
              </a:rPr>
              <a:t> CR for R-TWT - Part 2 					Kumail Haider 		[5C SP]</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1807r3</a:t>
            </a:r>
            <a:r>
              <a:rPr lang="en-GB" sz="1100" dirty="0">
                <a:solidFill>
                  <a:srgbClr val="00B050"/>
                </a:solidFill>
              </a:rPr>
              <a:t> </a:t>
            </a:r>
            <a:r>
              <a:rPr lang="en-US" sz="1100" dirty="0" err="1">
                <a:solidFill>
                  <a:srgbClr val="00B050"/>
                </a:solidFill>
              </a:rPr>
              <a:t>cr</a:t>
            </a:r>
            <a:r>
              <a:rPr lang="en-US" sz="1100" dirty="0">
                <a:solidFill>
                  <a:srgbClr val="00B050"/>
                </a:solidFill>
              </a:rPr>
              <a:t> for </a:t>
            </a:r>
            <a:r>
              <a:rPr lang="en-US" sz="1100" dirty="0" err="1">
                <a:solidFill>
                  <a:srgbClr val="00B050"/>
                </a:solidFill>
              </a:rPr>
              <a:t>cid</a:t>
            </a:r>
            <a:r>
              <a:rPr lang="en-US" sz="1100" dirty="0">
                <a:solidFill>
                  <a:srgbClr val="00B050"/>
                </a:solidFill>
              </a:rPr>
              <a:t> 19876 </a:t>
            </a:r>
            <a:r>
              <a:rPr lang="en-US" sz="1100" dirty="0" err="1">
                <a:solidFill>
                  <a:srgbClr val="00B050"/>
                </a:solidFill>
              </a:rPr>
              <a:t>nstr</a:t>
            </a:r>
            <a:r>
              <a:rPr lang="en-US" sz="1100" dirty="0">
                <a:solidFill>
                  <a:srgbClr val="00B050"/>
                </a:solidFill>
              </a:rPr>
              <a:t> operation				Yue Zhao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1780r3</a:t>
            </a:r>
            <a:r>
              <a:rPr lang="en-GB" sz="1100" dirty="0">
                <a:solidFill>
                  <a:srgbClr val="00B050"/>
                </a:solidFill>
              </a:rPr>
              <a:t> CR on Misc. CIDs--Part 2					Yue Qi			[4C SP]</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2010r1</a:t>
            </a:r>
            <a:r>
              <a:rPr lang="en-US" sz="1100" dirty="0">
                <a:solidFill>
                  <a:srgbClr val="00B050"/>
                </a:solidFill>
              </a:rPr>
              <a:t> Resolution for miscellaneous CIDs – part 7			Gaurang Naik	 	[5 CIDs]</a:t>
            </a:r>
          </a:p>
          <a:p>
            <a:pPr lvl="1">
              <a:buFont typeface="Arial" panose="020B0604020202020204" pitchFamily="34" charset="0"/>
              <a:buChar char="•"/>
            </a:pPr>
            <a:r>
              <a:rPr lang="en-US" sz="1100" dirty="0">
                <a:solidFill>
                  <a:srgbClr val="00B050"/>
                </a:solidFill>
                <a:hlinkClick r:id="rId7">
                  <a:extLst>
                    <a:ext uri="{A12FA001-AC4F-418D-AE19-62706E023703}">
                      <ahyp:hlinkClr xmlns:ahyp="http://schemas.microsoft.com/office/drawing/2018/hyperlinkcolor" val="tx"/>
                    </a:ext>
                  </a:extLst>
                </a:hlinkClick>
              </a:rPr>
              <a:t>1800r2</a:t>
            </a:r>
            <a:r>
              <a:rPr lang="en-US" sz="1100" dirty="0">
                <a:solidFill>
                  <a:srgbClr val="00B050"/>
                </a:solidFill>
              </a:rPr>
              <a:t> Resolution for miscellaneous CIDs – part 5 		Gaurang Naik		[1 CID]</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1801r3</a:t>
            </a:r>
            <a:r>
              <a:rPr lang="en-US" sz="1100" dirty="0">
                <a:solidFill>
                  <a:srgbClr val="00B050"/>
                </a:solidFill>
              </a:rPr>
              <a:t> Resolution for miscellaneous CIDs – part 6 		Gaurang Naik		[2 CIDs]</a:t>
            </a:r>
          </a:p>
          <a:p>
            <a:pPr lvl="1">
              <a:buFont typeface="Arial" panose="020B0604020202020204" pitchFamily="34" charset="0"/>
              <a:buChar char="•"/>
            </a:pPr>
            <a:r>
              <a:rPr lang="en-GB" sz="1100" strike="sngStrike" dirty="0">
                <a:solidFill>
                  <a:srgbClr val="FF0000"/>
                </a:solidFill>
                <a:hlinkClick r:id="rId9">
                  <a:extLst>
                    <a:ext uri="{A12FA001-AC4F-418D-AE19-62706E023703}">
                      <ahyp:hlinkClr xmlns:ahyp="http://schemas.microsoft.com/office/drawing/2018/hyperlinkcolor" val="tx"/>
                    </a:ext>
                  </a:extLst>
                </a:hlinkClick>
              </a:rPr>
              <a:t>1802r2</a:t>
            </a:r>
            <a:r>
              <a:rPr lang="en-GB" sz="1100" strike="sngStrike" dirty="0">
                <a:solidFill>
                  <a:srgbClr val="FF0000"/>
                </a:solidFill>
              </a:rPr>
              <a:t> LB275-9.4.2.316 (QoS char element)			Duncan Ho 		[2 CIDs]</a:t>
            </a:r>
          </a:p>
          <a:p>
            <a:pPr lvl="1">
              <a:buFont typeface="Arial" panose="020B0604020202020204" pitchFamily="34" charset="0"/>
              <a:buChar char="•"/>
            </a:pPr>
            <a:r>
              <a:rPr lang="en-GB" sz="1100" dirty="0">
                <a:solidFill>
                  <a:srgbClr val="00B050"/>
                </a:solidFill>
                <a:hlinkClick r:id="rId10">
                  <a:extLst>
                    <a:ext uri="{A12FA001-AC4F-418D-AE19-62706E023703}">
                      <ahyp:hlinkClr xmlns:ahyp="http://schemas.microsoft.com/office/drawing/2018/hyperlinkcolor" val="tx"/>
                    </a:ext>
                  </a:extLst>
                </a:hlinkClick>
              </a:rPr>
              <a:t>1600r5</a:t>
            </a:r>
            <a:r>
              <a:rPr lang="en-GB" sz="1100" dirty="0">
                <a:solidFill>
                  <a:srgbClr val="00B050"/>
                </a:solidFill>
              </a:rPr>
              <a:t> </a:t>
            </a:r>
            <a:r>
              <a:rPr lang="en-US" sz="1100" dirty="0">
                <a:solidFill>
                  <a:srgbClr val="00B050"/>
                </a:solidFill>
              </a:rPr>
              <a:t>CR: AP Backoff Procedure for NSTR Operation		Juseong Moon		[1 CID]</a:t>
            </a:r>
          </a:p>
          <a:p>
            <a:pPr lvl="1">
              <a:buFont typeface="Arial" panose="020B0604020202020204" pitchFamily="34" charset="0"/>
              <a:buChar char="•"/>
            </a:pPr>
            <a:r>
              <a:rPr lang="en-GB" sz="1100" dirty="0">
                <a:solidFill>
                  <a:srgbClr val="00B050"/>
                </a:solidFill>
              </a:rPr>
              <a:t>2011r3 </a:t>
            </a:r>
            <a:r>
              <a:rPr lang="en-US" sz="1100" dirty="0">
                <a:solidFill>
                  <a:srgbClr val="00B050"/>
                </a:solidFill>
              </a:rPr>
              <a:t>CR for </a:t>
            </a:r>
            <a:r>
              <a:rPr lang="en-US" sz="1100" dirty="0" err="1">
                <a:solidFill>
                  <a:srgbClr val="00B050"/>
                </a:solidFill>
              </a:rPr>
              <a:t>misc</a:t>
            </a:r>
            <a:r>
              <a:rPr lang="en-US" sz="1100" dirty="0">
                <a:solidFill>
                  <a:srgbClr val="00B050"/>
                </a:solidFill>
              </a:rPr>
              <a:t> CIDs - part 8					Gaurang Naik		[2 CIDs]</a:t>
            </a:r>
          </a:p>
          <a:p>
            <a:pPr lvl="1">
              <a:buFont typeface="Arial" panose="020B0604020202020204" pitchFamily="34" charset="0"/>
              <a:buChar char="•"/>
            </a:pPr>
            <a:r>
              <a:rPr lang="en-GB" sz="1100" dirty="0">
                <a:solidFill>
                  <a:srgbClr val="00B050"/>
                </a:solidFill>
              </a:rPr>
              <a:t>1797r0 LB275-cr-for-overlapping R-TWTs			Yunbo Li		</a:t>
            </a:r>
            <a:r>
              <a:rPr lang="en-US" sz="1100" dirty="0">
                <a:solidFill>
                  <a:srgbClr val="00B050"/>
                </a:solidFill>
              </a:rPr>
              <a:t>[4CIDs]</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hlinkClick r:id="rId2"/>
              </a:rPr>
              <a:t>1760r2</a:t>
            </a:r>
            <a:r>
              <a:rPr lang="en-GB" sz="1200" dirty="0"/>
              <a:t> </a:t>
            </a:r>
            <a:r>
              <a:rPr lang="en-US" sz="1200" dirty="0"/>
              <a:t>Prop. Res. to LB275 a few CIDs on EMLSR</a:t>
            </a:r>
            <a:r>
              <a:rPr lang="en-GB" sz="1200" dirty="0"/>
              <a:t>		Qi Wang		[2C SP]</a:t>
            </a:r>
          </a:p>
          <a:p>
            <a:pPr lvl="1">
              <a:buFont typeface="Arial" panose="020B0604020202020204" pitchFamily="34" charset="0"/>
              <a:buChar char="•"/>
            </a:pPr>
            <a:r>
              <a:rPr lang="en-GB" sz="1200" dirty="0">
                <a:hlinkClick r:id="rId3"/>
              </a:rPr>
              <a:t>1882r3</a:t>
            </a:r>
            <a:r>
              <a:rPr lang="en-GB" sz="1200" dirty="0"/>
              <a:t> </a:t>
            </a:r>
            <a:r>
              <a:rPr lang="en-US" sz="1200" dirty="0"/>
              <a:t>Proposed resolution to 11be LB275 CID-19523	</a:t>
            </a:r>
            <a:r>
              <a:rPr lang="en-GB" sz="1200" dirty="0"/>
              <a:t>Qi Wang		[1C SP]</a:t>
            </a:r>
          </a:p>
          <a:p>
            <a:pPr lvl="1">
              <a:buFont typeface="Arial" panose="020B0604020202020204" pitchFamily="34" charset="0"/>
              <a:buChar char="•"/>
            </a:pPr>
            <a:r>
              <a:rPr lang="en-GB" sz="1200" dirty="0">
                <a:hlinkClick r:id="rId4"/>
              </a:rPr>
              <a:t>1776r1</a:t>
            </a:r>
            <a:r>
              <a:rPr lang="en-GB" sz="1200" dirty="0"/>
              <a:t> </a:t>
            </a:r>
            <a:r>
              <a:rPr lang="en-US" sz="1200" dirty="0"/>
              <a:t>Resolution for comments assigned to Abhi - Part 10	Abhishek Patil 	</a:t>
            </a:r>
            <a:r>
              <a:rPr lang="en-GB" sz="1200" dirty="0"/>
              <a:t>[3C SP]</a:t>
            </a:r>
          </a:p>
          <a:p>
            <a:pPr lvl="1">
              <a:buFont typeface="Arial" panose="020B0604020202020204" pitchFamily="34" charset="0"/>
              <a:buChar char="•"/>
            </a:pPr>
            <a:r>
              <a:rPr lang="en-GB" sz="1200" dirty="0">
                <a:hlinkClick r:id="rId5"/>
              </a:rPr>
              <a:t>1779r1</a:t>
            </a:r>
            <a:r>
              <a:rPr lang="en-GB" sz="1200" dirty="0"/>
              <a:t> CR on Misc. CIDs--Part 1				Rubayet Shafin	[1C SP]</a:t>
            </a:r>
          </a:p>
          <a:p>
            <a:pPr>
              <a:buFont typeface="Arial" panose="020B0604020202020204" pitchFamily="34" charset="0"/>
              <a:buChar char="•"/>
            </a:pPr>
            <a:r>
              <a:rPr lang="en-GB" sz="1600" dirty="0"/>
              <a:t>Motions</a:t>
            </a:r>
            <a:r>
              <a:rPr lang="en-GB" sz="1600"/>
              <a:t>: </a:t>
            </a:r>
            <a:r>
              <a:rPr lang="en-GB" sz="1600">
                <a:hlinkClick r:id="rId6"/>
              </a:rPr>
              <a:t>11-23/442r31</a:t>
            </a:r>
            <a:endParaRPr lang="en-GB" sz="16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161795</TotalTime>
  <Words>4675</Words>
  <Application>Microsoft Office PowerPoint</Application>
  <PresentationFormat>On-screen Show (4:3)</PresentationFormat>
  <Paragraphs>802</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1429</cp:revision>
  <cp:lastPrinted>1601-01-01T00:00:00Z</cp:lastPrinted>
  <dcterms:created xsi:type="dcterms:W3CDTF">2017-01-26T15:28:16Z</dcterms:created>
  <dcterms:modified xsi:type="dcterms:W3CDTF">2023-11-16T17:21:09Z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