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68" r:id="rId7"/>
    <p:sldId id="2370" r:id="rId8"/>
    <p:sldId id="863" r:id="rId9"/>
    <p:sldId id="848" r:id="rId10"/>
    <p:sldId id="2373"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86" d="100"/>
          <a:sy n="86" d="100"/>
        </p:scale>
        <p:origin x="-782" y="-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888AE034-5191-4DE6-84F8-B526A159087C}"/>
    <pc:docChg chg="modSld modMainMaster">
      <pc:chgData name="Mike Montemurro" userId="40c20c913ca7511e" providerId="LiveId" clId="{888AE034-5191-4DE6-84F8-B526A159087C}" dt="2023-11-17T03:58:30.889" v="107" actId="20577"/>
      <pc:docMkLst>
        <pc:docMk/>
      </pc:docMkLst>
      <pc:sldChg chg="modSp mod">
        <pc:chgData name="Mike Montemurro" userId="40c20c913ca7511e" providerId="LiveId" clId="{888AE034-5191-4DE6-84F8-B526A159087C}" dt="2023-11-17T03:58:30.889" v="107" actId="20577"/>
        <pc:sldMkLst>
          <pc:docMk/>
          <pc:sldMk cId="3056178945" sldId="848"/>
        </pc:sldMkLst>
        <pc:spChg chg="mod">
          <ac:chgData name="Mike Montemurro" userId="40c20c913ca7511e" providerId="LiveId" clId="{888AE034-5191-4DE6-84F8-B526A159087C}" dt="2023-11-17T03:58:30.889" v="107" actId="20577"/>
          <ac:spMkLst>
            <pc:docMk/>
            <pc:sldMk cId="3056178945" sldId="848"/>
            <ac:spMk id="5" creationId="{312E63CB-7AA4-47E9-A213-073D8CADFEE1}"/>
          </ac:spMkLst>
        </pc:spChg>
      </pc:sldChg>
      <pc:sldChg chg="modSp mod">
        <pc:chgData name="Mike Montemurro" userId="40c20c913ca7511e" providerId="LiveId" clId="{888AE034-5191-4DE6-84F8-B526A159087C}" dt="2023-11-17T03:21:05.089" v="98" actId="20577"/>
        <pc:sldMkLst>
          <pc:docMk/>
          <pc:sldMk cId="3028779059" sldId="2368"/>
        </pc:sldMkLst>
        <pc:spChg chg="mod">
          <ac:chgData name="Mike Montemurro" userId="40c20c913ca7511e" providerId="LiveId" clId="{888AE034-5191-4DE6-84F8-B526A159087C}" dt="2023-11-17T03:21:05.089" v="98" actId="20577"/>
          <ac:spMkLst>
            <pc:docMk/>
            <pc:sldMk cId="3028779059" sldId="2368"/>
            <ac:spMk id="2" creationId="{7D79007B-AF56-597C-C6F8-BB87C87B9569}"/>
          </ac:spMkLst>
        </pc:spChg>
      </pc:sldChg>
      <pc:sldMasterChg chg="modSp mod">
        <pc:chgData name="Mike Montemurro" userId="40c20c913ca7511e" providerId="LiveId" clId="{888AE034-5191-4DE6-84F8-B526A159087C}" dt="2023-11-17T01:05:58.172" v="1" actId="20577"/>
        <pc:sldMasterMkLst>
          <pc:docMk/>
          <pc:sldMasterMk cId="0" sldId="2147483648"/>
        </pc:sldMasterMkLst>
        <pc:spChg chg="mod">
          <ac:chgData name="Mike Montemurro" userId="40c20c913ca7511e" providerId="LiveId" clId="{888AE034-5191-4DE6-84F8-B526A159087C}" dt="2023-11-17T01:05:58.172"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802.11-23/1695r7</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2023</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adea36bb-d70a-4157-b7e8-97d554e398cf/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1823-00-000m-minutes-for-revme-2023-october-adhoc-toronto.docx" TargetMode="External"/><Relationship Id="rId2" Type="http://schemas.openxmlformats.org/officeDocument/2006/relationships/hyperlink" Target="https://mentor.ieee.org/802.11/dcn/23/11-23-1692-00-000m-minutes-for-revme-2023-sept-interim-buckhead.docx" TargetMode="External"/><Relationship Id="rId1" Type="http://schemas.openxmlformats.org/officeDocument/2006/relationships/slideLayout" Target="../slideLayouts/slideLayout1.xml"/><Relationship Id="rId5" Type="http://schemas.openxmlformats.org/officeDocument/2006/relationships/hyperlink" Target="https://mentor.ieee.org/802.11/dcn/23/11-23-1864-00-000m-minutes-for-revme-telecon-nov-6-2023.docx" TargetMode="External"/><Relationship Id="rId4" Type="http://schemas.openxmlformats.org/officeDocument/2006/relationships/hyperlink" Target="https://mentor.ieee.org/802.11/dcn/23/11-23-1691-00-000m-minutes-for-revme-telecon-sept-6-2023.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2023-11-16</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a:xfrm>
            <a:off x="838200" y="1828800"/>
            <a:ext cx="10363200" cy="4114800"/>
          </a:xfrm>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a:t>
            </a:r>
            <a:r>
              <a:rPr lang="en-GB" sz="1800" dirty="0">
                <a:latin typeface="Times New Roman" panose="02020603050405020304" pitchFamily="18" charset="0"/>
                <a:ea typeface="Times New Roman" panose="02020603050405020304" pitchFamily="18" charset="0"/>
              </a:rPr>
              <a:t>&lt;&gt; </a:t>
            </a:r>
            <a:r>
              <a:rPr lang="en-GB" sz="1800" b="1" dirty="0">
                <a:effectLst/>
                <a:latin typeface="Times New Roman" panose="02020603050405020304" pitchFamily="18" charset="0"/>
                <a:ea typeface="Times New Roman" panose="02020603050405020304" pitchFamily="18" charset="0"/>
              </a:rPr>
              <a:t>with the preferred venue being &lt;&gt;,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10</a:t>
            </a:fld>
            <a:endParaRPr lang="en-US"/>
          </a:p>
        </p:txBody>
      </p:sp>
    </p:spTree>
    <p:extLst>
      <p:ext uri="{BB962C8B-B14F-4D97-AF65-F5344CB8AC3E}">
        <p14:creationId xmlns:p14="http://schemas.microsoft.com/office/powerpoint/2010/main" val="3766763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November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November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IEEE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https://web.cvent.com/event/adea36bb-d70a-4157-b7e8-97d554e398cf/summary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381000" y="1232694"/>
            <a:ext cx="57912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November 13, 4pm  HST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 Minutes (Slide 7)</a:t>
            </a:r>
          </a:p>
          <a:p>
            <a:pPr lvl="1"/>
            <a:r>
              <a:rPr lang="en-GB" sz="1400" dirty="0"/>
              <a:t>Goals: SA recirculation end of January</a:t>
            </a:r>
          </a:p>
          <a:p>
            <a:pPr lvl="2"/>
            <a:r>
              <a:rPr lang="en-CA" altLang="en-US" sz="1400" dirty="0"/>
              <a:t>Need contributions/agenda requests</a:t>
            </a:r>
            <a:endParaRPr lang="en-GB" sz="1400" dirty="0"/>
          </a:p>
          <a:p>
            <a:pPr lvl="1"/>
            <a:r>
              <a:rPr lang="en-GB" sz="1400" dirty="0"/>
              <a:t>Editor report</a:t>
            </a:r>
          </a:p>
          <a:p>
            <a:pPr lvl="1"/>
            <a:r>
              <a:rPr lang="en-GB" sz="1400" dirty="0"/>
              <a:t>Comment resolution</a:t>
            </a:r>
          </a:p>
          <a:p>
            <a:pPr lvl="2"/>
            <a:r>
              <a:rPr lang="en-CA" altLang="en-US" sz="1400" dirty="0"/>
              <a:t>CID 6420 (ED1), 6171 (MAC),  – Rison (Samsung)</a:t>
            </a:r>
          </a:p>
          <a:p>
            <a:pPr lvl="2"/>
            <a:r>
              <a:rPr lang="en-CA" altLang="en-US" sz="1400" dirty="0"/>
              <a:t>ED2 CIDs – doc 11-23/1762, 11-23/1764 – Au (Huawei)</a:t>
            </a:r>
          </a:p>
          <a:p>
            <a:pPr lvl="2"/>
            <a:r>
              <a:rPr lang="en-CA" altLang="en-US" sz="1400" dirty="0"/>
              <a:t>MDR related – doc 11-23/2045 – Au (Huawei)</a:t>
            </a:r>
          </a:p>
          <a:p>
            <a:pPr lvl="2"/>
            <a:r>
              <a:rPr lang="en-CA" altLang="en-US" sz="1400" dirty="0"/>
              <a:t>CIDs 6010, 6011, 6012 (PHY) – doc 11-23/2044 Au (Huawei)</a:t>
            </a:r>
          </a:p>
          <a:p>
            <a:pPr lvl="2"/>
            <a:r>
              <a:rPr lang="en-CA" altLang="en-US" sz="1400" dirty="0"/>
              <a:t>CID 6585 – doc 11-23/1854 – Au (Huawei)</a:t>
            </a:r>
          </a:p>
          <a:p>
            <a:pPr lvl="2"/>
            <a:r>
              <a:rPr lang="en-CA" altLang="en-US" sz="1400" dirty="0"/>
              <a:t>CID 6412, 6228, 6181, 6153 and 6026 (ED1) – doc 11-23/1747 – Qi (Intel)</a:t>
            </a:r>
          </a:p>
          <a:p>
            <a:pPr lvl="1"/>
            <a:r>
              <a:rPr lang="es-ES" sz="1400" dirty="0" err="1"/>
              <a:t>Recess</a:t>
            </a:r>
            <a:endParaRPr lang="en-GB" sz="1400" dirty="0"/>
          </a:p>
          <a:p>
            <a:pPr marL="914400" lvl="2" indent="0">
              <a:buNone/>
            </a:pPr>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7912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November 14, 10:30am HST</a:t>
            </a:r>
          </a:p>
          <a:p>
            <a:pPr lvl="1"/>
            <a:r>
              <a:rPr lang="en-CA" altLang="en-US" sz="1400" dirty="0"/>
              <a:t>Comment resolution – security related issues</a:t>
            </a:r>
          </a:p>
          <a:p>
            <a:pPr lvl="2"/>
            <a:r>
              <a:rPr lang="en-CA" altLang="en-US" sz="1400" dirty="0"/>
              <a:t>CID 6054 – doc 11-23/1774 – </a:t>
            </a:r>
            <a:r>
              <a:rPr lang="en-CA" altLang="en-US" sz="1400" dirty="0" err="1"/>
              <a:t>Ptasinski</a:t>
            </a:r>
            <a:r>
              <a:rPr lang="en-CA" altLang="en-US" sz="1400" dirty="0"/>
              <a:t> (Morse Micro)</a:t>
            </a:r>
          </a:p>
          <a:p>
            <a:pPr lvl="2"/>
            <a:r>
              <a:rPr lang="en-CA" altLang="en-US" sz="1400" dirty="0"/>
              <a:t>SAE password id – doc 11-23/1236 – Malinen (Qualcomm)</a:t>
            </a:r>
          </a:p>
          <a:p>
            <a:pPr lvl="2"/>
            <a:r>
              <a:rPr lang="en-CA" altLang="en-US" sz="1400" dirty="0"/>
              <a:t>CIDs 6086,  6483,  6088,  6085, 6419 – doc 11/23-1856 – Malinen (Qualcomm)</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715000" y="32900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November 14, 4pm HST</a:t>
            </a:r>
          </a:p>
          <a:p>
            <a:pPr lvl="1"/>
            <a:r>
              <a:rPr lang="en-CA" altLang="en-US" sz="1400" dirty="0"/>
              <a:t>Comment resolution</a:t>
            </a:r>
          </a:p>
          <a:p>
            <a:pPr lvl="2"/>
            <a:r>
              <a:rPr lang="en-CA" altLang="en-US" sz="1400" dirty="0"/>
              <a:t>CID 6340 (PHY) – Levy (Interdigital)</a:t>
            </a:r>
          </a:p>
          <a:p>
            <a:pPr lvl="2"/>
            <a:r>
              <a:rPr lang="en-CA" altLang="en-US" sz="1400" dirty="0"/>
              <a:t>CID 6116, 6117, 6123 (PHY) – Levy (Interdigital)</a:t>
            </a:r>
          </a:p>
          <a:p>
            <a:pPr lvl="2"/>
            <a:r>
              <a:rPr lang="en-CA" altLang="en-US" sz="1400" dirty="0"/>
              <a:t>CIDs 6077, 6078 – doc 11-23/1903 – Derham (Broadcom) </a:t>
            </a:r>
          </a:p>
          <a:p>
            <a:pPr lvl="2"/>
            <a:r>
              <a:rPr lang="en-CA" altLang="en-US" sz="1400" dirty="0"/>
              <a:t>CIDs 6076, 6079, 6607 – doc 11-23/1904 – Hart (Cisco)</a:t>
            </a:r>
          </a:p>
          <a:p>
            <a:pPr lvl="2"/>
            <a:r>
              <a:rPr lang="en-US" altLang="en-US" sz="1400" dirty="0"/>
              <a:t>CIDs 6036 (PHY) and 6037 (PHY) – Xin (Huawei)</a:t>
            </a:r>
            <a:r>
              <a:rPr lang="en-CA" altLang="en-US" sz="1400" dirty="0"/>
              <a:t> </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304800" y="1371600"/>
            <a:ext cx="63246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November 15, 4pm HST</a:t>
            </a:r>
            <a:endParaRPr lang="en-US" altLang="en-US" sz="1800" dirty="0"/>
          </a:p>
          <a:p>
            <a:pPr lvl="1"/>
            <a:r>
              <a:rPr lang="en-CA" altLang="en-US" sz="1400" dirty="0"/>
              <a:t>Comment Resolution</a:t>
            </a:r>
          </a:p>
          <a:p>
            <a:pPr lvl="2"/>
            <a:r>
              <a:rPr lang="en-CA" altLang="en-US" sz="1400" dirty="0"/>
              <a:t>CID 6001 – 6005 (MAC) – doc – 11-23/1890 – Patil (Qualcomm)</a:t>
            </a:r>
          </a:p>
          <a:p>
            <a:pPr lvl="2"/>
            <a:r>
              <a:rPr lang="en-CA" altLang="en-US" sz="1400" dirty="0"/>
              <a:t>CID 6038 (GEN) – doc 11-23/1701 – Montemurro (Huawei) – Note that CID 6287 is similar</a:t>
            </a:r>
          </a:p>
          <a:p>
            <a:pPr lvl="2"/>
            <a:r>
              <a:rPr lang="en-CA" altLang="en-US" sz="1400"/>
              <a:t>CID </a:t>
            </a:r>
            <a:r>
              <a:rPr lang="en-CA" altLang="en-US" sz="1400" dirty="0"/>
              <a:t>6268 (GEN) – Rison (Samsung)</a:t>
            </a:r>
          </a:p>
          <a:p>
            <a:pPr lvl="2"/>
            <a:r>
              <a:rPr lang="en-CA" altLang="en-US" sz="1400" dirty="0"/>
              <a:t>CID 6578 (PHY) – doc 11-23/1901 – McCann (Huawei)</a:t>
            </a:r>
          </a:p>
          <a:p>
            <a:pPr lvl="2"/>
            <a:r>
              <a:rPr lang="en-CA" altLang="en-US" sz="1400" dirty="0"/>
              <a:t>CID 6552 (MAC)  – doc 11-23/1902 – McCann (Huawei)</a:t>
            </a:r>
          </a:p>
          <a:p>
            <a:pPr lvl="2"/>
            <a:r>
              <a:rPr lang="en-CA" altLang="en-US" sz="1400" dirty="0"/>
              <a:t>CID 6171 (MAC) – Rison (Samsung)</a:t>
            </a:r>
          </a:p>
          <a:p>
            <a:pPr lvl="2"/>
            <a:r>
              <a:rPr lang="en-CA" altLang="en-US" sz="1400" dirty="0"/>
              <a:t>MAC Review CIDs – Hamilton (Ruckus-</a:t>
            </a:r>
            <a:r>
              <a:rPr lang="en-CA" altLang="en-US" sz="1400" dirty="0" err="1"/>
              <a:t>Commscope</a:t>
            </a:r>
            <a:r>
              <a:rPr lang="en-CA" altLang="en-US" sz="1400" dirty="0"/>
              <a:t>)</a:t>
            </a:r>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371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November 17, 4pm HST</a:t>
            </a:r>
            <a:endParaRPr lang="en-US" altLang="en-US" sz="1800" dirty="0"/>
          </a:p>
          <a:p>
            <a:pPr lvl="1"/>
            <a:r>
              <a:rPr lang="en-CA" altLang="en-US" sz="1400" dirty="0"/>
              <a:t>Motions</a:t>
            </a:r>
            <a:endParaRPr lang="en-CA" sz="1400" dirty="0"/>
          </a:p>
          <a:p>
            <a:pPr lvl="2"/>
            <a:r>
              <a:rPr lang="en-CA" altLang="en-US" sz="1400" dirty="0"/>
              <a:t>Doc 11-23/24r12 – slides 30 through 32</a:t>
            </a:r>
          </a:p>
          <a:p>
            <a:pPr lvl="1"/>
            <a:r>
              <a:rPr lang="en-CA" altLang="en-US" sz="1400" dirty="0"/>
              <a:t>Comment Resolution </a:t>
            </a:r>
          </a:p>
          <a:p>
            <a:pPr lvl="2"/>
            <a:r>
              <a:rPr lang="en-CA" altLang="en-US" sz="1400" dirty="0"/>
              <a:t>CID 6412, 6228, 6181, 6153 and 6026 (ED1) – doc 11-23/1747 – Qi (Intel)</a:t>
            </a:r>
          </a:p>
          <a:p>
            <a:pPr lvl="2"/>
            <a:r>
              <a:rPr lang="en-CA" altLang="en-US" sz="1400" dirty="0"/>
              <a:t>CIDs 6125, 6131, 6132, 6134 – doc 11-23/2024</a:t>
            </a:r>
          </a:p>
          <a:p>
            <a:pPr lvl="2"/>
            <a:r>
              <a:rPr lang="en-CA" altLang="en-US" sz="1400" dirty="0"/>
              <a:t>CIDs 6126-6129, 6133, 6135 and 11-23/2028 – Jiang (Apple)</a:t>
            </a:r>
          </a:p>
          <a:p>
            <a:pPr lvl="2"/>
            <a:r>
              <a:rPr lang="en-CA" altLang="en-US" sz="1400" dirty="0"/>
              <a:t>CID 6018, 6028, 6029 – doc 11-23/2034 – Qi (Intel)</a:t>
            </a:r>
          </a:p>
          <a:p>
            <a:pPr lvl="2"/>
            <a:r>
              <a:rPr lang="en-CA" altLang="en-US" sz="1400" dirty="0"/>
              <a:t>CID 6016, 6017 (others) – doc 11-23/2035 – Qi (Intel)</a:t>
            </a:r>
          </a:p>
          <a:p>
            <a:pPr lvl="2"/>
            <a:r>
              <a:rPr lang="en-CA" altLang="en-US" sz="1400" dirty="0"/>
              <a:t>CID 6032, 6033 – doc 11-23/2074 – </a:t>
            </a:r>
            <a:r>
              <a:rPr lang="en-CA" altLang="en-US" sz="1400" dirty="0" err="1"/>
              <a:t>Halasz</a:t>
            </a:r>
            <a:r>
              <a:rPr lang="en-CA" altLang="en-US" sz="1400" dirty="0"/>
              <a:t> (Morse Micro)</a:t>
            </a:r>
          </a:p>
          <a:p>
            <a:pPr lvl="2"/>
            <a:r>
              <a:rPr lang="en-CA" altLang="en-US" sz="1400" dirty="0"/>
              <a:t>CID 6041 – doc 11-23/2058 – </a:t>
            </a:r>
            <a:r>
              <a:rPr lang="en-CA" altLang="en-US" sz="1400" dirty="0" err="1"/>
              <a:t>Gidvani</a:t>
            </a:r>
            <a:r>
              <a:rPr lang="en-CA" altLang="en-US" sz="1400" dirty="0"/>
              <a:t> (Samsung)</a:t>
            </a:r>
          </a:p>
          <a:p>
            <a:pPr lvl="1"/>
            <a:r>
              <a:rPr lang="en-CA" altLang="en-US" sz="1600" dirty="0"/>
              <a:t>Teleconferences, Plans for January, December </a:t>
            </a:r>
            <a:r>
              <a:rPr lang="en-CA" altLang="en-US" sz="1600" dirty="0" err="1"/>
              <a:t>adhoc</a:t>
            </a:r>
            <a:r>
              <a:rPr lang="en-CA" altLang="en-US" sz="1600" dirty="0"/>
              <a:t> reminder</a:t>
            </a:r>
          </a:p>
          <a:p>
            <a:pPr lvl="1"/>
            <a:r>
              <a:rPr lang="en-CA" altLang="en-US" sz="1400" dirty="0" err="1"/>
              <a:t>AoB</a:t>
            </a:r>
            <a:endParaRPr lang="en-CA" altLang="en-US" sz="1400" dirty="0"/>
          </a:p>
          <a:p>
            <a:pPr lvl="1"/>
            <a:r>
              <a:rPr lang="en-CA" altLang="en-US" sz="1400" dirty="0"/>
              <a:t>Adjourn</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000" dirty="0"/>
              <a:t>Approve the minutes in documents</a:t>
            </a:r>
          </a:p>
          <a:p>
            <a:pPr>
              <a:lnSpc>
                <a:spcPct val="80000"/>
              </a:lnSpc>
            </a:pPr>
            <a:r>
              <a:rPr lang="en-US" altLang="en-US" sz="2000" dirty="0"/>
              <a:t>September:</a:t>
            </a:r>
          </a:p>
          <a:p>
            <a:pPr marL="800100" lvl="2" indent="0">
              <a:lnSpc>
                <a:spcPct val="80000"/>
              </a:lnSpc>
              <a:buNone/>
            </a:pPr>
            <a:r>
              <a:rPr lang="en-US" altLang="en-US" sz="2000" dirty="0">
                <a:hlinkClick r:id="rId2"/>
              </a:rPr>
              <a:t>https://mentor.ieee.org/802.11/dcn/23/11-23-1692-00-000m-minutes-for-revme-2023-sept-interim-buckhead.docx</a:t>
            </a:r>
            <a:endParaRPr lang="en-US" altLang="en-US" sz="2000" dirty="0"/>
          </a:p>
          <a:p>
            <a:pPr>
              <a:lnSpc>
                <a:spcPct val="80000"/>
              </a:lnSpc>
            </a:pPr>
            <a:r>
              <a:rPr lang="en-US" altLang="en-US" sz="2000" dirty="0"/>
              <a:t>October </a:t>
            </a:r>
            <a:r>
              <a:rPr lang="en-US" altLang="en-US" sz="2000" dirty="0" err="1"/>
              <a:t>Adhoc</a:t>
            </a:r>
            <a:r>
              <a:rPr lang="en-US" altLang="en-US" sz="2000" dirty="0"/>
              <a:t>:</a:t>
            </a:r>
          </a:p>
          <a:p>
            <a:pPr marL="457200" lvl="1" indent="0">
              <a:lnSpc>
                <a:spcPct val="80000"/>
              </a:lnSpc>
              <a:buNone/>
            </a:pPr>
            <a:r>
              <a:rPr lang="en-US" dirty="0"/>
              <a:t>	</a:t>
            </a:r>
            <a:r>
              <a:rPr lang="en-US" dirty="0">
                <a:hlinkClick r:id="rId3"/>
              </a:rPr>
              <a:t>https://mentor.ieee.org/802.11/dcn/23/11-23-1823-00-000m-minutes-for-revme-2023-october-adhoc-toronto.docx</a:t>
            </a:r>
            <a:r>
              <a:rPr lang="en-US" dirty="0"/>
              <a:t> </a:t>
            </a:r>
          </a:p>
          <a:p>
            <a:pPr>
              <a:lnSpc>
                <a:spcPct val="80000"/>
              </a:lnSpc>
            </a:pPr>
            <a:r>
              <a:rPr lang="en-US" altLang="en-US" sz="2000" dirty="0"/>
              <a:t>Teleconferences:</a:t>
            </a:r>
          </a:p>
          <a:p>
            <a:pPr marL="457200" lvl="1" indent="0">
              <a:lnSpc>
                <a:spcPct val="80000"/>
              </a:lnSpc>
              <a:buNone/>
            </a:pPr>
            <a:r>
              <a:rPr lang="en-US" dirty="0"/>
              <a:t>	</a:t>
            </a:r>
            <a:r>
              <a:rPr lang="en-US" altLang="en-US" dirty="0">
                <a:hlinkClick r:id="rId4"/>
              </a:rPr>
              <a:t> https://mentor.ieee.org/802.11/dcn/23/11-23-1691-00-000m-minutes-for-revme-telecon-sept-6-2023.docx </a:t>
            </a:r>
            <a:endParaRPr lang="en-US" dirty="0"/>
          </a:p>
          <a:p>
            <a:pPr marL="457200" lvl="1" indent="0">
              <a:lnSpc>
                <a:spcPct val="80000"/>
              </a:lnSpc>
              <a:buNone/>
            </a:pPr>
            <a:r>
              <a:rPr lang="en-US" dirty="0"/>
              <a:t>	</a:t>
            </a:r>
            <a:r>
              <a:rPr lang="en-US" dirty="0">
                <a:hlinkClick r:id="rId5"/>
              </a:rPr>
              <a:t>https://mentor.ieee.org/802.11/dcn/23/11-23-1864-00-000m-minutes-for-revme-telecon-nov-6-2023.docx</a:t>
            </a:r>
            <a:r>
              <a:rPr lang="en-US" dirty="0"/>
              <a:t> </a:t>
            </a:r>
            <a:endParaRPr lang="en-CA" dirty="0"/>
          </a:p>
          <a:p>
            <a:pPr marL="0" indent="0">
              <a:lnSpc>
                <a:spcPct val="80000"/>
              </a:lnSpc>
              <a:buNone/>
            </a:pPr>
            <a:r>
              <a:rPr lang="en-CA" dirty="0"/>
              <a:t>Moved: Jon</a:t>
            </a:r>
          </a:p>
          <a:p>
            <a:pPr marL="0" indent="0">
              <a:buNone/>
            </a:pPr>
            <a:r>
              <a:rPr lang="en-CA" dirty="0"/>
              <a:t>Seconded: Dan</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F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a:t>
            </a:r>
          </a:p>
          <a:p>
            <a:pPr lvl="1">
              <a:lnSpc>
                <a:spcPct val="80000"/>
              </a:lnSpc>
            </a:pPr>
            <a:r>
              <a:rPr lang="en-US" altLang="en-US" dirty="0"/>
              <a:t>Reminder: November 20 (scheduled)</a:t>
            </a:r>
          </a:p>
          <a:p>
            <a:pPr lvl="1">
              <a:lnSpc>
                <a:spcPct val="80000"/>
              </a:lnSpc>
            </a:pPr>
            <a:r>
              <a:rPr lang="en-US" altLang="en-US" dirty="0"/>
              <a:t>Dec 1, 15, </a:t>
            </a:r>
            <a:r>
              <a:rPr lang="en-US" altLang="en-US"/>
              <a:t>Jan 5, 8</a:t>
            </a:r>
            <a:endParaRPr lang="en-US" altLang="en-US" dirty="0"/>
          </a:p>
          <a:p>
            <a:pPr>
              <a:lnSpc>
                <a:spcPct val="80000"/>
              </a:lnSpc>
            </a:pPr>
            <a:r>
              <a:rPr lang="en-US" altLang="en-US" sz="2000" dirty="0" err="1"/>
              <a:t>Adhoc</a:t>
            </a:r>
            <a:r>
              <a:rPr lang="en-US" altLang="en-US" sz="2000" dirty="0"/>
              <a:t>: </a:t>
            </a:r>
          </a:p>
          <a:p>
            <a:pPr lvl="1">
              <a:lnSpc>
                <a:spcPct val="80000"/>
              </a:lnSpc>
            </a:pPr>
            <a:r>
              <a:rPr lang="en-US" altLang="en-US" dirty="0"/>
              <a:t>Reminder: </a:t>
            </a:r>
            <a:r>
              <a:rPr lang="en-US" altLang="en-US" dirty="0" err="1"/>
              <a:t>Piscattaway</a:t>
            </a:r>
            <a:r>
              <a:rPr lang="en-US" altLang="en-US" dirty="0"/>
              <a:t>, NJ </a:t>
            </a:r>
            <a:r>
              <a:rPr lang="en-US" altLang="en-US" dirty="0" err="1"/>
              <a:t>adhoc</a:t>
            </a:r>
            <a:r>
              <a:rPr lang="en-US" altLang="en-US" dirty="0"/>
              <a:t> – Dec 7-8</a:t>
            </a:r>
          </a:p>
          <a:p>
            <a:pPr>
              <a:lnSpc>
                <a:spcPct val="80000"/>
              </a:lnSpc>
            </a:pPr>
            <a:r>
              <a:rPr lang="en-US" altLang="en-US" sz="2000" dirty="0"/>
              <a:t>For the January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114954</TotalTime>
  <Words>2542</Words>
  <Application>Microsoft Office PowerPoint</Application>
  <PresentationFormat>Widescreen</PresentationFormat>
  <Paragraphs>270</Paragraphs>
  <Slides>20</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November 802 plenary session</vt:lpstr>
      <vt:lpstr>Chair’s welcome and Patent Reminder</vt:lpstr>
      <vt:lpstr>REVme Agenda</vt:lpstr>
      <vt:lpstr>REVme Agenda</vt:lpstr>
      <vt:lpstr>REVme minutes approval</vt:lpstr>
      <vt:lpstr>TGme Timeline</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11-22/1695</dc:title>
  <dc:subject>Task Group AY November 2015 Meeting Agenda</dc:subject>
  <dc:creator>montemurro.michael@gmail.com</dc:creator>
  <cp:keywords>November 2023</cp:keywords>
  <dc:description/>
  <cp:lastModifiedBy>Mike Montemurro</cp:lastModifiedBy>
  <cp:revision>4627</cp:revision>
  <cp:lastPrinted>2014-11-04T15:04:57Z</cp:lastPrinted>
  <dcterms:created xsi:type="dcterms:W3CDTF">2007-04-17T18:10:23Z</dcterms:created>
  <dcterms:modified xsi:type="dcterms:W3CDTF">2023-11-17T03:58:39Z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