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4" d="100"/>
          <a:sy n="64" d="100"/>
        </p:scale>
        <p:origin x="65" y="47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6441438-2A8F-4395-B8F0-C0C8181C3FE5}"/>
    <pc:docChg chg="undo custSel modSld modMainMaster">
      <pc:chgData name="Mike Montemurro" userId="40c20c913ca7511e" providerId="LiveId" clId="{96441438-2A8F-4395-B8F0-C0C8181C3FE5}" dt="2023-11-16T21:46:58.295" v="115" actId="20577"/>
      <pc:docMkLst>
        <pc:docMk/>
      </pc:docMkLst>
      <pc:sldChg chg="modSp mod">
        <pc:chgData name="Mike Montemurro" userId="40c20c913ca7511e" providerId="LiveId" clId="{96441438-2A8F-4395-B8F0-C0C8181C3FE5}" dt="2023-11-16T21:46:27.998" v="108" actId="20577"/>
        <pc:sldMkLst>
          <pc:docMk/>
          <pc:sldMk cId="2822743645" sldId="850"/>
        </pc:sldMkLst>
        <pc:spChg chg="mod">
          <ac:chgData name="Mike Montemurro" userId="40c20c913ca7511e" providerId="LiveId" clId="{96441438-2A8F-4395-B8F0-C0C8181C3FE5}" dt="2023-11-16T21:46:27.998" v="108" actId="20577"/>
          <ac:spMkLst>
            <pc:docMk/>
            <pc:sldMk cId="2822743645" sldId="850"/>
            <ac:spMk id="5" creationId="{5C289E12-1085-4168-A398-0F7249308ABA}"/>
          </ac:spMkLst>
        </pc:spChg>
      </pc:sldChg>
      <pc:sldChg chg="modSp mod">
        <pc:chgData name="Mike Montemurro" userId="40c20c913ca7511e" providerId="LiveId" clId="{96441438-2A8F-4395-B8F0-C0C8181C3FE5}" dt="2023-11-16T21:46:58.295" v="115" actId="20577"/>
        <pc:sldMkLst>
          <pc:docMk/>
          <pc:sldMk cId="3028779059" sldId="2368"/>
        </pc:sldMkLst>
        <pc:spChg chg="mod">
          <ac:chgData name="Mike Montemurro" userId="40c20c913ca7511e" providerId="LiveId" clId="{96441438-2A8F-4395-B8F0-C0C8181C3FE5}" dt="2023-11-16T21:46:58.295" v="115" actId="20577"/>
          <ac:spMkLst>
            <pc:docMk/>
            <pc:sldMk cId="3028779059" sldId="2368"/>
            <ac:spMk id="2" creationId="{7D79007B-AF56-597C-C6F8-BB87C87B9569}"/>
          </ac:spMkLst>
        </pc:spChg>
        <pc:spChg chg="mod">
          <ac:chgData name="Mike Montemurro" userId="40c20c913ca7511e" providerId="LiveId" clId="{96441438-2A8F-4395-B8F0-C0C8181C3FE5}" dt="2023-11-16T02:41:46.567" v="106" actId="21"/>
          <ac:spMkLst>
            <pc:docMk/>
            <pc:sldMk cId="3028779059" sldId="2368"/>
            <ac:spMk id="3" creationId="{5B8DD137-6145-B9BE-7DF1-F35ABF1216E8}"/>
          </ac:spMkLst>
        </pc:spChg>
      </pc:sldChg>
      <pc:sldMasterChg chg="modSp mod">
        <pc:chgData name="Mike Montemurro" userId="40c20c913ca7511e" providerId="LiveId" clId="{96441438-2A8F-4395-B8F0-C0C8181C3FE5}" dt="2023-11-15T19:16:24.798" v="1" actId="20577"/>
        <pc:sldMasterMkLst>
          <pc:docMk/>
          <pc:sldMasterMk cId="0" sldId="2147483648"/>
        </pc:sldMasterMkLst>
        <pc:spChg chg="mod">
          <ac:chgData name="Mike Montemurro" userId="40c20c913ca7511e" providerId="LiveId" clId="{96441438-2A8F-4395-B8F0-C0C8181C3FE5}" dt="2023-11-15T19:16:24.79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802.11-23/1695r6</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1864-00-000m-minutes-for-revme-telecon-nov-6-2023.docx" TargetMode="Externa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a:xfrm>
            <a:off x="838200" y="1828800"/>
            <a:ext cx="10363200" cy="4114800"/>
          </a:xfrm>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381000" y="1232694"/>
            <a:ext cx="579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6171 (MAC),  – Rison (Samsung)</a:t>
            </a:r>
          </a:p>
          <a:p>
            <a:pPr lvl="2"/>
            <a:r>
              <a:rPr lang="en-CA" altLang="en-US" sz="1400" dirty="0"/>
              <a:t>ED2 CIDs – doc 11-23/1762, 11-23/1764 – Au (Huawei)</a:t>
            </a:r>
          </a:p>
          <a:p>
            <a:pPr lvl="2"/>
            <a:r>
              <a:rPr lang="en-CA" altLang="en-US" sz="1400" dirty="0"/>
              <a:t>MDR related – doc 11-23/2045 – Au (Huawei)</a:t>
            </a:r>
          </a:p>
          <a:p>
            <a:pPr lvl="2"/>
            <a:r>
              <a:rPr lang="en-CA" altLang="en-US" sz="1400" dirty="0"/>
              <a:t>CIDs 6010, 6011, 6012 (PHY) – doc 11-23/2044 Au (Huawei)</a:t>
            </a:r>
          </a:p>
          <a:p>
            <a:pPr lvl="2"/>
            <a:r>
              <a:rPr lang="en-CA" altLang="en-US" sz="1400" dirty="0"/>
              <a:t>CID 6585 – doc 11-23/1854 – Au (Huawei)</a:t>
            </a:r>
          </a:p>
          <a:p>
            <a:pPr lvl="2"/>
            <a:r>
              <a:rPr lang="en-CA" altLang="en-US" sz="1400" dirty="0"/>
              <a:t>CID 6412, 6228, 6181, 6153 and 6026 (ED1) – doc 11-23/1747 – Qi (Intel)</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912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CID 6054 – doc 11-23/1774 – </a:t>
            </a:r>
            <a:r>
              <a:rPr lang="en-CA" altLang="en-US" sz="1400" dirty="0" err="1"/>
              <a:t>Ptasinski</a:t>
            </a:r>
            <a:r>
              <a:rPr lang="en-CA" altLang="en-US" sz="1400" dirty="0"/>
              <a:t> (Morse Micro)</a:t>
            </a:r>
          </a:p>
          <a:p>
            <a:pPr lvl="2"/>
            <a:r>
              <a:rPr lang="en-CA" altLang="en-US" sz="1400" dirty="0"/>
              <a:t>SAE password id – doc 11-23/1236 – Malinen (Qualcomm)</a:t>
            </a:r>
          </a:p>
          <a:p>
            <a:pPr lvl="2"/>
            <a:r>
              <a:rPr lang="en-CA" altLang="en-US" sz="1400" dirty="0"/>
              <a:t>CIDs 6086,  6483,  6088,  6085, 6419 – doc 11/23-1856 – Malinen (Qualcomm)</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7150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Levy (Interdigital)</a:t>
            </a:r>
          </a:p>
          <a:p>
            <a:pPr lvl="2"/>
            <a:r>
              <a:rPr lang="en-CA" altLang="en-US" sz="1400" dirty="0"/>
              <a:t>CID 6116, 6117, 6123 (PHY) – Levy (Interdigital)</a:t>
            </a:r>
          </a:p>
          <a:p>
            <a:pPr lvl="2"/>
            <a:r>
              <a:rPr lang="en-CA" altLang="en-US" sz="1400" dirty="0"/>
              <a:t>CIDs 6077, 6078 – doc 11-23/1903 – Derham (Broadcom) </a:t>
            </a:r>
          </a:p>
          <a:p>
            <a:pPr lvl="2"/>
            <a:r>
              <a:rPr lang="en-CA" altLang="en-US" sz="1400" dirty="0"/>
              <a:t>CIDs 6076, 6079, 6607 –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24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Comment Resolution</a:t>
            </a:r>
          </a:p>
          <a:p>
            <a:pPr lvl="2"/>
            <a:r>
              <a:rPr lang="en-CA" altLang="en-US" sz="1400" dirty="0"/>
              <a:t>CID 6001 – 6005 (MAC) – doc – 11-23/1890 – Patil (Qualcomm)</a:t>
            </a:r>
          </a:p>
          <a:p>
            <a:pPr lvl="2"/>
            <a:r>
              <a:rPr lang="en-CA" altLang="en-US" sz="1400" dirty="0"/>
              <a:t>CID 6038 (GEN) – doc 11-23/1701 – Montemurro (Huawei) – Note that CID 6287 is similar</a:t>
            </a:r>
          </a:p>
          <a:p>
            <a:pPr lvl="2"/>
            <a:r>
              <a:rPr lang="en-CA" altLang="en-US" sz="1400"/>
              <a:t>CID </a:t>
            </a:r>
            <a:r>
              <a:rPr lang="en-CA" altLang="en-US" sz="1400" dirty="0"/>
              <a:t>6268 (GEN) – Rison (Samsung)</a:t>
            </a:r>
          </a:p>
          <a:p>
            <a:pPr lvl="2"/>
            <a:r>
              <a:rPr lang="en-CA" altLang="en-US" sz="1400" dirty="0"/>
              <a:t>CID 6578 (PHY) – doc 11-23/1901 – McCann (Huawei)</a:t>
            </a:r>
          </a:p>
          <a:p>
            <a:pPr lvl="2"/>
            <a:r>
              <a:rPr lang="en-CA" altLang="en-US" sz="1400" dirty="0"/>
              <a:t>CID 6552 (MAC)  – doc 11-23/1902 – McCann (Huawei)</a:t>
            </a:r>
          </a:p>
          <a:p>
            <a:pPr lvl="2"/>
            <a:r>
              <a:rPr lang="en-CA" altLang="en-US" sz="1400" dirty="0"/>
              <a:t>CID 6171 (MAC) – Rison (Samsung)</a:t>
            </a:r>
          </a:p>
          <a:p>
            <a:pPr lvl="2"/>
            <a:r>
              <a:rPr lang="en-CA" altLang="en-US" sz="1400" dirty="0"/>
              <a:t>MAC Review CIDs – Hamilton (Ruckus-</a:t>
            </a:r>
            <a:r>
              <a:rPr lang="en-CA" altLang="en-US" sz="1400" dirty="0" err="1"/>
              <a:t>Commscope</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30 through 32</a:t>
            </a:r>
          </a:p>
          <a:p>
            <a:pPr lvl="1"/>
            <a:r>
              <a:rPr lang="en-CA" altLang="en-US" sz="1400" dirty="0"/>
              <a:t>Comment Resolution </a:t>
            </a:r>
          </a:p>
          <a:p>
            <a:pPr lvl="2"/>
            <a:r>
              <a:rPr lang="en-CA" altLang="en-US" sz="1400" dirty="0"/>
              <a:t>CID 6412, 6228, 6181, 6153 and 6026 (ED1) – doc 11-23/1747 – Qi (Intel)</a:t>
            </a:r>
          </a:p>
          <a:p>
            <a:pPr lvl="2"/>
            <a:r>
              <a:rPr lang="en-CA" altLang="en-US" sz="1400" dirty="0"/>
              <a:t>CIDs 6125-6134 – doc 11-23/2024 and 11-23/2028 – Hedayat (Apple)</a:t>
            </a:r>
          </a:p>
          <a:p>
            <a:pPr lvl="2"/>
            <a:r>
              <a:rPr lang="en-CA" altLang="en-US" sz="1400" dirty="0"/>
              <a:t>CID 6018, 6028, 6029 – doc 11-23/2034 – Qi (Intel)</a:t>
            </a:r>
          </a:p>
          <a:p>
            <a:pPr lvl="2"/>
            <a:r>
              <a:rPr lang="en-CA" altLang="en-US" sz="1400" dirty="0"/>
              <a:t>CID 6016, 6017 (others) – doc 11-23/2035 – Qi (Intel)</a:t>
            </a:r>
          </a:p>
          <a:p>
            <a:pPr lvl="2"/>
            <a:r>
              <a:rPr lang="en-CA" altLang="en-US" sz="1400" dirty="0"/>
              <a:t>CID 6032, 6033 – doc 11-23/2074 – </a:t>
            </a:r>
            <a:r>
              <a:rPr lang="en-CA" altLang="en-US" sz="1400" dirty="0" err="1"/>
              <a:t>Halasz</a:t>
            </a:r>
            <a:r>
              <a:rPr lang="en-CA" altLang="en-US" sz="1400" dirty="0"/>
              <a:t> (Morse Micro)</a:t>
            </a:r>
          </a:p>
          <a:p>
            <a:pPr lvl="2"/>
            <a:r>
              <a:rPr lang="en-CA" altLang="en-US" sz="1400" dirty="0"/>
              <a:t>CID 6041 – doc 11-23/2058 – </a:t>
            </a:r>
            <a:r>
              <a:rPr lang="en-CA" altLang="en-US" sz="1400" dirty="0" err="1"/>
              <a:t>Kandala</a:t>
            </a:r>
            <a:r>
              <a:rPr lang="en-CA" altLang="en-US" sz="1400" dirty="0"/>
              <a:t> (Samsung)</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https://mentor.ieee.org/802.11/dcn/23/11-23-1823-00-000m-minutes-for-revme-2023-october-adhoc-toronto.docx</a:t>
            </a:r>
            <a:r>
              <a:rPr lang="en-US" dirty="0"/>
              <a:t> </a:t>
            </a:r>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a:t>
            </a:r>
            <a:r>
              <a:rPr lang="en-US" dirty="0">
                <a:hlinkClick r:id="rId5"/>
              </a:rPr>
              <a:t>https://mentor.ieee.org/802.11/dcn/23/11-23-1864-00-000m-minutes-for-revme-telecon-nov-6-2023.docx</a:t>
            </a:r>
            <a:r>
              <a:rPr lang="en-US" dirty="0"/>
              <a:t> </a:t>
            </a:r>
            <a:endParaRPr lang="en-CA" dirty="0"/>
          </a:p>
          <a:p>
            <a:pPr marL="0" indent="0">
              <a:lnSpc>
                <a:spcPct val="80000"/>
              </a:lnSpc>
              <a:buNone/>
            </a:pPr>
            <a:r>
              <a:rPr lang="en-CA" dirty="0"/>
              <a:t>Moved: Jon</a:t>
            </a:r>
          </a:p>
          <a:p>
            <a:pPr marL="0" indent="0">
              <a:buNone/>
            </a:pPr>
            <a:r>
              <a:rPr lang="en-CA" dirty="0"/>
              <a:t>Seconded: Dan</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Reminder: November 20 (scheduled)</a:t>
            </a:r>
          </a:p>
          <a:p>
            <a:pPr lvl="1">
              <a:lnSpc>
                <a:spcPct val="80000"/>
              </a:lnSpc>
            </a:pPr>
            <a:r>
              <a:rPr lang="en-US" altLang="en-US" sz="1600" dirty="0"/>
              <a:t>Dec 1, 15, Jan 5, 12,</a:t>
            </a:r>
          </a:p>
          <a:p>
            <a:pPr>
              <a:lnSpc>
                <a:spcPct val="80000"/>
              </a:lnSpc>
            </a:pPr>
            <a:r>
              <a:rPr lang="en-US" altLang="en-US" sz="2000" dirty="0" err="1"/>
              <a:t>Adhoc</a:t>
            </a:r>
            <a:r>
              <a:rPr lang="en-US" altLang="en-US" sz="2000" dirty="0"/>
              <a:t>: </a:t>
            </a:r>
          </a:p>
          <a:p>
            <a:pPr lvl="1">
              <a:lnSpc>
                <a:spcPct val="80000"/>
              </a:lnSpc>
            </a:pPr>
            <a:r>
              <a:rPr lang="en-US" altLang="en-US" sz="1600" dirty="0"/>
              <a:t>Reminder: </a:t>
            </a:r>
            <a:r>
              <a:rPr lang="en-US" altLang="en-US" sz="1600" dirty="0" err="1"/>
              <a:t>Piscattaway</a:t>
            </a:r>
            <a:r>
              <a:rPr lang="en-US" altLang="en-US" sz="1600" dirty="0"/>
              <a:t>, NJ </a:t>
            </a:r>
            <a:r>
              <a:rPr lang="en-US" altLang="en-US" sz="1600" dirty="0" err="1"/>
              <a:t>adhoc</a:t>
            </a:r>
            <a:r>
              <a:rPr lang="en-US" altLang="en-US" sz="1600"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114825</TotalTime>
  <Words>2531</Words>
  <Application>Microsoft Office PowerPoint</Application>
  <PresentationFormat>Widescreen</PresentationFormat>
  <Paragraphs>269</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4626</cp:revision>
  <cp:lastPrinted>2014-11-04T15:04:57Z</cp:lastPrinted>
  <dcterms:created xsi:type="dcterms:W3CDTF">2007-04-17T18:10:23Z</dcterms:created>
  <dcterms:modified xsi:type="dcterms:W3CDTF">2023-11-16T21:47:05Z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