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9"/>
  </p:notesMasterIdLst>
  <p:handoutMasterIdLst>
    <p:handoutMasterId r:id="rId40"/>
  </p:handoutMasterIdLst>
  <p:sldIdLst>
    <p:sldId id="256" r:id="rId5"/>
    <p:sldId id="287" r:id="rId6"/>
    <p:sldId id="257" r:id="rId7"/>
    <p:sldId id="2383"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84" r:id="rId22"/>
    <p:sldId id="2385" r:id="rId23"/>
    <p:sldId id="2386" r:id="rId24"/>
    <p:sldId id="2387" r:id="rId25"/>
    <p:sldId id="2389" r:id="rId26"/>
    <p:sldId id="2388" r:id="rId27"/>
    <p:sldId id="2390" r:id="rId28"/>
    <p:sldId id="2391" r:id="rId29"/>
    <p:sldId id="2392" r:id="rId30"/>
    <p:sldId id="2393" r:id="rId31"/>
    <p:sldId id="328" r:id="rId32"/>
    <p:sldId id="329" r:id="rId33"/>
    <p:sldId id="297" r:id="rId34"/>
    <p:sldId id="284" r:id="rId35"/>
    <p:sldId id="331" r:id="rId36"/>
    <p:sldId id="332" r:id="rId37"/>
    <p:sldId id="264"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846B26-E08B-456F-A69C-4EF16B27691D}" v="6" dt="2023-11-14T19:56:26.3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5822" autoAdjust="0"/>
  </p:normalViewPr>
  <p:slideViewPr>
    <p:cSldViewPr>
      <p:cViewPr varScale="1">
        <p:scale>
          <a:sx n="81" d="100"/>
          <a:sy n="81" d="100"/>
        </p:scale>
        <p:origin x="108" y="402"/>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0846B26-E08B-456F-A69C-4EF16B27691D}"/>
    <pc:docChg chg="undo custSel addSld delSld modSld sldOrd modMainMaster">
      <pc:chgData name="Jon Rosdahl" userId="2820f357-2dd4-4127-8713-e0bfde0fd756" providerId="ADAL" clId="{90846B26-E08B-456F-A69C-4EF16B27691D}" dt="2023-11-14T19:58:32.066" v="2655" actId="14100"/>
      <pc:docMkLst>
        <pc:docMk/>
      </pc:docMkLst>
      <pc:sldChg chg="modSp mod">
        <pc:chgData name="Jon Rosdahl" userId="2820f357-2dd4-4127-8713-e0bfde0fd756" providerId="ADAL" clId="{90846B26-E08B-456F-A69C-4EF16B27691D}" dt="2023-11-14T19:56:11.257" v="2642" actId="20577"/>
        <pc:sldMkLst>
          <pc:docMk/>
          <pc:sldMk cId="0" sldId="256"/>
        </pc:sldMkLst>
        <pc:spChg chg="mod">
          <ac:chgData name="Jon Rosdahl" userId="2820f357-2dd4-4127-8713-e0bfde0fd756" providerId="ADAL" clId="{90846B26-E08B-456F-A69C-4EF16B27691D}" dt="2023-11-14T19:56:11.257" v="2642" actId="20577"/>
          <ac:spMkLst>
            <pc:docMk/>
            <pc:sldMk cId="0" sldId="256"/>
            <ac:spMk id="3074" creationId="{00000000-0000-0000-0000-000000000000}"/>
          </ac:spMkLst>
        </pc:spChg>
      </pc:sldChg>
      <pc:sldChg chg="modSp mod">
        <pc:chgData name="Jon Rosdahl" userId="2820f357-2dd4-4127-8713-e0bfde0fd756" providerId="ADAL" clId="{90846B26-E08B-456F-A69C-4EF16B27691D}" dt="2023-11-14T19:53:37.446" v="2640" actId="20577"/>
        <pc:sldMkLst>
          <pc:docMk/>
          <pc:sldMk cId="3439635317" sldId="274"/>
        </pc:sldMkLst>
        <pc:spChg chg="mod">
          <ac:chgData name="Jon Rosdahl" userId="2820f357-2dd4-4127-8713-e0bfde0fd756" providerId="ADAL" clId="{90846B26-E08B-456F-A69C-4EF16B27691D}" dt="2023-11-14T19:53:37.446" v="2640" actId="20577"/>
          <ac:spMkLst>
            <pc:docMk/>
            <pc:sldMk cId="3439635317" sldId="274"/>
            <ac:spMk id="3" creationId="{00000000-0000-0000-0000-000000000000}"/>
          </ac:spMkLst>
        </pc:spChg>
      </pc:sldChg>
      <pc:sldChg chg="del">
        <pc:chgData name="Jon Rosdahl" userId="2820f357-2dd4-4127-8713-e0bfde0fd756" providerId="ADAL" clId="{90846B26-E08B-456F-A69C-4EF16B27691D}" dt="2023-11-14T19:51:05.650" v="2587" actId="2696"/>
        <pc:sldMkLst>
          <pc:docMk/>
          <pc:sldMk cId="2170297715" sldId="275"/>
        </pc:sldMkLst>
      </pc:sldChg>
      <pc:sldChg chg="ord">
        <pc:chgData name="Jon Rosdahl" userId="2820f357-2dd4-4127-8713-e0bfde0fd756" providerId="ADAL" clId="{90846B26-E08B-456F-A69C-4EF16B27691D}" dt="2023-11-14T19:57:51.162" v="2644"/>
        <pc:sldMkLst>
          <pc:docMk/>
          <pc:sldMk cId="3831512451" sldId="275"/>
        </pc:sldMkLst>
      </pc:sldChg>
      <pc:sldChg chg="modSp mod">
        <pc:chgData name="Jon Rosdahl" userId="2820f357-2dd4-4127-8713-e0bfde0fd756" providerId="ADAL" clId="{90846B26-E08B-456F-A69C-4EF16B27691D}" dt="2023-11-13T23:47:09.258" v="47" actId="313"/>
        <pc:sldMkLst>
          <pc:docMk/>
          <pc:sldMk cId="3866284722" sldId="325"/>
        </pc:sldMkLst>
        <pc:spChg chg="mod">
          <ac:chgData name="Jon Rosdahl" userId="2820f357-2dd4-4127-8713-e0bfde0fd756" providerId="ADAL" clId="{90846B26-E08B-456F-A69C-4EF16B27691D}" dt="2023-11-13T23:47:09.258" v="47" actId="313"/>
          <ac:spMkLst>
            <pc:docMk/>
            <pc:sldMk cId="3866284722" sldId="325"/>
            <ac:spMk id="3" creationId="{58F48A77-6149-4095-9848-28A693C82088}"/>
          </ac:spMkLst>
        </pc:spChg>
      </pc:sldChg>
      <pc:sldChg chg="modSp mod">
        <pc:chgData name="Jon Rosdahl" userId="2820f357-2dd4-4127-8713-e0bfde0fd756" providerId="ADAL" clId="{90846B26-E08B-456F-A69C-4EF16B27691D}" dt="2023-11-13T23:54:24.067" v="126" actId="207"/>
        <pc:sldMkLst>
          <pc:docMk/>
          <pc:sldMk cId="3700804605" sldId="2384"/>
        </pc:sldMkLst>
        <pc:spChg chg="mod">
          <ac:chgData name="Jon Rosdahl" userId="2820f357-2dd4-4127-8713-e0bfde0fd756" providerId="ADAL" clId="{90846B26-E08B-456F-A69C-4EF16B27691D}" dt="2023-11-13T23:54:24.067" v="126" actId="207"/>
          <ac:spMkLst>
            <pc:docMk/>
            <pc:sldMk cId="3700804605" sldId="2384"/>
            <ac:spMk id="3" creationId="{8AE5EBB9-4038-A952-E280-4DBAB19F2FEE}"/>
          </ac:spMkLst>
        </pc:spChg>
      </pc:sldChg>
      <pc:sldChg chg="modSp mod">
        <pc:chgData name="Jon Rosdahl" userId="2820f357-2dd4-4127-8713-e0bfde0fd756" providerId="ADAL" clId="{90846B26-E08B-456F-A69C-4EF16B27691D}" dt="2023-11-14T00:12:24.136" v="436" actId="20577"/>
        <pc:sldMkLst>
          <pc:docMk/>
          <pc:sldMk cId="2408736746" sldId="2385"/>
        </pc:sldMkLst>
        <pc:spChg chg="mod">
          <ac:chgData name="Jon Rosdahl" userId="2820f357-2dd4-4127-8713-e0bfde0fd756" providerId="ADAL" clId="{90846B26-E08B-456F-A69C-4EF16B27691D}" dt="2023-11-14T00:12:24.136" v="436" actId="20577"/>
          <ac:spMkLst>
            <pc:docMk/>
            <pc:sldMk cId="2408736746" sldId="2385"/>
            <ac:spMk id="3" creationId="{0495EBA7-A0FD-0B5B-E644-89ABD00A78B2}"/>
          </ac:spMkLst>
        </pc:spChg>
      </pc:sldChg>
      <pc:sldChg chg="modSp mod">
        <pc:chgData name="Jon Rosdahl" userId="2820f357-2dd4-4127-8713-e0bfde0fd756" providerId="ADAL" clId="{90846B26-E08B-456F-A69C-4EF16B27691D}" dt="2023-11-14T00:28:51.987" v="856" actId="6549"/>
        <pc:sldMkLst>
          <pc:docMk/>
          <pc:sldMk cId="1582567310" sldId="2386"/>
        </pc:sldMkLst>
        <pc:spChg chg="mod">
          <ac:chgData name="Jon Rosdahl" userId="2820f357-2dd4-4127-8713-e0bfde0fd756" providerId="ADAL" clId="{90846B26-E08B-456F-A69C-4EF16B27691D}" dt="2023-11-14T00:28:51.987" v="856" actId="6549"/>
          <ac:spMkLst>
            <pc:docMk/>
            <pc:sldMk cId="1582567310" sldId="2386"/>
            <ac:spMk id="3" creationId="{49812F88-1A35-B04B-CFAA-BC19AAF3196B}"/>
          </ac:spMkLst>
        </pc:spChg>
      </pc:sldChg>
      <pc:sldChg chg="modSp mod">
        <pc:chgData name="Jon Rosdahl" userId="2820f357-2dd4-4127-8713-e0bfde0fd756" providerId="ADAL" clId="{90846B26-E08B-456F-A69C-4EF16B27691D}" dt="2023-11-14T00:45:03.738" v="1193" actId="20577"/>
        <pc:sldMkLst>
          <pc:docMk/>
          <pc:sldMk cId="68299231" sldId="2387"/>
        </pc:sldMkLst>
        <pc:spChg chg="mod">
          <ac:chgData name="Jon Rosdahl" userId="2820f357-2dd4-4127-8713-e0bfde0fd756" providerId="ADAL" clId="{90846B26-E08B-456F-A69C-4EF16B27691D}" dt="2023-11-14T00:45:03.738" v="1193" actId="20577"/>
          <ac:spMkLst>
            <pc:docMk/>
            <pc:sldMk cId="68299231" sldId="2387"/>
            <ac:spMk id="3" creationId="{60C9C550-AC9B-09CA-A18B-4EE23561DED7}"/>
          </ac:spMkLst>
        </pc:spChg>
      </pc:sldChg>
      <pc:sldChg chg="modSp mod">
        <pc:chgData name="Jon Rosdahl" userId="2820f357-2dd4-4127-8713-e0bfde0fd756" providerId="ADAL" clId="{90846B26-E08B-456F-A69C-4EF16B27691D}" dt="2023-11-14T19:58:32.066" v="2655" actId="14100"/>
        <pc:sldMkLst>
          <pc:docMk/>
          <pc:sldMk cId="426626653" sldId="2388"/>
        </pc:sldMkLst>
        <pc:spChg chg="mod">
          <ac:chgData name="Jon Rosdahl" userId="2820f357-2dd4-4127-8713-e0bfde0fd756" providerId="ADAL" clId="{90846B26-E08B-456F-A69C-4EF16B27691D}" dt="2023-11-14T19:58:29.338" v="2654" actId="14100"/>
          <ac:spMkLst>
            <pc:docMk/>
            <pc:sldMk cId="426626653" sldId="2388"/>
            <ac:spMk id="2" creationId="{D7D614E4-3C28-F590-A6D5-7DB527F42665}"/>
          </ac:spMkLst>
        </pc:spChg>
        <pc:spChg chg="mod">
          <ac:chgData name="Jon Rosdahl" userId="2820f357-2dd4-4127-8713-e0bfde0fd756" providerId="ADAL" clId="{90846B26-E08B-456F-A69C-4EF16B27691D}" dt="2023-11-14T19:58:32.066" v="2655" actId="14100"/>
          <ac:spMkLst>
            <pc:docMk/>
            <pc:sldMk cId="426626653" sldId="2388"/>
            <ac:spMk id="3" creationId="{D0A34067-28C3-93FB-2757-D95A6F9168C5}"/>
          </ac:spMkLst>
        </pc:spChg>
      </pc:sldChg>
      <pc:sldChg chg="modSp new mod">
        <pc:chgData name="Jon Rosdahl" userId="2820f357-2dd4-4127-8713-e0bfde0fd756" providerId="ADAL" clId="{90846B26-E08B-456F-A69C-4EF16B27691D}" dt="2023-11-14T19:58:22.554" v="2653" actId="20577"/>
        <pc:sldMkLst>
          <pc:docMk/>
          <pc:sldMk cId="3546659270" sldId="2389"/>
        </pc:sldMkLst>
        <pc:spChg chg="mod">
          <ac:chgData name="Jon Rosdahl" userId="2820f357-2dd4-4127-8713-e0bfde0fd756" providerId="ADAL" clId="{90846B26-E08B-456F-A69C-4EF16B27691D}" dt="2023-11-14T19:58:22.554" v="2653" actId="20577"/>
          <ac:spMkLst>
            <pc:docMk/>
            <pc:sldMk cId="3546659270" sldId="2389"/>
            <ac:spMk id="2" creationId="{7A925613-2101-D17D-14CB-984883E469F3}"/>
          </ac:spMkLst>
        </pc:spChg>
        <pc:spChg chg="mod">
          <ac:chgData name="Jon Rosdahl" userId="2820f357-2dd4-4127-8713-e0bfde0fd756" providerId="ADAL" clId="{90846B26-E08B-456F-A69C-4EF16B27691D}" dt="2023-11-14T01:08:17.083" v="1568" actId="6549"/>
          <ac:spMkLst>
            <pc:docMk/>
            <pc:sldMk cId="3546659270" sldId="2389"/>
            <ac:spMk id="3" creationId="{D0EC9760-4D69-51C9-9B51-647EC38C078A}"/>
          </ac:spMkLst>
        </pc:spChg>
      </pc:sldChg>
      <pc:sldChg chg="modSp new mod">
        <pc:chgData name="Jon Rosdahl" userId="2820f357-2dd4-4127-8713-e0bfde0fd756" providerId="ADAL" clId="{90846B26-E08B-456F-A69C-4EF16B27691D}" dt="2023-11-14T19:19:15.812" v="1938" actId="20577"/>
        <pc:sldMkLst>
          <pc:docMk/>
          <pc:sldMk cId="1378203676" sldId="2390"/>
        </pc:sldMkLst>
        <pc:spChg chg="mod">
          <ac:chgData name="Jon Rosdahl" userId="2820f357-2dd4-4127-8713-e0bfde0fd756" providerId="ADAL" clId="{90846B26-E08B-456F-A69C-4EF16B27691D}" dt="2023-11-14T19:19:15.812" v="1938" actId="20577"/>
          <ac:spMkLst>
            <pc:docMk/>
            <pc:sldMk cId="1378203676" sldId="2390"/>
            <ac:spMk id="2" creationId="{F9032A8D-C67C-D51F-D4A6-F10882FA8D33}"/>
          </ac:spMkLst>
        </pc:spChg>
        <pc:spChg chg="mod">
          <ac:chgData name="Jon Rosdahl" userId="2820f357-2dd4-4127-8713-e0bfde0fd756" providerId="ADAL" clId="{90846B26-E08B-456F-A69C-4EF16B27691D}" dt="2023-11-14T19:19:03.531" v="1933" actId="6549"/>
          <ac:spMkLst>
            <pc:docMk/>
            <pc:sldMk cId="1378203676" sldId="2390"/>
            <ac:spMk id="3" creationId="{F2589877-C6AC-9467-F466-994A35C569FF}"/>
          </ac:spMkLst>
        </pc:spChg>
      </pc:sldChg>
      <pc:sldChg chg="modSp new mod">
        <pc:chgData name="Jon Rosdahl" userId="2820f357-2dd4-4127-8713-e0bfde0fd756" providerId="ADAL" clId="{90846B26-E08B-456F-A69C-4EF16B27691D}" dt="2023-11-14T19:27:18.314" v="2056" actId="313"/>
        <pc:sldMkLst>
          <pc:docMk/>
          <pc:sldMk cId="3539529359" sldId="2391"/>
        </pc:sldMkLst>
        <pc:spChg chg="mod">
          <ac:chgData name="Jon Rosdahl" userId="2820f357-2dd4-4127-8713-e0bfde0fd756" providerId="ADAL" clId="{90846B26-E08B-456F-A69C-4EF16B27691D}" dt="2023-11-14T19:20:33.736" v="1948" actId="20577"/>
          <ac:spMkLst>
            <pc:docMk/>
            <pc:sldMk cId="3539529359" sldId="2391"/>
            <ac:spMk id="2" creationId="{47855C44-9163-6C1D-3CD1-1B5853F57312}"/>
          </ac:spMkLst>
        </pc:spChg>
        <pc:spChg chg="mod">
          <ac:chgData name="Jon Rosdahl" userId="2820f357-2dd4-4127-8713-e0bfde0fd756" providerId="ADAL" clId="{90846B26-E08B-456F-A69C-4EF16B27691D}" dt="2023-11-14T19:27:18.314" v="2056" actId="313"/>
          <ac:spMkLst>
            <pc:docMk/>
            <pc:sldMk cId="3539529359" sldId="2391"/>
            <ac:spMk id="3" creationId="{C758C215-336E-C434-9774-6500C97C666E}"/>
          </ac:spMkLst>
        </pc:spChg>
      </pc:sldChg>
      <pc:sldChg chg="addSp delSp modSp new mod chgLayout">
        <pc:chgData name="Jon Rosdahl" userId="2820f357-2dd4-4127-8713-e0bfde0fd756" providerId="ADAL" clId="{90846B26-E08B-456F-A69C-4EF16B27691D}" dt="2023-11-14T19:37:38.072" v="2281" actId="20577"/>
        <pc:sldMkLst>
          <pc:docMk/>
          <pc:sldMk cId="3116908773" sldId="2392"/>
        </pc:sldMkLst>
        <pc:spChg chg="del">
          <ac:chgData name="Jon Rosdahl" userId="2820f357-2dd4-4127-8713-e0bfde0fd756" providerId="ADAL" clId="{90846B26-E08B-456F-A69C-4EF16B27691D}" dt="2023-11-14T19:27:34.875" v="2057" actId="478"/>
          <ac:spMkLst>
            <pc:docMk/>
            <pc:sldMk cId="3116908773" sldId="2392"/>
            <ac:spMk id="2" creationId="{5F4ECD8B-F1A2-9FAA-C056-E0D836CF7D2F}"/>
          </ac:spMkLst>
        </pc:spChg>
        <pc:spChg chg="mod ord">
          <ac:chgData name="Jon Rosdahl" userId="2820f357-2dd4-4127-8713-e0bfde0fd756" providerId="ADAL" clId="{90846B26-E08B-456F-A69C-4EF16B27691D}" dt="2023-11-14T19:37:38.072" v="2281" actId="20577"/>
          <ac:spMkLst>
            <pc:docMk/>
            <pc:sldMk cId="3116908773" sldId="2392"/>
            <ac:spMk id="3" creationId="{81AD9F81-9E3C-40DF-338E-376BE7DBC3D2}"/>
          </ac:spMkLst>
        </pc:spChg>
        <pc:spChg chg="mod ord">
          <ac:chgData name="Jon Rosdahl" userId="2820f357-2dd4-4127-8713-e0bfde0fd756" providerId="ADAL" clId="{90846B26-E08B-456F-A69C-4EF16B27691D}" dt="2023-11-14T19:30:14.734" v="2066" actId="700"/>
          <ac:spMkLst>
            <pc:docMk/>
            <pc:sldMk cId="3116908773" sldId="2392"/>
            <ac:spMk id="4" creationId="{C7F47CB1-3E28-EDAD-D7CF-BF710A2231BD}"/>
          </ac:spMkLst>
        </pc:spChg>
        <pc:spChg chg="mod ord">
          <ac:chgData name="Jon Rosdahl" userId="2820f357-2dd4-4127-8713-e0bfde0fd756" providerId="ADAL" clId="{90846B26-E08B-456F-A69C-4EF16B27691D}" dt="2023-11-14T19:30:14.734" v="2066" actId="700"/>
          <ac:spMkLst>
            <pc:docMk/>
            <pc:sldMk cId="3116908773" sldId="2392"/>
            <ac:spMk id="5" creationId="{2209ADCC-5EA1-5641-1BAE-0CEFB93AAFCA}"/>
          </ac:spMkLst>
        </pc:spChg>
        <pc:spChg chg="mod ord">
          <ac:chgData name="Jon Rosdahl" userId="2820f357-2dd4-4127-8713-e0bfde0fd756" providerId="ADAL" clId="{90846B26-E08B-456F-A69C-4EF16B27691D}" dt="2023-11-14T19:30:14.734" v="2066" actId="700"/>
          <ac:spMkLst>
            <pc:docMk/>
            <pc:sldMk cId="3116908773" sldId="2392"/>
            <ac:spMk id="6" creationId="{32956059-75EA-876A-593B-45ED24BACEAD}"/>
          </ac:spMkLst>
        </pc:spChg>
        <pc:spChg chg="add mod ord">
          <ac:chgData name="Jon Rosdahl" userId="2820f357-2dd4-4127-8713-e0bfde0fd756" providerId="ADAL" clId="{90846B26-E08B-456F-A69C-4EF16B27691D}" dt="2023-11-14T19:30:22.879" v="2067"/>
          <ac:spMkLst>
            <pc:docMk/>
            <pc:sldMk cId="3116908773" sldId="2392"/>
            <ac:spMk id="7" creationId="{1B551330-8E4D-9FCE-E6DB-BF9AD86B8C70}"/>
          </ac:spMkLst>
        </pc:spChg>
      </pc:sldChg>
      <pc:sldChg chg="modSp new mod">
        <pc:chgData name="Jon Rosdahl" userId="2820f357-2dd4-4127-8713-e0bfde0fd756" providerId="ADAL" clId="{90846B26-E08B-456F-A69C-4EF16B27691D}" dt="2023-11-14T19:50:51.272" v="2586" actId="20577"/>
        <pc:sldMkLst>
          <pc:docMk/>
          <pc:sldMk cId="3592582066" sldId="2393"/>
        </pc:sldMkLst>
        <pc:spChg chg="mod">
          <ac:chgData name="Jon Rosdahl" userId="2820f357-2dd4-4127-8713-e0bfde0fd756" providerId="ADAL" clId="{90846B26-E08B-456F-A69C-4EF16B27691D}" dt="2023-11-14T19:50:51.272" v="2586" actId="20577"/>
          <ac:spMkLst>
            <pc:docMk/>
            <pc:sldMk cId="3592582066" sldId="2393"/>
            <ac:spMk id="2" creationId="{82929378-8883-1139-CB0E-880873A3A398}"/>
          </ac:spMkLst>
        </pc:spChg>
        <pc:spChg chg="mod">
          <ac:chgData name="Jon Rosdahl" userId="2820f357-2dd4-4127-8713-e0bfde0fd756" providerId="ADAL" clId="{90846B26-E08B-456F-A69C-4EF16B27691D}" dt="2023-11-14T19:48:30.717" v="2583" actId="20577"/>
          <ac:spMkLst>
            <pc:docMk/>
            <pc:sldMk cId="3592582066" sldId="2393"/>
            <ac:spMk id="3" creationId="{677186CC-412A-4540-543A-014CEBD58C1C}"/>
          </ac:spMkLst>
        </pc:spChg>
      </pc:sldChg>
      <pc:sldMasterChg chg="modSp mod">
        <pc:chgData name="Jon Rosdahl" userId="2820f357-2dd4-4127-8713-e0bfde0fd756" providerId="ADAL" clId="{90846B26-E08B-456F-A69C-4EF16B27691D}" dt="2023-11-13T09:59:59.429" v="1" actId="6549"/>
        <pc:sldMasterMkLst>
          <pc:docMk/>
          <pc:sldMasterMk cId="350243259" sldId="2147483738"/>
        </pc:sldMasterMkLst>
        <pc:spChg chg="mod">
          <ac:chgData name="Jon Rosdahl" userId="2820f357-2dd4-4127-8713-e0bfde0fd756" providerId="ADAL" clId="{90846B26-E08B-456F-A69C-4EF16B27691D}" dt="2023-11-13T09:59:59.429"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802-11-23/1690r1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802-11-23/1690r1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802-11-23/1690r1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802-11-23/1690r1</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802-11-23/1690r1</a:t>
            </a:r>
          </a:p>
        </p:txBody>
      </p:sp>
      <p:sp>
        <p:nvSpPr>
          <p:cNvPr id="5" name="Date Placeholder 4"/>
          <p:cNvSpPr>
            <a:spLocks noGrp="1"/>
          </p:cNvSpPr>
          <p:nvPr>
            <p:ph type="dt"/>
          </p:nvPr>
        </p:nvSpPr>
        <p:spPr/>
        <p:txBody>
          <a:bodyPr/>
          <a:lstStyle/>
          <a:p>
            <a:r>
              <a:rPr lang="en-US"/>
              <a:t>November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11-23-1690r1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1213-01-0PAR-minutes-july-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ea-CSD-0923-v01.pdf" TargetMode="External"/><Relationship Id="rId2" Type="http://schemas.openxmlformats.org/officeDocument/2006/relationships/hyperlink" Target="https://www.ieee802.org/1/files/public/docs2023/ea-PAR-0923-v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z-draft-CSD-0923-v01.pdf" TargetMode="External"/><Relationship Id="rId2" Type="http://schemas.openxmlformats.org/officeDocument/2006/relationships/hyperlink" Target="https://www.ieee802.org/1/files/public/docs2023/dz-draft-PAR-0923-v01.pdf" TargetMode="External"/><Relationship Id="rId1" Type="http://schemas.openxmlformats.org/officeDocument/2006/relationships/slideLayout" Target="../slideLayouts/slideLayout2.xml"/><Relationship Id="rId4" Type="http://schemas.openxmlformats.org/officeDocument/2006/relationships/hyperlink" Target="https://standards.ieee.org/wp-content/uploads/import/documents/tutorials/ieeeurn.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3/15-23-0494-02-04ad-next-gen-sun-phys-draft-csd.docx" TargetMode="External"/><Relationship Id="rId2" Type="http://schemas.openxmlformats.org/officeDocument/2006/relationships/hyperlink" Target="https://mentor.ieee.org/802.15/dcn/23/15-23-0436-06-04ad-p802-15-4ad-draft-par-on-sun-phys.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3/15-23-0494-02-04ad-next-gen-sun-phys-draft-csd.docx" TargetMode="External"/><Relationship Id="rId2" Type="http://schemas.openxmlformats.org/officeDocument/2006/relationships/hyperlink" Target="https://mentor.ieee.org/802.15/dcn/23/15-23-0436-06-04ad-p802-15-4ad-draft-par-on-sun-phys.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3/11-23-0380-00-0PAR-minutes-march-2023-session.docx" TargetMode="External"/><Relationship Id="rId4" Type="http://schemas.openxmlformats.org/officeDocument/2006/relationships/hyperlink" Target="https://mentor.ieee.org/802.11/dcn/23/11-23-1213-01-0PAR-minutes-july-2023-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2023 Plenary - Honolulu</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2023-11-14</a:t>
            </a:r>
            <a:endParaRPr lang="en-GB" sz="2000" dirty="0"/>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Nov 12-17, 2023 Honolulu, HI, USA</a:t>
            </a:r>
          </a:p>
          <a:p>
            <a:pPr marL="457200" indent="-457200" algn="l">
              <a:buFont typeface="+mj-lt"/>
              <a:buAutoNum type="arabicPeriod"/>
            </a:pPr>
            <a:r>
              <a:rPr lang="en-US" b="0" i="0" dirty="0">
                <a:solidFill>
                  <a:srgbClr val="000000"/>
                </a:solidFill>
                <a:effectLst/>
                <a:latin typeface="Times New Roman" panose="02020603050405020304" pitchFamily="18" charset="0"/>
              </a:rPr>
              <a:t>802.1CB-2017/Cor1 - FRER Corrigendum 1, </a:t>
            </a:r>
            <a:r>
              <a:rPr lang="en-US" b="0" i="0" dirty="0">
                <a:solidFill>
                  <a:srgbClr val="000000"/>
                </a:solidFill>
                <a:effectLst/>
                <a:latin typeface="Times New Roman" panose="02020603050405020304" pitchFamily="18" charset="0"/>
                <a:hlinkClick r:id="rId2"/>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802.1ACea - Amendment - Support for IEEE Std 802.15.6 , </a:t>
            </a:r>
            <a:r>
              <a:rPr lang="en-US" b="0" i="0" dirty="0">
                <a:solidFill>
                  <a:srgbClr val="000000"/>
                </a:solidFill>
                <a:effectLst/>
                <a:latin typeface="Times New Roman" panose="02020603050405020304" pitchFamily="18" charset="0"/>
                <a:hlinkClick r:id="rId3"/>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4"/>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802.1AXdz - Amendment - YANG for Link Aggregation , </a:t>
            </a:r>
            <a:r>
              <a:rPr lang="en-US" b="0" i="0" dirty="0">
                <a:solidFill>
                  <a:srgbClr val="000000"/>
                </a:solidFill>
                <a:effectLst/>
                <a:latin typeface="Times New Roman" panose="02020603050405020304" pitchFamily="18" charset="0"/>
                <a:hlinkClick r:id="rId5"/>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6"/>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b="0" i="0" dirty="0">
                <a:solidFill>
                  <a:srgbClr val="000000"/>
                </a:solidFill>
                <a:effectLst/>
                <a:latin typeface="Times New Roman" panose="02020603050405020304" pitchFamily="18" charset="0"/>
                <a:hlinkClick r:id="rId7"/>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8"/>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802.19.3a - Recommended Practice Amendment: Enhanced sub-1GHz Coexistence , </a:t>
            </a:r>
            <a:r>
              <a:rPr lang="en-US" b="0" i="0" dirty="0">
                <a:solidFill>
                  <a:srgbClr val="000000"/>
                </a:solidFill>
                <a:effectLst/>
                <a:latin typeface="Times New Roman" panose="02020603050405020304" pitchFamily="18" charset="0"/>
                <a:hlinkClick r:id="rId9"/>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0"/>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13 and 16,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Agenda:</a:t>
            </a:r>
          </a:p>
          <a:p>
            <a:pPr marL="0" indent="0"/>
            <a:r>
              <a:rPr lang="en-US" dirty="0"/>
              <a:t>Monday 13 November 2023 13:30-15:30 HST and </a:t>
            </a:r>
          </a:p>
          <a:p>
            <a:pPr marL="0" indent="0"/>
            <a:r>
              <a:rPr lang="en-US" dirty="0"/>
              <a:t>Tuesday 14 November 2023 9:00-10:00 HST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November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16 November 2023 - 10:30-12:30 HST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2023 in document  11-23/01213r1 :</a:t>
            </a:r>
          </a:p>
          <a:p>
            <a:r>
              <a:rPr lang="en-US" sz="2000" dirty="0"/>
              <a:t>	</a:t>
            </a:r>
            <a:r>
              <a:rPr lang="en-US" sz="2000" dirty="0">
                <a:hlinkClick r:id="rId2"/>
              </a:rPr>
              <a:t>https://mentor.ieee.org/802.11/dcn/23/11-23-1213-01-0PAR-minutes-july-2023-session.docx</a:t>
            </a:r>
            <a:endParaRPr lang="en-US" sz="2000" dirty="0"/>
          </a:p>
          <a:p>
            <a:r>
              <a:rPr lang="en-US" sz="2000" dirty="0"/>
              <a:t> </a:t>
            </a:r>
          </a:p>
          <a:p>
            <a:r>
              <a:rPr lang="en-US" sz="2000" dirty="0"/>
              <a:t>Moved: Michael Montemurro</a:t>
            </a:r>
          </a:p>
          <a:p>
            <a:r>
              <a:rPr lang="en-US" sz="2000" dirty="0"/>
              <a:t>2</a:t>
            </a:r>
            <a:r>
              <a:rPr lang="en-US" sz="2000" baseline="30000" dirty="0"/>
              <a:t>nd</a:t>
            </a:r>
            <a:r>
              <a:rPr lang="en-US" sz="2000" dirty="0"/>
              <a:t>:       Dorothy Stanley</a:t>
            </a:r>
          </a:p>
          <a:p>
            <a:r>
              <a:rPr lang="en-US" sz="2000" dirty="0"/>
              <a:t>Results: Unanimous – (6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82080"/>
            <a:ext cx="10361083"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EDB8-A1FD-C715-7C95-27FA71ED1C36}"/>
              </a:ext>
            </a:extLst>
          </p:cNvPr>
          <p:cNvSpPr>
            <a:spLocks noGrp="1"/>
          </p:cNvSpPr>
          <p:nvPr>
            <p:ph type="title"/>
          </p:nvPr>
        </p:nvSpPr>
        <p:spPr/>
        <p:txBody>
          <a:bodyPr/>
          <a:lstStyle/>
          <a:p>
            <a:r>
              <a:rPr lang="en-US" sz="3200" b="0" i="0" dirty="0">
                <a:solidFill>
                  <a:srgbClr val="000000"/>
                </a:solidFill>
                <a:effectLst/>
                <a:latin typeface="+mj-lt"/>
                <a:ea typeface="+mj-ea"/>
                <a:cs typeface="MS Gothic"/>
              </a:rPr>
              <a:t>1. </a:t>
            </a:r>
            <a:r>
              <a:rPr lang="en-US" sz="3200" b="0" i="0" dirty="0">
                <a:solidFill>
                  <a:srgbClr val="000000"/>
                </a:solidFill>
                <a:effectLst/>
                <a:latin typeface="Times New Roman" panose="02020603050405020304" pitchFamily="18" charset="0"/>
              </a:rPr>
              <a:t>802.1CB-2017/Cor1 - FRER Corrigendum 1, </a:t>
            </a:r>
            <a:r>
              <a:rPr lang="en-US" sz="3200" b="0" i="0" dirty="0">
                <a:solidFill>
                  <a:srgbClr val="000000"/>
                </a:solidFill>
                <a:effectLst/>
                <a:latin typeface="Times New Roman" panose="02020603050405020304" pitchFamily="18" charset="0"/>
                <a:hlinkClick r:id="rId2"/>
              </a:rPr>
              <a:t>PAR</a:t>
            </a:r>
            <a:endParaRPr lang="en-US" sz="3200" dirty="0">
              <a:effectLst/>
            </a:endParaRPr>
          </a:p>
        </p:txBody>
      </p:sp>
      <p:sp>
        <p:nvSpPr>
          <p:cNvPr id="3" name="Content Placeholder 2">
            <a:extLst>
              <a:ext uri="{FF2B5EF4-FFF2-40B4-BE49-F238E27FC236}">
                <a16:creationId xmlns:a16="http://schemas.microsoft.com/office/drawing/2014/main" id="{8AE5EBB9-4038-A952-E280-4DBAB19F2FEE}"/>
              </a:ext>
            </a:extLst>
          </p:cNvPr>
          <p:cNvSpPr>
            <a:spLocks noGrp="1"/>
          </p:cNvSpPr>
          <p:nvPr>
            <p:ph idx="1"/>
          </p:nvPr>
        </p:nvSpPr>
        <p:spPr/>
        <p:txBody>
          <a:bodyPr/>
          <a:lstStyle/>
          <a:p>
            <a:r>
              <a:rPr lang="en-US" dirty="0"/>
              <a:t>7.1 – Change “IEC 62439-3 defines high-availability mechanisms in automation networks, but it is restricted to ring topologies, whereas this amendment </a:t>
            </a:r>
            <a:r>
              <a:rPr lang="en-US" dirty="0">
                <a:highlight>
                  <a:srgbClr val="FFFF00"/>
                </a:highlight>
              </a:rPr>
              <a:t>will work on </a:t>
            </a:r>
            <a:r>
              <a:rPr lang="en-US" dirty="0"/>
              <a:t>all LAN topologies.” to “IEC 62439-3 defines high-availability mechanisms in automation networks, but it is restricted to ring topologies, whereas this amendment </a:t>
            </a:r>
            <a:r>
              <a:rPr lang="en-US" dirty="0">
                <a:solidFill>
                  <a:srgbClr val="FF0000"/>
                </a:solidFill>
              </a:rPr>
              <a:t>is applicable to </a:t>
            </a:r>
            <a:r>
              <a:rPr lang="en-US" dirty="0"/>
              <a:t>all LAN topologies.”</a:t>
            </a:r>
          </a:p>
        </p:txBody>
      </p:sp>
      <p:sp>
        <p:nvSpPr>
          <p:cNvPr id="4" name="Date Placeholder 3">
            <a:extLst>
              <a:ext uri="{FF2B5EF4-FFF2-40B4-BE49-F238E27FC236}">
                <a16:creationId xmlns:a16="http://schemas.microsoft.com/office/drawing/2014/main" id="{998E36BD-A3B4-5D1F-0847-11A0F104682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41543-34A4-63AA-86C1-BDB286C0BE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F2F5F4-EA70-B6B4-C7E6-48BAC911AA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700804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D4-E129-203F-2386-AED9A87DD3FC}"/>
              </a:ext>
            </a:extLst>
          </p:cNvPr>
          <p:cNvSpPr>
            <a:spLocks noGrp="1"/>
          </p:cNvSpPr>
          <p:nvPr>
            <p:ph type="title"/>
          </p:nvPr>
        </p:nvSpPr>
        <p:spPr/>
        <p:txBody>
          <a:bodyPr/>
          <a:lstStyle/>
          <a:p>
            <a:r>
              <a:rPr lang="en-US" sz="2400" b="0" dirty="0"/>
              <a:t>2.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802.1ACea - Amendment - Support for IEEE Std 802.15.6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0495EBA7-A0FD-0B5B-E644-89ABD00A78B2}"/>
              </a:ext>
            </a:extLst>
          </p:cNvPr>
          <p:cNvSpPr>
            <a:spLocks noGrp="1"/>
          </p:cNvSpPr>
          <p:nvPr>
            <p:ph idx="1"/>
          </p:nvPr>
        </p:nvSpPr>
        <p:spPr/>
        <p:txBody>
          <a:bodyPr/>
          <a:lstStyle/>
          <a:p>
            <a:r>
              <a:rPr lang="en-US" dirty="0"/>
              <a:t>5.2.b Scope of the project: Suggested change: “This project adds support </a:t>
            </a:r>
            <a:r>
              <a:rPr lang="en-US" dirty="0">
                <a:highlight>
                  <a:srgbClr val="FFFF00"/>
                </a:highlight>
              </a:rPr>
              <a:t>of</a:t>
            </a:r>
            <a:r>
              <a:rPr lang="en-US" dirty="0"/>
              <a:t> the Internal Sublayer Service </a:t>
            </a:r>
            <a:r>
              <a:rPr lang="en-US" dirty="0">
                <a:highlight>
                  <a:srgbClr val="FFFF00"/>
                </a:highlight>
              </a:rPr>
              <a:t>by</a:t>
            </a:r>
            <a:r>
              <a:rPr lang="en-US" dirty="0"/>
              <a:t> the IEEE Std 802.15.6 MAC entity. To “5.2.b Scope of the project: This project adds support </a:t>
            </a:r>
            <a:r>
              <a:rPr lang="en-US" dirty="0">
                <a:solidFill>
                  <a:srgbClr val="FF0000"/>
                </a:solidFill>
              </a:rPr>
              <a:t>to</a:t>
            </a:r>
            <a:r>
              <a:rPr lang="en-US" dirty="0"/>
              <a:t> the Internal Sublayer Service </a:t>
            </a:r>
            <a:r>
              <a:rPr lang="en-US" dirty="0">
                <a:solidFill>
                  <a:srgbClr val="FF0000"/>
                </a:solidFill>
              </a:rPr>
              <a:t>for </a:t>
            </a:r>
            <a:r>
              <a:rPr lang="en-US" dirty="0"/>
              <a:t>the IEEE Std 802.15.6 MAC entity.”</a:t>
            </a:r>
          </a:p>
          <a:p>
            <a:r>
              <a:rPr lang="en-US" dirty="0"/>
              <a:t>5.5 Need: Suggest change “Support of 48-bit MAC addressing in IEEE Std 802.15.6-2012 allows the use of MAC bridging in 802.15.6 networks.” to “</a:t>
            </a:r>
            <a:r>
              <a:rPr lang="en-US" dirty="0">
                <a:solidFill>
                  <a:schemeClr val="tx1"/>
                </a:solidFill>
              </a:rPr>
              <a:t>To enable the use of MAC bridging in IEEE Std 802.15.6 networks which now support </a:t>
            </a:r>
            <a:r>
              <a:rPr lang="en-US" dirty="0"/>
              <a:t>48-bit MAC addressing.”</a:t>
            </a:r>
          </a:p>
          <a:p>
            <a:r>
              <a:rPr lang="en-US" dirty="0"/>
              <a:t>CSD 1.2.4 a) – Change “IEEE 802.11 Std and 802.15.3 Std” to “IEEE Std 802.11 and IEEE Std 802.15.3”</a:t>
            </a:r>
          </a:p>
        </p:txBody>
      </p:sp>
      <p:sp>
        <p:nvSpPr>
          <p:cNvPr id="4" name="Date Placeholder 3">
            <a:extLst>
              <a:ext uri="{FF2B5EF4-FFF2-40B4-BE49-F238E27FC236}">
                <a16:creationId xmlns:a16="http://schemas.microsoft.com/office/drawing/2014/main" id="{2AABDC44-1FF9-29A5-7F96-894AC53688F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044BF45F-8BBF-0685-0877-9E65ACF313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9B4ED4D-EE31-2BF2-0FFC-83E1D362A66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0873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12-17, 2023, Honolulu, HI,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a:p>
            <a:endParaRPr lang="en-US" sz="2800" b="1" dirty="0"/>
          </a:p>
          <a:p>
            <a:r>
              <a:rPr lang="en-US" altLang="en-US" sz="2800" dirty="0"/>
              <a:t>Will Review the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48D1-521F-9C83-73BD-9A9D09349E5D}"/>
              </a:ext>
            </a:extLst>
          </p:cNvPr>
          <p:cNvSpPr>
            <a:spLocks noGrp="1"/>
          </p:cNvSpPr>
          <p:nvPr>
            <p:ph type="title"/>
          </p:nvPr>
        </p:nvSpPr>
        <p:spPr/>
        <p:txBody>
          <a:bodyPr/>
          <a:lstStyle/>
          <a:p>
            <a:r>
              <a:rPr lang="en-US" sz="2400" b="0" dirty="0"/>
              <a:t>3.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802.1AXdz - Amendment - YANG for Link Aggregation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49812F88-1A35-B04B-CFAA-BC19AAF3196B}"/>
              </a:ext>
            </a:extLst>
          </p:cNvPr>
          <p:cNvSpPr>
            <a:spLocks noGrp="1"/>
          </p:cNvSpPr>
          <p:nvPr>
            <p:ph idx="1"/>
          </p:nvPr>
        </p:nvSpPr>
        <p:spPr/>
        <p:txBody>
          <a:bodyPr/>
          <a:lstStyle/>
          <a:p>
            <a:r>
              <a:rPr lang="en-US" dirty="0"/>
              <a:t>For 8.1 – Please verify that the URL given is the permanent URL allocated to the IEEE RAC tutorial.  We believe it is </a:t>
            </a:r>
            <a:r>
              <a:rPr lang="en-US" dirty="0">
                <a:hlinkClick r:id="rId4"/>
              </a:rPr>
              <a:t>https://standards.ieee.org/wp-content/uploads/import/documents/tutorials/ieeeurn.pdf</a:t>
            </a:r>
            <a:endParaRPr lang="en-US" dirty="0"/>
          </a:p>
          <a:p>
            <a:endParaRPr lang="en-US" dirty="0"/>
          </a:p>
          <a:p>
            <a:r>
              <a:rPr lang="en-US" dirty="0"/>
              <a:t>CSD – Note that the sub-bullet labels were modified from the template.  See 1.1.2 Coexistence d) e) instead of  “a) b)” etc. </a:t>
            </a:r>
          </a:p>
          <a:p>
            <a:endParaRPr lang="en-US" dirty="0"/>
          </a:p>
        </p:txBody>
      </p:sp>
      <p:sp>
        <p:nvSpPr>
          <p:cNvPr id="4" name="Date Placeholder 3">
            <a:extLst>
              <a:ext uri="{FF2B5EF4-FFF2-40B4-BE49-F238E27FC236}">
                <a16:creationId xmlns:a16="http://schemas.microsoft.com/office/drawing/2014/main" id="{038946FA-642C-94A8-B22C-605E815B790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36184314-063B-F888-B64A-25CA258754F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0F571F0-8CF1-3F34-D6BD-30018D552E1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82567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519B-8A56-3B16-B9BF-A8A39D08E51C}"/>
              </a:ext>
            </a:extLst>
          </p:cNvPr>
          <p:cNvSpPr>
            <a:spLocks noGrp="1"/>
          </p:cNvSpPr>
          <p:nvPr>
            <p:ph type="title"/>
          </p:nvPr>
        </p:nvSpPr>
        <p:spPr/>
        <p:txBody>
          <a:bodyPr/>
          <a:lstStyle/>
          <a:p>
            <a:r>
              <a:rPr lang="en-US" sz="2400" b="0" dirty="0"/>
              <a:t>4.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802.15.4ad - Amendment - Data rate and range extensions to IEEE 802.15.4 Smart Utility Network (SUN) Physical layer (PHY),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60C9C550-AC9B-09CA-A18B-4EE23561DED7}"/>
              </a:ext>
            </a:extLst>
          </p:cNvPr>
          <p:cNvSpPr>
            <a:spLocks noGrp="1"/>
          </p:cNvSpPr>
          <p:nvPr>
            <p:ph idx="1"/>
          </p:nvPr>
        </p:nvSpPr>
        <p:spPr>
          <a:xfrm>
            <a:off x="914402" y="1628800"/>
            <a:ext cx="10361084" cy="4846617"/>
          </a:xfrm>
        </p:spPr>
        <p:txBody>
          <a:bodyPr/>
          <a:lstStyle/>
          <a:p>
            <a:r>
              <a:rPr lang="en-US" sz="2000" dirty="0"/>
              <a:t>2.1 Change “Amendment: Data rate and range extensions </a:t>
            </a:r>
            <a:r>
              <a:rPr lang="en-US" sz="2000" dirty="0">
                <a:highlight>
                  <a:srgbClr val="FFFF00"/>
                </a:highlight>
              </a:rPr>
              <a:t>to IEEE 802.15.4 </a:t>
            </a:r>
            <a:r>
              <a:rPr lang="en-US" sz="2000" dirty="0"/>
              <a:t>Smart Utility Network (SUN) Physical layer (PHY)” to “Amendment: Data rate and range extensions </a:t>
            </a:r>
            <a:r>
              <a:rPr lang="en-US" sz="2000" dirty="0">
                <a:solidFill>
                  <a:srgbClr val="FF0000"/>
                </a:solidFill>
              </a:rPr>
              <a:t>for the</a:t>
            </a:r>
            <a:r>
              <a:rPr lang="en-US" sz="2000" dirty="0"/>
              <a:t> Smart Utility Network (SUN) Physical layer (PHY)”.</a:t>
            </a:r>
          </a:p>
          <a:p>
            <a:r>
              <a:rPr lang="en-US" sz="2000" dirty="0"/>
              <a:t>5.2a Scope there are many misspellings and grammar errors that need correction.  Suggest changing scope:  </a:t>
            </a:r>
          </a:p>
          <a:p>
            <a:r>
              <a:rPr lang="en-US" sz="2000" dirty="0"/>
              <a:t>“This standard defines the Smart Utility Network (SUN) physical layer (PHY). Additionally, it defines the medium access control (MAC) sublayer required for low-data-rate wireless connectivity with fixed, portable, and moving devices with no battery or very limited battery consumption requirements.  The standard also provides modes that allow for precision ranging.  PHY operation is defined for devices operating in a variety of geographic regions.</a:t>
            </a:r>
          </a:p>
        </p:txBody>
      </p:sp>
      <p:sp>
        <p:nvSpPr>
          <p:cNvPr id="4" name="Date Placeholder 3">
            <a:extLst>
              <a:ext uri="{FF2B5EF4-FFF2-40B4-BE49-F238E27FC236}">
                <a16:creationId xmlns:a16="http://schemas.microsoft.com/office/drawing/2014/main" id="{755F0307-99F0-4F71-660B-1CED2899EC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E9EFD486-3213-2797-17C8-1961384C227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5A6BAE-34E4-9862-B3CE-F82B5F47A1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299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5613-2101-D17D-14CB-984883E469F3}"/>
              </a:ext>
            </a:extLst>
          </p:cNvPr>
          <p:cNvSpPr>
            <a:spLocks noGrp="1"/>
          </p:cNvSpPr>
          <p:nvPr>
            <p:ph type="title"/>
          </p:nvPr>
        </p:nvSpPr>
        <p:spPr>
          <a:xfrm>
            <a:off x="914402" y="685803"/>
            <a:ext cx="10361084" cy="438941"/>
          </a:xfrm>
        </p:spPr>
        <p:txBody>
          <a:bodyPr/>
          <a:lstStyle/>
          <a:p>
            <a:r>
              <a:rPr lang="en-US" sz="1800" b="0" dirty="0"/>
              <a:t>4.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802.15.4ad - Amendment - Data rate and range extensions to IEEE 802.15.4 Smart Utility Network (SUN) Physical layer (PHY),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sz="1800" dirty="0"/>
          </a:p>
        </p:txBody>
      </p:sp>
      <p:sp>
        <p:nvSpPr>
          <p:cNvPr id="3" name="Content Placeholder 2">
            <a:extLst>
              <a:ext uri="{FF2B5EF4-FFF2-40B4-BE49-F238E27FC236}">
                <a16:creationId xmlns:a16="http://schemas.microsoft.com/office/drawing/2014/main" id="{D0EC9760-4D69-51C9-9B51-647EC38C078A}"/>
              </a:ext>
            </a:extLst>
          </p:cNvPr>
          <p:cNvSpPr>
            <a:spLocks noGrp="1"/>
          </p:cNvSpPr>
          <p:nvPr>
            <p:ph idx="1"/>
          </p:nvPr>
        </p:nvSpPr>
        <p:spPr>
          <a:xfrm>
            <a:off x="914402" y="1203325"/>
            <a:ext cx="10361084" cy="5178003"/>
          </a:xfrm>
        </p:spPr>
        <p:txBody>
          <a:bodyPr/>
          <a:lstStyle/>
          <a:p>
            <a:r>
              <a:rPr lang="en-US" sz="2000" dirty="0"/>
              <a:t>5.2.b Scope of the project: change to “ This amendment defines new data rate extensions by increasing the occupied bandwidth, adding new modulation and coding schemes (MCSs), and extending the SUN PHY with a focus on long-range communication in congested environments.  Additionally, this amendment defines at least one mode of the SUN-Orthogonal Frequency Division Multiplexing (OFDM) PHY that exceeds a sensitivity of -120 dBm at a 1 % packet error rate (PER) with a 64 B payload by using lower data rates intended for the Federal Communications Commission (FCC) 15.247 digital modulation system. At least one of the new MCSs achieves a data rate greater than 2.4 Mb/s.  The amendment defines the MAC modifications required to support the amended PHY.  The amendment also defines frequency bands for updated regional regulation.</a:t>
            </a:r>
          </a:p>
          <a:p>
            <a:endParaRPr lang="en-US" sz="2000" dirty="0"/>
          </a:p>
          <a:p>
            <a:r>
              <a:rPr lang="en-US" sz="2000" dirty="0"/>
              <a:t>5.5 – The Need is for the amendment, not the base standard.  </a:t>
            </a:r>
          </a:p>
          <a:p>
            <a:pPr lvl="1"/>
            <a:r>
              <a:rPr lang="en-US" dirty="0"/>
              <a:t>Replace the need with  “The PHY enhancements address the needs of emerging applications where additional data rates expand the usefulness of the SUN PHY.”</a:t>
            </a:r>
          </a:p>
        </p:txBody>
      </p:sp>
      <p:sp>
        <p:nvSpPr>
          <p:cNvPr id="4" name="Date Placeholder 3">
            <a:extLst>
              <a:ext uri="{FF2B5EF4-FFF2-40B4-BE49-F238E27FC236}">
                <a16:creationId xmlns:a16="http://schemas.microsoft.com/office/drawing/2014/main" id="{FF51073E-9D47-9AAB-713B-BF655D81E123}"/>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3DCA06CC-471A-0FC8-9729-874FC97C2E9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5DE323-8003-F364-D97B-8687D9A01C5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46659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dirty="0"/>
              <a:t>4.3 Missing date for submission to </a:t>
            </a:r>
            <a:r>
              <a:rPr lang="en-US" dirty="0" err="1"/>
              <a:t>RevCom</a:t>
            </a:r>
            <a:r>
              <a:rPr lang="en-US" dirty="0"/>
              <a:t>.</a:t>
            </a:r>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 1 GHz (S1G) physical layer (PHY), the IEEE Std 802.15.4 smart utility networking (SUN) frequency shift keying (FSK) PHY, and the IEEE Std 802.15.4 SUN Orthogonal Frequency Division Multiplexing (OFDM) PHY.”</a:t>
            </a: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378203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539529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116908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592582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04710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13 November </a:t>
            </a:r>
            <a:r>
              <a:rPr lang="en-US" altLang="en-US" sz="2000" dirty="0"/>
              <a:t>13:30-15:30</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November 2023</a:t>
            </a:r>
          </a:p>
          <a:p>
            <a:pPr marL="685800" lvl="1"/>
            <a:endParaRPr lang="en-US" altLang="en-US" dirty="0"/>
          </a:p>
          <a:p>
            <a:pPr marL="285750" indent="-285750"/>
            <a:r>
              <a:rPr lang="en-US" altLang="en-US" dirty="0"/>
              <a:t>Feedback from WG was due Wednesday 15 November 2023</a:t>
            </a:r>
          </a:p>
          <a:p>
            <a:pPr marL="285750" indent="-285750"/>
            <a:endParaRPr lang="en-US" altLang="en-US" dirty="0"/>
          </a:p>
          <a:p>
            <a:pPr marL="285750" indent="-285750"/>
            <a:r>
              <a:rPr lang="en-US" altLang="en-US" dirty="0"/>
              <a:t>Feedback was reviewed on Thursda</a:t>
            </a:r>
            <a:r>
              <a:rPr lang="en-US" dirty="0"/>
              <a:t>y 16 November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November 17,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November 2023- 13:30-15:30 ET and  possibly Tuesday 14 November 2023, 10:30-12:30 ET</a:t>
            </a:r>
          </a:p>
          <a:p>
            <a:pPr lvl="1">
              <a:buAutoNum type="arabicPeriod"/>
            </a:pPr>
            <a:r>
              <a:rPr lang="en-US" sz="1800" dirty="0"/>
              <a:t>Feedback reviewed Thursday: </a:t>
            </a:r>
            <a:r>
              <a:rPr lang="en-US" sz="1800"/>
              <a:t>16 November </a:t>
            </a:r>
            <a:r>
              <a:rPr lang="en-US" sz="1800" dirty="0"/>
              <a:t>2023 - 10:30-12:30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3883370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November 802 Mixed-mode Plenary, 802.11 made comments on x of the PARs/CSDs.</a:t>
            </a:r>
          </a:p>
          <a:p>
            <a:endParaRPr lang="en-US" sz="2000" dirty="0"/>
          </a:p>
          <a:p>
            <a:r>
              <a:rPr lang="en-US" sz="2000" dirty="0"/>
              <a:t>The feedback on our Comments was generally positive and our changes were acceptable and implemented by the respective WG.</a:t>
            </a:r>
          </a:p>
          <a:p>
            <a:endParaRPr lang="en-US" sz="2000" dirty="0"/>
          </a:p>
          <a:p>
            <a:r>
              <a:rPr lang="en-US" sz="2000" dirty="0"/>
              <a:t>The exception is on the </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11-23/1690rx:</a:t>
            </a:r>
          </a:p>
          <a:p>
            <a:pPr lvl="1"/>
            <a:endParaRPr lang="en-US" dirty="0"/>
          </a:p>
          <a:p>
            <a:pPr lvl="1"/>
            <a:r>
              <a:rPr lang="en-US" dirty="0"/>
              <a:t>as the report from PAR Review SC for the November 2023 802 Mixed-mode Plenary in Honolulu..</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2023  doc 11-23/01213r1 :</a:t>
            </a:r>
          </a:p>
          <a:p>
            <a:r>
              <a:rPr lang="en-US" sz="2000" dirty="0"/>
              <a:t>	</a:t>
            </a:r>
            <a:r>
              <a:rPr lang="en-US" sz="2000" dirty="0">
                <a:hlinkClick r:id="rId4"/>
              </a:rPr>
              <a:t>https://mentor.ieee.org/802.11/dcn/23/11-23-1213-01-0PAR-minutes-july-2023-session.docx</a:t>
            </a:r>
            <a:endParaRPr lang="en-US" sz="2000" dirty="0"/>
          </a:p>
          <a:p>
            <a:r>
              <a:rPr lang="en-US" sz="2000" dirty="0">
                <a:hlinkClick r:id="rId5"/>
              </a:rPr>
              <a:t>.docx</a:t>
            </a:r>
            <a:r>
              <a:rPr lang="en-US" sz="2000" dirty="0"/>
              <a:t> </a:t>
            </a:r>
            <a:endParaRPr lang="en-US" sz="2000" b="1" dirty="0"/>
          </a:p>
          <a:p>
            <a:endParaRPr lang="en-US" b="1" dirty="0"/>
          </a:p>
          <a:p>
            <a:pPr lvl="1"/>
            <a:r>
              <a:rPr lang="en-US" b="1" dirty="0"/>
              <a:t>Current Teleconference minutes:  11-23/2047:</a:t>
            </a:r>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16317-D59F-922E-6D71-89716D7DEA86}"/>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7B00859D-C2A8-3846-75EE-792D07301257}"/>
              </a:ext>
            </a:extLst>
          </p:cNvPr>
          <p:cNvSpPr>
            <a:spLocks noGrp="1"/>
          </p:cNvSpPr>
          <p:nvPr>
            <p:ph idx="1"/>
          </p:nvPr>
        </p:nvSpPr>
        <p:spPr>
          <a:xfrm>
            <a:off x="914402" y="1751016"/>
            <a:ext cx="10361084" cy="4113213"/>
          </a:xfrm>
        </p:spPr>
        <p:txBody>
          <a:bodyPr/>
          <a:lstStyle/>
          <a:p>
            <a:r>
              <a:rPr lang="en-US" dirty="0"/>
              <a:t>This meeting is part of the IEEE 802 plenary session</a:t>
            </a:r>
          </a:p>
          <a:p>
            <a:endParaRPr lang="en-US" dirty="0"/>
          </a:p>
          <a:p>
            <a:r>
              <a:rPr lang="en-US" dirty="0"/>
              <a:t>You must pay the registration fee whether attending in-person or remotely</a:t>
            </a:r>
          </a:p>
          <a:p>
            <a:endParaRPr lang="en-US" dirty="0"/>
          </a:p>
          <a:p>
            <a:r>
              <a:rPr lang="en-US" dirty="0"/>
              <a:t>If you have not already done so, you can register here: </a:t>
            </a:r>
            <a:r>
              <a:rPr lang="en-US" dirty="0">
                <a:hlinkClick r:id="rId2"/>
              </a:rPr>
              <a:t>https://web.cvent.com/event/adea36bb-d70a-4157-b7e8-97d554e398cf/summary</a:t>
            </a:r>
            <a:r>
              <a:rPr lang="en-US" dirty="0"/>
              <a:t>	</a:t>
            </a:r>
          </a:p>
          <a:p>
            <a:endParaRPr lang="en-US" dirty="0"/>
          </a:p>
          <a:p>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Date Placeholder 3">
            <a:extLst>
              <a:ext uri="{FF2B5EF4-FFF2-40B4-BE49-F238E27FC236}">
                <a16:creationId xmlns:a16="http://schemas.microsoft.com/office/drawing/2014/main" id="{BAC395B8-7EAF-A143-AA69-F5F36BE1CF9C}"/>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F502B29-F902-2DD5-D2EB-CB013BF19B5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A599419-A298-86DD-8AF9-BBD63F2873D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2160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schemas.microsoft.com/office/2006/documentManagement/types"/>
    <ds:schemaRef ds:uri="http://schemas.microsoft.com/office/2006/metadata/properties"/>
    <ds:schemaRef ds:uri="http://purl.org/dc/elements/1.1/"/>
    <ds:schemaRef ds:uri="http://www.w3.org/XML/1998/namespace"/>
    <ds:schemaRef ds:uri="http://purl.org/dc/terms/"/>
    <ds:schemaRef ds:uri="http://purl.org/dc/dcmitype/"/>
    <ds:schemaRef ds:uri="http://schemas.microsoft.com/office/infopath/2007/PartnerControls"/>
    <ds:schemaRef ds:uri="http://schemas.openxmlformats.org/package/2006/metadata/core-properties"/>
    <ds:schemaRef ds:uri="ba37140e-f4c5-4a6c-a9b4-20a691ce6c8a"/>
    <ds:schemaRef ds:uri="cc9c437c-ae0c-4066-8d90-a0f7de786127"/>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74602</TotalTime>
  <Words>3718</Words>
  <Application>Microsoft Office PowerPoint</Application>
  <PresentationFormat>Widescreen</PresentationFormat>
  <Paragraphs>357</Paragraphs>
  <Slides>34</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Arial</vt:lpstr>
      <vt:lpstr>Times New Roman</vt:lpstr>
      <vt:lpstr>Verdana</vt:lpstr>
      <vt:lpstr>802-11 Theme</vt:lpstr>
      <vt:lpstr>Document</vt:lpstr>
      <vt:lpstr>PAR Review SC - Meeting Agenda and Comment slides - November 2023 Plenary - Honolulu</vt:lpstr>
      <vt:lpstr>PAR Review SC – Snapshot slide Chair: Jon Rosdahl</vt:lpstr>
      <vt:lpstr>Abstract-PAR Review SC PARs under consideration for  20223 November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November IEEE 802 Mixed-mode Plenary</vt:lpstr>
      <vt:lpstr>Agenda for PAR Review SC – November 13 and 16, 2023 Chair: Jon Rosdahl</vt:lpstr>
      <vt:lpstr>Motion to approve Previous Minutes</vt:lpstr>
      <vt:lpstr>Order to consider:</vt:lpstr>
      <vt:lpstr>Par Review SC Comments</vt:lpstr>
      <vt:lpstr>1. 802.1CB-2017/Cor1 - FRER Corrigendum 1, PAR</vt:lpstr>
      <vt:lpstr>2. 802.1ACea - Amendment - Support for IEEE Std 802.15.6 , PAR and CSD</vt:lpstr>
      <vt:lpstr>3. 802.1AXdz - Amendment - YANG for Link Aggregation , PAR and CSD</vt:lpstr>
      <vt:lpstr>4. 802.15.4ad - Amendment - Data rate and range extensions to IEEE 802.15.4 Smart Utility Network (SUN) Physical layer (PHY), PAR and CSD</vt:lpstr>
      <vt:lpstr>4. 802.15.4ad - Amendment - Data rate and range extensions to IEEE 802.15.4 Smart Utility Network (SUN) Physical layer (PHY), PAR and CSD (2)</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2023 Plenary - Honolulu</dc:title>
  <dc:subject>November 2023</dc:subject>
  <dc:creator>Jon Rosdahl</dc:creator>
  <cp:keywords>Agenda and Meeting Slides</cp:keywords>
  <dc:description>Jon Rosdahl (Qualcomm)</dc:description>
  <cp:lastModifiedBy>Jon Rosdahl</cp:lastModifiedBy>
  <cp:revision>285</cp:revision>
  <cp:lastPrinted>1601-01-01T00:00:00Z</cp:lastPrinted>
  <dcterms:created xsi:type="dcterms:W3CDTF">2014-04-14T10:59:07Z</dcterms:created>
  <dcterms:modified xsi:type="dcterms:W3CDTF">2023-11-14T19:58:56Z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