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7" r:id="rId18"/>
    <p:sldId id="2386"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8" d="100"/>
          <a:sy n="108"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DC96C94-592A-41F2-A8E6-480463C8FAE1}"/>
    <pc:docChg chg="modMainMaster">
      <pc:chgData name="Ansley, Carol (CCI-Atlanta)" userId="cbcdc21a-90c4-4b2f-81f7-da4165205229" providerId="ADAL" clId="{4DC96C94-592A-41F2-A8E6-480463C8FAE1}" dt="2023-11-09T16:33:38.849" v="1" actId="20577"/>
      <pc:docMkLst>
        <pc:docMk/>
      </pc:docMkLst>
      <pc:sldMasterChg chg="modSp mod">
        <pc:chgData name="Ansley, Carol (CCI-Atlanta)" userId="cbcdc21a-90c4-4b2f-81f7-da4165205229" providerId="ADAL" clId="{4DC96C94-592A-41F2-A8E6-480463C8FAE1}" dt="2023-11-09T16:33:38.849" v="1" actId="20577"/>
        <pc:sldMasterMkLst>
          <pc:docMk/>
          <pc:sldMasterMk cId="0" sldId="2147483648"/>
        </pc:sldMasterMkLst>
        <pc:spChg chg="mod">
          <ac:chgData name="Ansley, Carol (CCI-Atlanta)" userId="cbcdc21a-90c4-4b2f-81f7-da4165205229" providerId="ADAL" clId="{4DC96C94-592A-41F2-A8E6-480463C8FAE1}" dt="2023-11-09T16:33:38.849"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1680r8</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November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2023-11-08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November 9,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meeting times during Plenary: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 AM1 (ad hoc)</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Plans for Plenary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1 submission (not Monday)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1 submission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Julien – 23/1147r1 – Monday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Jarkko – 1 submission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23/1876r1 – Graham Smith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23/1984r0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October 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solidFill>
                  <a:schemeClr val="bg1">
                    <a:lumMod val="65000"/>
                  </a:schemeClr>
                </a:solidFill>
                <a:latin typeface="Times New Roman" panose="02020603050405020304" pitchFamily="18" charset="0"/>
                <a:cs typeface="Times New Roman" panose="02020603050405020304" pitchFamily="18" charset="0"/>
                <a:sym typeface="Arial"/>
              </a:rPr>
              <a:t>in draft of r5</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8648832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November 9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9,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15419</TotalTime>
  <Words>2161</Words>
  <Application>Microsoft Office PowerPoint</Application>
  <PresentationFormat>On-screen Show (4:3)</PresentationFormat>
  <Paragraphs>217</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9, 2023 </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247</cp:revision>
  <dcterms:modified xsi:type="dcterms:W3CDTF">2023-11-09T16:33:48Z</dcterms:modified>
</cp:coreProperties>
</file>