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87" r:id="rId18"/>
    <p:sldId id="2386" r:id="rId19"/>
    <p:sldId id="2373" r:id="rId20"/>
    <p:sldId id="293" r:id="rId21"/>
    <p:sldId id="267"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08" d="100"/>
          <a:sy n="108" d="100"/>
        </p:scale>
        <p:origin x="91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75CDC174-9FF4-4AEF-89E3-491316E7ED5C}"/>
    <pc:docChg chg="custSel modSld">
      <pc:chgData name="Ansley, Carol (CCI-Atlanta)" userId="cbcdc21a-90c4-4b2f-81f7-da4165205229" providerId="ADAL" clId="{75CDC174-9FF4-4AEF-89E3-491316E7ED5C}" dt="2023-11-08T21:04:02.295" v="87" actId="20577"/>
      <pc:docMkLst>
        <pc:docMk/>
      </pc:docMkLst>
      <pc:sldChg chg="modSp mod">
        <pc:chgData name="Ansley, Carol (CCI-Atlanta)" userId="cbcdc21a-90c4-4b2f-81f7-da4165205229" providerId="ADAL" clId="{75CDC174-9FF4-4AEF-89E3-491316E7ED5C}" dt="2023-11-08T21:01:46.049" v="16" actId="20577"/>
        <pc:sldMkLst>
          <pc:docMk/>
          <pc:sldMk cId="0" sldId="256"/>
        </pc:sldMkLst>
        <pc:spChg chg="mod">
          <ac:chgData name="Ansley, Carol (CCI-Atlanta)" userId="cbcdc21a-90c4-4b2f-81f7-da4165205229" providerId="ADAL" clId="{75CDC174-9FF4-4AEF-89E3-491316E7ED5C}" dt="2023-11-08T21:01:36.601" v="8" actId="20577"/>
          <ac:spMkLst>
            <pc:docMk/>
            <pc:sldMk cId="0" sldId="256"/>
            <ac:spMk id="53" creationId="{00000000-0000-0000-0000-000000000000}"/>
          </ac:spMkLst>
        </pc:spChg>
        <pc:spChg chg="mod">
          <ac:chgData name="Ansley, Carol (CCI-Atlanta)" userId="cbcdc21a-90c4-4b2f-81f7-da4165205229" providerId="ADAL" clId="{75CDC174-9FF4-4AEF-89E3-491316E7ED5C}" dt="2023-11-08T21:01:46.049" v="16" actId="20577"/>
          <ac:spMkLst>
            <pc:docMk/>
            <pc:sldMk cId="0" sldId="256"/>
            <ac:spMk id="54" creationId="{00000000-0000-0000-0000-000000000000}"/>
          </ac:spMkLst>
        </pc:spChg>
      </pc:sldChg>
      <pc:sldChg chg="modSp mod">
        <pc:chgData name="Ansley, Carol (CCI-Atlanta)" userId="cbcdc21a-90c4-4b2f-81f7-da4165205229" providerId="ADAL" clId="{75CDC174-9FF4-4AEF-89E3-491316E7ED5C}" dt="2023-11-08T21:04:02.295" v="87" actId="20577"/>
        <pc:sldMkLst>
          <pc:docMk/>
          <pc:sldMk cId="88108499" sldId="2385"/>
        </pc:sldMkLst>
        <pc:spChg chg="mod">
          <ac:chgData name="Ansley, Carol (CCI-Atlanta)" userId="cbcdc21a-90c4-4b2f-81f7-da4165205229" providerId="ADAL" clId="{75CDC174-9FF4-4AEF-89E3-491316E7ED5C}" dt="2023-11-08T21:04:02.295" v="87" actId="20577"/>
          <ac:spMkLst>
            <pc:docMk/>
            <pc:sldMk cId="88108499" sldId="2385"/>
            <ac:spMk id="3" creationId="{D9119F4E-FC06-F646-87EB-EF12912A705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1680r7</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November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2023-11-08</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November 9,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meeting times during Plenary:</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Monday – AM1 (ad hoc)</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 PM1</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Plans for Plenary 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Phil Hawkes/Duncan Ho – </a:t>
            </a:r>
            <a:r>
              <a:rPr lang="en-US" sz="1400" spc="-1">
                <a:latin typeface="Times New Roman" panose="02020603050405020304" pitchFamily="18" charset="0"/>
                <a:cs typeface="Times New Roman" panose="02020603050405020304" pitchFamily="18" charset="0"/>
                <a:sym typeface="Arial"/>
              </a:rPr>
              <a:t>1 submission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23/1876r1 – Graham Smith</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23/1984r0 – Jerome Henry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October 5,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Upcoming Telecon dates:  Oct. 12, Oct. 26, Nov. 2, Nov. 9</a:t>
            </a:r>
          </a:p>
          <a:p>
            <a:pPr lvl="1">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1214r4 – Carol Ansley – completed discussion, no objection to inclusion </a:t>
            </a:r>
            <a:r>
              <a:rPr lang="en-US" sz="1400" spc="-1">
                <a:solidFill>
                  <a:schemeClr val="bg1">
                    <a:lumMod val="65000"/>
                  </a:schemeClr>
                </a:solidFill>
                <a:latin typeface="Times New Roman" panose="02020603050405020304" pitchFamily="18" charset="0"/>
                <a:cs typeface="Times New Roman" panose="02020603050405020304" pitchFamily="18" charset="0"/>
                <a:sym typeface="Arial"/>
              </a:rPr>
              <a:t>in draft of r5</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1675r0 – Jerome Henry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1160r2 – Po-Kai Huang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1679r0 – Phil Hawkes – Oct. 12</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65000"/>
                </a:schemeClr>
              </a:solidFill>
            </a:endParaRPr>
          </a:p>
        </p:txBody>
      </p:sp>
    </p:spTree>
    <p:extLst>
      <p:ext uri="{BB962C8B-B14F-4D97-AF65-F5344CB8AC3E}">
        <p14:creationId xmlns:p14="http://schemas.microsoft.com/office/powerpoint/2010/main" val="186488320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September 28,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 dates: Oct. 5, Oct. 12, Oct. 26, Nov. 2, Nov. 9</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1214r3 – Carol Ansley – to start next meeting, close discussion on last paragraph</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1675r0 – Jerome Henry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1160r2 – 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1679r0 – Phil Hawkes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54986159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January 2024</a:t>
            </a:r>
          </a:p>
          <a:p>
            <a:r>
              <a:rPr lang="en-US" dirty="0"/>
              <a:t>LB initial:   				May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November 9 Teleconference 2023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November 9,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15323</TotalTime>
  <Words>2129</Words>
  <Application>Microsoft Office PowerPoint</Application>
  <PresentationFormat>On-screen Show (4:3)</PresentationFormat>
  <Paragraphs>211</Paragraphs>
  <Slides>21</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November 9, 2023 </vt:lpstr>
      <vt:lpstr>TGbi Agenda – October 5, 2023 </vt:lpstr>
      <vt:lpstr>TGbi Agenda – September 28,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246</cp:revision>
  <dcterms:modified xsi:type="dcterms:W3CDTF">2023-11-08T21:04:10Z</dcterms:modified>
</cp:coreProperties>
</file>