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87" r:id="rId18"/>
    <p:sldId id="2386" r:id="rId19"/>
    <p:sldId id="2373"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08" d="100"/>
          <a:sy n="108" d="100"/>
        </p:scale>
        <p:origin x="9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1680r5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October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2023-10-26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October 26,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 dates:  Nov. 2, Nov. 9</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1214r4 – Carol Ansley – completed discussion, no objection to inclusion in draft of r5</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1160r2 – Po-Kai Huang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1679r0 – Phil Hawkes – Oct. </a:t>
            </a:r>
            <a:r>
              <a:rPr lang="en-US" sz="1400" spc="-1">
                <a:latin typeface="Times New Roman" panose="02020603050405020304" pitchFamily="18" charset="0"/>
                <a:cs typeface="Times New Roman" panose="02020603050405020304" pitchFamily="18" charset="0"/>
                <a:sym typeface="Arial"/>
              </a:rPr>
              <a:t>26</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October 5,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Upcoming Telecon dates:  Oct. 12, Oct. 26, Nov. 2, Nov. 9</a:t>
            </a:r>
          </a:p>
          <a:p>
            <a:pPr lvl="1">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1214r4 – Carol Ansley – completed discussion, no objection to inclusion </a:t>
            </a:r>
            <a:r>
              <a:rPr lang="en-US" sz="1400" spc="-1">
                <a:solidFill>
                  <a:schemeClr val="bg1">
                    <a:lumMod val="65000"/>
                  </a:schemeClr>
                </a:solidFill>
                <a:latin typeface="Times New Roman" panose="02020603050405020304" pitchFamily="18" charset="0"/>
                <a:cs typeface="Times New Roman" panose="02020603050405020304" pitchFamily="18" charset="0"/>
                <a:sym typeface="Arial"/>
              </a:rPr>
              <a:t>in draft of r5</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1160r2 – Po-Kai Huang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1679r0 – Phil Hawkes – Oct. 12</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186488320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September 28,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(18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 dates: Oct. 5, Oct. 12, Oct. 26, Nov. 2, Nov. 9</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1214r3 – Carol Ansley – to start next meeting, close discussion on last paragraph</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1675r0 – Jerome Henry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1160r2 – Po-Kai Huang</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1679r0 – Phil Hawkes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54986159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January 2024</a:t>
            </a:r>
          </a:p>
          <a:p>
            <a:r>
              <a:rPr lang="en-US" dirty="0"/>
              <a:t>LB initial:   				May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October 5 Teleconference 2023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October 26,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15195</TotalTime>
  <Words>2132</Words>
  <Application>Microsoft Office PowerPoint</Application>
  <PresentationFormat>On-screen Show (4:3)</PresentationFormat>
  <Paragraphs>206</Paragraphs>
  <Slides>21</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October 26, 2023 </vt:lpstr>
      <vt:lpstr>TGbi Agenda – October 5, 2023 </vt:lpstr>
      <vt:lpstr>TGbi Agenda – September 28,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244</cp:revision>
  <dcterms:modified xsi:type="dcterms:W3CDTF">2023-10-26T12:16:49Z</dcterms:modified>
</cp:coreProperties>
</file>