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86" r:id="rId18"/>
    <p:sldId id="2373"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79" d="100"/>
          <a:sy n="79" d="100"/>
        </p:scale>
        <p:origin x="60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2574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October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1680r2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October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2023-10-05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October 5,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87424"/>
            <a:ext cx="8058150" cy="506577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 dates:  Oct. 12, Oct. 26, Nov. 2, Nov. 9</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1214r3 – Carol Ansley – to start next meeting, close discussion on last paragraph</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1160r2 – Po-Kai Huang</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1679r0 – Phil Hawkes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September 28,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a:t>
            </a: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Upcoming Telecon dates: Oct. 5, Oct. 12, Oct. 26, Nov. 2, Nov. 9</a:t>
            </a:r>
          </a:p>
          <a:p>
            <a:pPr lvl="1">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1214r3 – Carol Ansley – to start next meeting, close discussion on last paragraph</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1675r0 – Jerome Henry - presented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1160r2 – Po-Kai Huang</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1679r0 – Phil Hawkes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54986159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January 2024</a:t>
            </a:r>
          </a:p>
          <a:p>
            <a:r>
              <a:rPr lang="en-US" dirty="0"/>
              <a:t>LB initial:   				May 2024</a:t>
            </a:r>
            <a:endParaRPr lang="en-US" dirty="0">
              <a:solidFill>
                <a:srgbClr val="FF0000"/>
              </a:solidFill>
            </a:endParaRP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October 5 Teleconference 2023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October 5,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15156</TotalTime>
  <Words>2048</Words>
  <Application>Microsoft Office PowerPoint</Application>
  <PresentationFormat>On-screen Show (4:3)</PresentationFormat>
  <Paragraphs>187</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October 5, 2023 </vt:lpstr>
      <vt:lpstr>TGbi Agenda – September 28, 2023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241</cp:revision>
  <dcterms:modified xsi:type="dcterms:W3CDTF">2023-10-03T13:37:02Z</dcterms:modified>
</cp:coreProperties>
</file>