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6" d="100"/>
          <a:sy n="76" d="100"/>
        </p:scale>
        <p:origin x="132" y="1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802.11-23/1668r1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5-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1-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427-02-00bh-cid18-and-cid111-resolution-for-lb274.pptx" TargetMode="External"/><Relationship Id="rId3" Type="http://schemas.openxmlformats.org/officeDocument/2006/relationships/hyperlink" Target="https://mentor.ieee.org/802.11/dcn/23/11-23-1316-09-00bh-cr-for-cids-relevant-to-device-id-part-1.docx" TargetMode="External"/><Relationship Id="rId7" Type="http://schemas.openxmlformats.org/officeDocument/2006/relationships/hyperlink" Target="https://mentor.ieee.org/802.11/dcn/23/11-23-1369-02-00bh-cr-for-cids-in-subclause-9.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53-02-00bh-cr-for-cids-relevant-to-device-id-part-2.docx" TargetMode="External"/><Relationship Id="rId11" Type="http://schemas.openxmlformats.org/officeDocument/2006/relationships/hyperlink" Target="https://mentor.ieee.org/802.11/dcn/23/11-23-1258-04-00bh-comment-resolutions-draft-3-0-section-12-7.docx" TargetMode="External"/><Relationship Id="rId5" Type="http://schemas.openxmlformats.org/officeDocument/2006/relationships/hyperlink" Target="https://mentor.ieee.org/802.11/dcn/23/11-23-1373-01-00bh-cid-resolutions-irm-2.docx" TargetMode="External"/><Relationship Id="rId10" Type="http://schemas.openxmlformats.org/officeDocument/2006/relationships/hyperlink" Target="https://mentor.ieee.org/802.11/dcn/23/11-23-1285-00-00bh-lb274-cid-resolutions.docx" TargetMode="External"/><Relationship Id="rId4" Type="http://schemas.openxmlformats.org/officeDocument/2006/relationships/hyperlink" Target="https://mentor.ieee.org/802.11/dcn/23/11-23-1245-20-00bh-cid-resolutions-irm-1.docx" TargetMode="External"/><Relationship Id="rId9" Type="http://schemas.openxmlformats.org/officeDocument/2006/relationships/hyperlink" Target="https://mentor.ieee.org/802.11/dcn/23/11-23-1314-05-00bh-cr-for-use-case-4-8.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TGbh-agenda-2023-Sep-26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2023-09-26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26 Sep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11-22/0651r25</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11-23/1152r21</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a:t>
            </a:r>
            <a:r>
              <a:rPr lang="en-US" dirty="0">
                <a:highlight>
                  <a:srgbClr val="FFFF00"/>
                </a:highlight>
              </a:rPr>
              <a:t>Device ID</a:t>
            </a:r>
            <a:r>
              <a:rPr lang="en-US" dirty="0"/>
              <a:t>/IRM (CID 18, 162) – </a:t>
            </a:r>
            <a:r>
              <a:rPr lang="en-US" dirty="0">
                <a:highlight>
                  <a:srgbClr val="FFFF00"/>
                </a:highlight>
              </a:rPr>
              <a:t>Okan?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a:t>REVme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1800" dirty="0"/>
              <a:t>Numerous CIDs/topics (mostly Device ID): </a:t>
            </a:r>
            <a:r>
              <a:rPr lang="en-US" sz="1800" dirty="0">
                <a:hlinkClick r:id="rId3"/>
              </a:rPr>
              <a:t>11-23/1316r9</a:t>
            </a:r>
            <a:r>
              <a:rPr lang="en-US" sz="1800" dirty="0"/>
              <a:t> (Yang): Restart at CID 166?; Return to 75/123, and 106;  244/72/103/104/170/123/171?; 178 (when reflector discussions are ready)</a:t>
            </a:r>
          </a:p>
          <a:p>
            <a:pPr marL="457200" indent="-457200">
              <a:spcBef>
                <a:spcPts val="300"/>
              </a:spcBef>
              <a:spcAft>
                <a:spcPts val="0"/>
              </a:spcAft>
              <a:buFont typeface="Arial" panose="020B0604020202020204" pitchFamily="34" charset="0"/>
              <a:buChar char="•"/>
              <a:defRPr/>
            </a:pPr>
            <a:r>
              <a:rPr lang="en-US" sz="1800" dirty="0"/>
              <a:t>Continue </a:t>
            </a:r>
            <a:r>
              <a:rPr lang="en-US" sz="1800" dirty="0">
                <a:hlinkClick r:id="rId4"/>
              </a:rPr>
              <a:t>11-23/1245r20</a:t>
            </a:r>
            <a:r>
              <a:rPr lang="en-US" sz="1800" dirty="0"/>
              <a:t> (Numerous CIDs) (Smith): restart on CID 109</a:t>
            </a:r>
          </a:p>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5"/>
              </a:rPr>
              <a:t>11-23/1373r1</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6"/>
              </a:rPr>
              <a:t>11-23/1353r2</a:t>
            </a:r>
            <a:r>
              <a:rPr lang="en-US" sz="1800" dirty="0"/>
              <a:t> (Yang)</a:t>
            </a:r>
          </a:p>
          <a:p>
            <a:pPr marL="0" indent="0">
              <a:spcBef>
                <a:spcPts val="300"/>
              </a:spcBef>
              <a:spcAft>
                <a:spcPts val="0"/>
              </a:spcAft>
              <a:defRPr/>
            </a:pPr>
            <a:r>
              <a:rPr lang="en-US" sz="18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7"/>
              </a:rPr>
              <a:t>11-23/1369r2</a:t>
            </a:r>
            <a:r>
              <a:rPr lang="en-US" sz="1800" dirty="0"/>
              <a:t> (Yang); Return to CIDs 159 and 276</a:t>
            </a:r>
          </a:p>
          <a:p>
            <a:pPr marL="457200" indent="-457200">
              <a:spcBef>
                <a:spcPts val="300"/>
              </a:spcBef>
              <a:spcAft>
                <a:spcPts val="0"/>
              </a:spcAft>
              <a:buFont typeface="Arial" panose="020B0604020202020204" pitchFamily="34" charset="0"/>
              <a:buChar char="•"/>
              <a:defRPr/>
            </a:pPr>
            <a:r>
              <a:rPr lang="en-US" sz="1800" dirty="0"/>
              <a:t>CIDs 18 and 111 (and 162?) (client to client): </a:t>
            </a:r>
            <a:r>
              <a:rPr lang="en-US" sz="1800" dirty="0">
                <a:hlinkClick r:id="rId8"/>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(CIDs 98): </a:t>
            </a:r>
            <a:r>
              <a:rPr lang="en-US" sz="1800" dirty="0">
                <a:hlinkClick r:id="rId9"/>
              </a:rPr>
              <a:t>11-23/1314r5</a:t>
            </a:r>
            <a:r>
              <a:rPr lang="en-US" sz="1800" dirty="0"/>
              <a:t> (Yang) </a:t>
            </a:r>
          </a:p>
          <a:p>
            <a:pPr marL="457200" indent="-457200">
              <a:spcBef>
                <a:spcPts val="300"/>
              </a:spcBef>
              <a:spcAft>
                <a:spcPts val="0"/>
              </a:spcAft>
              <a:buFont typeface="Arial" panose="020B0604020202020204" pitchFamily="34" charset="0"/>
              <a:buChar char="•"/>
              <a:defRPr/>
            </a:pPr>
            <a:r>
              <a:rPr lang="en-US" sz="1800" dirty="0" err="1"/>
              <a:t>Misc</a:t>
            </a:r>
            <a:r>
              <a:rPr lang="en-US" sz="1800" dirty="0"/>
              <a:t> CIDs </a:t>
            </a:r>
            <a:r>
              <a:rPr lang="en-US" sz="1800" dirty="0">
                <a:hlinkClick r:id="rId10"/>
              </a:rPr>
              <a:t>11-23/1285r0</a:t>
            </a:r>
            <a:r>
              <a:rPr lang="en-US" sz="1800" dirty="0"/>
              <a:t> (Mutgan)</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1"/>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800" dirty="0"/>
              <a:t>CID 40 (MLD Address): 11-23/1372</a:t>
            </a:r>
          </a:p>
          <a:p>
            <a:pPr marL="457200" indent="-457200">
              <a:spcBef>
                <a:spcPts val="300"/>
              </a:spcBef>
              <a:spcAft>
                <a:spcPts val="0"/>
              </a:spcAft>
              <a:buFont typeface="Arial" panose="020B0604020202020204" pitchFamily="34" charset="0"/>
              <a:buChar char="•"/>
              <a:defRPr/>
            </a:pPr>
            <a:r>
              <a:rPr lang="en-US" sz="1800" dirty="0"/>
              <a:t>Presentation to TGbi, on MLO/MLD interaction with TGbh mechanisms (when ready)</a:t>
            </a:r>
          </a:p>
          <a:p>
            <a:pPr marL="457200" indent="-457200">
              <a:spcBef>
                <a:spcPts val="300"/>
              </a:spcBef>
              <a:spcAft>
                <a:spcPts val="0"/>
              </a:spcAft>
              <a:buFont typeface="Arial" panose="020B0604020202020204" pitchFamily="34" charset="0"/>
              <a:buChar char="•"/>
              <a:defRPr/>
            </a:pPr>
            <a:r>
              <a:rPr lang="en-US" sz="1800" dirty="0" err="1"/>
              <a:t>REVme</a:t>
            </a:r>
            <a:r>
              <a:rPr lang="en-US" sz="1800" dirty="0"/>
              <a:t>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26 Sep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26 Sep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73045</TotalTime>
  <Words>2272</Words>
  <Application>Microsoft Office PowerPoint</Application>
  <PresentationFormat>Widescreen</PresentationFormat>
  <Paragraphs>211</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TGbh-agenda-2023-Sep-26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26 Sep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511</cp:revision>
  <cp:lastPrinted>1601-01-01T00:00:00Z</cp:lastPrinted>
  <dcterms:created xsi:type="dcterms:W3CDTF">2021-01-26T19:12:38Z</dcterms:created>
  <dcterms:modified xsi:type="dcterms:W3CDTF">2023-09-26T17:30:00Z</dcterms:modified>
</cp:coreProperties>
</file>