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398" r:id="rId17"/>
    <p:sldId id="2397" r:id="rId18"/>
    <p:sldId id="314"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76" d="100"/>
          <a:sy n="76" d="100"/>
        </p:scale>
        <p:origin x="360"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802.11-23/1668r0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5-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20-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3/11-23-1373-01-00bh-cid-resolutions-irm-2.docx" TargetMode="External"/><Relationship Id="rId13" Type="http://schemas.openxmlformats.org/officeDocument/2006/relationships/hyperlink" Target="https://mentor.ieee.org/802.11/dcn/23/11-23-1258-04-00bh-comment-resolutions-draft-3-0-section-12-7.docx" TargetMode="External"/><Relationship Id="rId3" Type="http://schemas.openxmlformats.org/officeDocument/2006/relationships/hyperlink" Target="https://mentor.ieee.org/802.11/dcn/23/11-23-1369-00-00bh-cr-for-cids-in-subclause-9.docx" TargetMode="External"/><Relationship Id="rId7" Type="http://schemas.openxmlformats.org/officeDocument/2006/relationships/hyperlink" Target="https://mentor.ieee.org/802.11/dcn/23/11-23-1245-20-00bh-cid-resolutions-irm-1.docx" TargetMode="External"/><Relationship Id="rId12" Type="http://schemas.openxmlformats.org/officeDocument/2006/relationships/hyperlink" Target="https://mentor.ieee.org/802.11/dcn/23/11-23-1285-00-00bh-lb274-cid-resolution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316-08-00bh-cr-for-cids-relevant-to-device-id-part-1.docx" TargetMode="External"/><Relationship Id="rId11" Type="http://schemas.openxmlformats.org/officeDocument/2006/relationships/hyperlink" Target="https://mentor.ieee.org/802.11/dcn/23/11-23-1314-02-00bh-cr-for-use-case-4-8.docx" TargetMode="External"/><Relationship Id="rId5" Type="http://schemas.openxmlformats.org/officeDocument/2006/relationships/hyperlink" Target="https://mentor.ieee.org/802.11/dcn/23/11-23-1314-03-00bh-cr-for-use-case-4-8.docx" TargetMode="External"/><Relationship Id="rId10" Type="http://schemas.openxmlformats.org/officeDocument/2006/relationships/hyperlink" Target="https://mentor.ieee.org/802.11/dcn/23/11-23-1427-02-00bh-cid18-and-cid111-resolution-for-lb274.pptx" TargetMode="External"/><Relationship Id="rId4" Type="http://schemas.openxmlformats.org/officeDocument/2006/relationships/hyperlink" Target="https://mentor.ieee.org/802.11/dcn/23/11-23-1500-00-00bh-resolving-some-annex-ad-cids.docx" TargetMode="External"/><Relationship Id="rId9" Type="http://schemas.openxmlformats.org/officeDocument/2006/relationships/hyperlink" Target="https://mentor.ieee.org/802.11/dcn/23/11-23-1353-02-00bh-cr-for-cids-relevant-to-device-id-part-2.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TGbh-agenda-2023-Sep-26</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2023-09-22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26 Sep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11-22/0651r25</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4"/>
              </a:rPr>
              <a:t>11-23/1152r20</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topics list (slide 17)</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(CIDs 20, 89, 98) – Yang </a:t>
            </a:r>
          </a:p>
          <a:p>
            <a:pPr marL="857250" lvl="1" indent="-457200">
              <a:lnSpc>
                <a:spcPct val="70000"/>
              </a:lnSpc>
              <a:spcBef>
                <a:spcPts val="300"/>
              </a:spcBef>
              <a:spcAft>
                <a:spcPts val="600"/>
              </a:spcAft>
              <a:buFont typeface="Arial" panose="020B0604020202020204" pitchFamily="34" charset="0"/>
              <a:buChar char="•"/>
              <a:defRPr/>
            </a:pPr>
            <a:r>
              <a:rPr lang="en-US" dirty="0"/>
              <a:t>REVme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857250" lvl="1" indent="-457200">
              <a:lnSpc>
                <a:spcPct val="70000"/>
              </a:lnSpc>
              <a:spcBef>
                <a:spcPts val="300"/>
              </a:spcBef>
              <a:spcAft>
                <a:spcPts val="600"/>
              </a:spcAft>
              <a:buFont typeface="Arial" panose="020B0604020202020204" pitchFamily="34" charset="0"/>
              <a:buChar char="•"/>
              <a:defRPr/>
            </a:pPr>
            <a:r>
              <a:rPr lang="en-US" dirty="0"/>
              <a:t>Minimum length of a Device ID (CIDs 8, 9, 52, 53)</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066800"/>
            <a:ext cx="10820399" cy="5408614"/>
          </a:xfrm>
          <a:ln/>
        </p:spPr>
        <p:txBody>
          <a:bodyPr/>
          <a:lstStyle/>
          <a:p>
            <a:pPr marL="457200" indent="-457200">
              <a:spcBef>
                <a:spcPts val="300"/>
              </a:spcBef>
              <a:spcAft>
                <a:spcPts val="0"/>
              </a:spcAft>
              <a:buFont typeface="Arial" panose="020B0604020202020204" pitchFamily="34" charset="0"/>
              <a:buChar char="•"/>
              <a:defRPr/>
            </a:pPr>
            <a:r>
              <a:rPr lang="en-US" sz="1800" dirty="0"/>
              <a:t>Clause 9 </a:t>
            </a:r>
            <a:r>
              <a:rPr lang="en-US" sz="1800" dirty="0">
                <a:hlinkClick r:id="rId3"/>
              </a:rPr>
              <a:t>11-23/1369r0</a:t>
            </a:r>
            <a:r>
              <a:rPr lang="en-US" sz="1800" dirty="0"/>
              <a:t> (Yang)</a:t>
            </a:r>
          </a:p>
          <a:p>
            <a:pPr marL="457200" indent="-457200">
              <a:spcBef>
                <a:spcPts val="300"/>
              </a:spcBef>
              <a:spcAft>
                <a:spcPts val="0"/>
              </a:spcAft>
              <a:buFont typeface="Arial" panose="020B0604020202020204" pitchFamily="34" charset="0"/>
              <a:buChar char="•"/>
              <a:defRPr/>
            </a:pPr>
            <a:r>
              <a:rPr lang="en-US" sz="1800" dirty="0"/>
              <a:t>Annex AD CIDs: </a:t>
            </a:r>
            <a:r>
              <a:rPr lang="en-US" sz="1800" dirty="0">
                <a:hlinkClick r:id="rId4"/>
              </a:rPr>
              <a:t>11-23/1500r0</a:t>
            </a:r>
            <a:r>
              <a:rPr lang="en-US" sz="1800" dirty="0"/>
              <a:t> (Harkins)</a:t>
            </a:r>
          </a:p>
          <a:p>
            <a:pPr marL="457200" indent="-457200">
              <a:spcBef>
                <a:spcPts val="300"/>
              </a:spcBef>
              <a:spcAft>
                <a:spcPts val="0"/>
              </a:spcAft>
              <a:buFont typeface="Arial" panose="020B0604020202020204" pitchFamily="34" charset="0"/>
              <a:buChar char="•"/>
              <a:defRPr/>
            </a:pPr>
            <a:r>
              <a:rPr lang="en-US" sz="1800" dirty="0"/>
              <a:t>Use Case 4.8/randomized probes (CIDs 20, 89, 98): </a:t>
            </a:r>
            <a:r>
              <a:rPr lang="en-US" sz="1800" dirty="0">
                <a:hlinkClick r:id="rId5"/>
              </a:rPr>
              <a:t>11-23/1314r3</a:t>
            </a:r>
            <a:r>
              <a:rPr lang="en-US" sz="1800" dirty="0"/>
              <a:t> (Yang) </a:t>
            </a:r>
          </a:p>
          <a:p>
            <a:pPr marL="457200" indent="-457200">
              <a:spcBef>
                <a:spcPts val="300"/>
              </a:spcBef>
              <a:spcAft>
                <a:spcPts val="0"/>
              </a:spcAft>
              <a:buFont typeface="Arial" panose="020B0604020202020204" pitchFamily="34" charset="0"/>
              <a:buChar char="•"/>
              <a:defRPr/>
            </a:pPr>
            <a:r>
              <a:rPr lang="en-US" sz="1800" dirty="0"/>
              <a:t>Numerous CIDs/topics (mostly Device ID</a:t>
            </a:r>
            <a:r>
              <a:rPr lang="en-US" sz="1800"/>
              <a:t>): </a:t>
            </a:r>
            <a:r>
              <a:rPr lang="en-US" sz="1800">
                <a:hlinkClick r:id="rId6"/>
              </a:rPr>
              <a:t>11-23/1316r8</a:t>
            </a:r>
            <a:r>
              <a:rPr lang="en-US" sz="1800"/>
              <a:t>(r9?) (</a:t>
            </a:r>
            <a:r>
              <a:rPr lang="en-US" sz="1800" dirty="0"/>
              <a:t>Yang): Restart at CIDs 247/13/236/237/238; Return to 248/1/246/174/83; Return to 75/123, 244, 104/170 and 106 (when reflector discussions are ready)</a:t>
            </a:r>
          </a:p>
          <a:p>
            <a:pPr marL="457200" indent="-457200">
              <a:spcBef>
                <a:spcPts val="300"/>
              </a:spcBef>
              <a:spcAft>
                <a:spcPts val="0"/>
              </a:spcAft>
              <a:buFont typeface="Arial" panose="020B0604020202020204" pitchFamily="34" charset="0"/>
              <a:buChar char="•"/>
              <a:defRPr/>
            </a:pPr>
            <a:r>
              <a:rPr lang="en-US" sz="1800" dirty="0"/>
              <a:t>Continue </a:t>
            </a:r>
            <a:r>
              <a:rPr lang="en-US" sz="1800" dirty="0">
                <a:hlinkClick r:id="rId7"/>
              </a:rPr>
              <a:t>11-23/1245r20</a:t>
            </a:r>
            <a:r>
              <a:rPr lang="en-US" sz="1800" dirty="0"/>
              <a:t> (Numerous CIDs) (Smith): restart on CID 109</a:t>
            </a:r>
          </a:p>
          <a:p>
            <a:pPr marL="457200" indent="-457200">
              <a:spcBef>
                <a:spcPts val="300"/>
              </a:spcBef>
              <a:spcAft>
                <a:spcPts val="0"/>
              </a:spcAft>
              <a:buFont typeface="Arial" panose="020B0604020202020204" pitchFamily="34" charset="0"/>
              <a:buChar char="•"/>
              <a:defRPr/>
            </a:pPr>
            <a:r>
              <a:rPr lang="en-US" sz="1800" dirty="0"/>
              <a:t>IRM topics: </a:t>
            </a:r>
            <a:r>
              <a:rPr lang="en-US" sz="1800" dirty="0">
                <a:hlinkClick r:id="rId8"/>
              </a:rPr>
              <a:t>11-23/1373r1</a:t>
            </a:r>
            <a:r>
              <a:rPr lang="en-US" sz="1800" dirty="0"/>
              <a:t> (Smith)</a:t>
            </a:r>
          </a:p>
          <a:p>
            <a:pPr marL="457200" indent="-457200">
              <a:spcBef>
                <a:spcPts val="300"/>
              </a:spcBef>
              <a:spcAft>
                <a:spcPts val="0"/>
              </a:spcAft>
              <a:buFont typeface="Arial" panose="020B0604020202020204" pitchFamily="34" charset="0"/>
              <a:buChar char="•"/>
              <a:defRPr/>
            </a:pPr>
            <a:r>
              <a:rPr lang="en-US" sz="1800" dirty="0"/>
              <a:t>Numerous CIDs/topics, Part 2 (mostly Device ID): </a:t>
            </a:r>
            <a:r>
              <a:rPr lang="en-US" sz="1800" dirty="0">
                <a:hlinkClick r:id="rId9"/>
              </a:rPr>
              <a:t>11-23/1353r2</a:t>
            </a:r>
            <a:r>
              <a:rPr lang="en-US" sz="1800" dirty="0"/>
              <a:t> (Yang)</a:t>
            </a:r>
          </a:p>
          <a:p>
            <a:pPr marL="0" indent="0">
              <a:spcBef>
                <a:spcPts val="300"/>
              </a:spcBef>
              <a:spcAft>
                <a:spcPts val="0"/>
              </a:spcAft>
              <a:defRPr/>
            </a:pPr>
            <a:r>
              <a:rPr lang="en-US" sz="1800" dirty="0"/>
              <a:t>Pending (awaiting presentation or update/discussion to reach consensus):</a:t>
            </a:r>
          </a:p>
          <a:p>
            <a:pPr marL="457200" indent="-457200">
              <a:spcBef>
                <a:spcPts val="300"/>
              </a:spcBef>
              <a:spcAft>
                <a:spcPts val="0"/>
              </a:spcAft>
              <a:buFont typeface="Arial" panose="020B0604020202020204" pitchFamily="34" charset="0"/>
              <a:buChar char="•"/>
              <a:defRPr/>
            </a:pPr>
            <a:r>
              <a:rPr lang="en-US" sz="1800" dirty="0"/>
              <a:t>CIDs 18 and 111 (client to client): </a:t>
            </a:r>
            <a:r>
              <a:rPr lang="en-US" sz="1800" dirty="0">
                <a:hlinkClick r:id="rId10"/>
              </a:rPr>
              <a:t>11-23/1427r2</a:t>
            </a:r>
            <a:r>
              <a:rPr lang="en-US" sz="1800" dirty="0"/>
              <a:t> (Mutgan)</a:t>
            </a:r>
          </a:p>
          <a:p>
            <a:pPr marL="457200" indent="-457200">
              <a:spcBef>
                <a:spcPts val="300"/>
              </a:spcBef>
              <a:spcAft>
                <a:spcPts val="0"/>
              </a:spcAft>
              <a:buFont typeface="Arial" panose="020B0604020202020204" pitchFamily="34" charset="0"/>
              <a:buChar char="•"/>
              <a:defRPr/>
            </a:pPr>
            <a:r>
              <a:rPr lang="en-US" sz="1800" dirty="0"/>
              <a:t>Use Case 4.8/randomized probes (CIDs 20, 89, 98): </a:t>
            </a:r>
            <a:r>
              <a:rPr lang="en-US" sz="1800" dirty="0">
                <a:hlinkClick r:id="rId11"/>
              </a:rPr>
              <a:t>11-23/1314r2</a:t>
            </a:r>
            <a:r>
              <a:rPr lang="en-US" sz="1800" dirty="0"/>
              <a:t> (Yang) </a:t>
            </a:r>
          </a:p>
          <a:p>
            <a:pPr marL="457200" indent="-457200">
              <a:spcBef>
                <a:spcPts val="300"/>
              </a:spcBef>
              <a:spcAft>
                <a:spcPts val="0"/>
              </a:spcAft>
              <a:buFont typeface="Arial" panose="020B0604020202020204" pitchFamily="34" charset="0"/>
              <a:buChar char="•"/>
              <a:defRPr/>
            </a:pPr>
            <a:r>
              <a:rPr lang="en-US" sz="1800" dirty="0" err="1"/>
              <a:t>Misc</a:t>
            </a:r>
            <a:r>
              <a:rPr lang="en-US" sz="1800" dirty="0"/>
              <a:t> CIDs </a:t>
            </a:r>
            <a:r>
              <a:rPr lang="en-US" sz="1800" dirty="0">
                <a:hlinkClick r:id="rId12"/>
              </a:rPr>
              <a:t>11-23/1285r0</a:t>
            </a:r>
            <a:r>
              <a:rPr lang="en-US" sz="1800" dirty="0"/>
              <a:t> (Mutgan)</a:t>
            </a:r>
          </a:p>
          <a:p>
            <a:pPr marL="457200" indent="-457200">
              <a:spcBef>
                <a:spcPts val="300"/>
              </a:spcBef>
              <a:spcAft>
                <a:spcPts val="0"/>
              </a:spcAft>
              <a:buFont typeface="Arial" panose="020B0604020202020204" pitchFamily="34" charset="0"/>
              <a:buChar char="•"/>
              <a:defRPr/>
            </a:pPr>
            <a:r>
              <a:rPr lang="en-US" sz="1800" dirty="0"/>
              <a:t>Device ID/opaque identifier (CIDs 8, 9, 52, 53) </a:t>
            </a:r>
            <a:r>
              <a:rPr lang="en-US" sz="1800" dirty="0">
                <a:hlinkClick r:id="rId13"/>
              </a:rPr>
              <a:t>11-23/1258r4</a:t>
            </a:r>
            <a:r>
              <a:rPr lang="en-US" sz="18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1800" dirty="0"/>
              <a:t>CID 40 (MLD Address): 11-23/1372</a:t>
            </a:r>
          </a:p>
          <a:p>
            <a:pPr marL="457200" indent="-457200">
              <a:spcBef>
                <a:spcPts val="300"/>
              </a:spcBef>
              <a:spcAft>
                <a:spcPts val="0"/>
              </a:spcAft>
              <a:buFont typeface="Arial" panose="020B0604020202020204" pitchFamily="34" charset="0"/>
              <a:buChar char="•"/>
              <a:defRPr/>
            </a:pPr>
            <a:r>
              <a:rPr lang="en-US" sz="1800" dirty="0"/>
              <a:t>Presentation to TGbi, on MLO/MLD interaction with TGbh mechanisms (when ready)</a:t>
            </a:r>
          </a:p>
          <a:p>
            <a:pPr marL="457200" indent="-457200">
              <a:spcBef>
                <a:spcPts val="300"/>
              </a:spcBef>
              <a:spcAft>
                <a:spcPts val="0"/>
              </a:spcAft>
              <a:buFont typeface="Arial" panose="020B0604020202020204" pitchFamily="34" charset="0"/>
              <a:buChar char="•"/>
              <a:defRPr/>
            </a:pPr>
            <a:r>
              <a:rPr lang="en-US" sz="1800" dirty="0" err="1"/>
              <a:t>REVme</a:t>
            </a:r>
            <a:r>
              <a:rPr lang="en-US" sz="1800" dirty="0"/>
              <a:t>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26 Sep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26 Sep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72040</TotalTime>
  <Words>2290</Words>
  <Application>Microsoft Office PowerPoint</Application>
  <PresentationFormat>Widescreen</PresentationFormat>
  <Paragraphs>213</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TGbh-agenda-2023-Sep-26</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26 Sep 2023</vt:lpstr>
      <vt:lpstr>Timeline</vt:lpstr>
      <vt:lpstr>Comment topics list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500</cp:revision>
  <cp:lastPrinted>1601-01-01T00:00:00Z</cp:lastPrinted>
  <dcterms:created xsi:type="dcterms:W3CDTF">2021-01-26T19:12:38Z</dcterms:created>
  <dcterms:modified xsi:type="dcterms:W3CDTF">2023-09-22T22:21:59Z</dcterms:modified>
</cp:coreProperties>
</file>