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70" r:id="rId1"/>
    <p:sldMasterId id="2147483671" r:id="rId2"/>
  </p:sldMasterIdLst>
  <p:notesMasterIdLst>
    <p:notesMasterId r:id="rId11"/>
  </p:notesMasterIdLst>
  <p:sldIdLst>
    <p:sldId id="256" r:id="rId3"/>
    <p:sldId id="257" r:id="rId4"/>
    <p:sldId id="258" r:id="rId5"/>
    <p:sldId id="259" r:id="rId6"/>
    <p:sldId id="260" r:id="rId7"/>
    <p:sldId id="261" r:id="rId8"/>
    <p:sldId id="262" r:id="rId9"/>
    <p:sldId id="263" r:id="rId1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CC22C39-C7CA-478F-B405-B23E5BEDA6DC}">
  <a:tblStyle styleId="{BCC22C39-C7CA-478F-B405-B23E5BEDA6DC}"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20" y="5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9441d485da_2_67:notes"/>
          <p:cNvSpPr txBox="1">
            <a:spLocks noGrp="1"/>
          </p:cNvSpPr>
          <p:nvPr>
            <p:ph type="hdr" idx="2"/>
          </p:nvPr>
        </p:nvSpPr>
        <p:spPr>
          <a:xfrm>
            <a:off x="5564915" y="111084"/>
            <a:ext cx="647344" cy="195859"/>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400"/>
              <a:buFont typeface="Arial"/>
              <a:buNone/>
            </a:pPr>
            <a:r>
              <a:rPr lang="en" sz="1400" b="1" i="0" u="none" strike="noStrike" cap="none">
                <a:solidFill>
                  <a:schemeClr val="dk1"/>
                </a:solidFill>
                <a:latin typeface="Times New Roman"/>
                <a:ea typeface="Times New Roman"/>
                <a:cs typeface="Times New Roman"/>
                <a:sym typeface="Times New Roman"/>
              </a:rPr>
              <a:t>doc.: IEEE 802.11-19/xxxxr0</a:t>
            </a:r>
            <a:endParaRPr sz="1400" b="0" i="0" u="none" strike="noStrike" cap="none">
              <a:solidFill>
                <a:srgbClr val="000000"/>
              </a:solidFill>
              <a:latin typeface="Arial"/>
              <a:ea typeface="Arial"/>
              <a:cs typeface="Arial"/>
              <a:sym typeface="Arial"/>
            </a:endParaRPr>
          </a:p>
        </p:txBody>
      </p:sp>
      <p:sp>
        <p:nvSpPr>
          <p:cNvPr id="119" name="Google Shape;119;g9441d485da_2_67:notes"/>
          <p:cNvSpPr txBox="1"/>
          <p:nvPr/>
        </p:nvSpPr>
        <p:spPr>
          <a:xfrm>
            <a:off x="647344" y="108581"/>
            <a:ext cx="1210188" cy="198363"/>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a:solidFill>
                  <a:schemeClr val="dk1"/>
                </a:solidFill>
                <a:latin typeface="Times New Roman"/>
                <a:ea typeface="Times New Roman"/>
                <a:cs typeface="Times New Roman"/>
                <a:sym typeface="Times New Roman"/>
              </a:rPr>
              <a:t>November 2012</a:t>
            </a:r>
            <a:endParaRPr sz="1400" b="0" i="0" u="none" strike="noStrike" cap="none">
              <a:solidFill>
                <a:srgbClr val="000000"/>
              </a:solidFill>
              <a:latin typeface="Arial"/>
              <a:ea typeface="Arial"/>
              <a:cs typeface="Arial"/>
              <a:sym typeface="Arial"/>
            </a:endParaRPr>
          </a:p>
        </p:txBody>
      </p:sp>
      <p:sp>
        <p:nvSpPr>
          <p:cNvPr id="120" name="Google Shape;120;g9441d485da_2_67:notes"/>
          <p:cNvSpPr txBox="1">
            <a:spLocks noGrp="1"/>
          </p:cNvSpPr>
          <p:nvPr>
            <p:ph type="ftr" idx="11"/>
          </p:nvPr>
        </p:nvSpPr>
        <p:spPr>
          <a:xfrm>
            <a:off x="4070307" y="8853135"/>
            <a:ext cx="2141952" cy="170025"/>
          </a:xfrm>
          <a:prstGeom prst="rect">
            <a:avLst/>
          </a:prstGeom>
          <a:noFill/>
          <a:ln>
            <a:noFill/>
          </a:ln>
        </p:spPr>
        <p:txBody>
          <a:bodyPr spcFirstLastPara="1" wrap="square" lIns="0" tIns="0" rIns="0" bIns="0" anchor="t" anchorCtr="0">
            <a:noAutofit/>
          </a:bodyPr>
          <a:lstStyle/>
          <a:p>
            <a:pPr marL="458788" marR="0" lvl="4" indent="0" algn="r" rtl="0">
              <a:lnSpc>
                <a:spcPct val="100000"/>
              </a:lnSpc>
              <a:spcBef>
                <a:spcPts val="0"/>
              </a:spcBef>
              <a:spcAft>
                <a:spcPts val="0"/>
              </a:spcAft>
              <a:buClr>
                <a:srgbClr val="000000"/>
              </a:buClr>
              <a:buSzPts val="1200"/>
              <a:buFont typeface="Arial"/>
              <a:buNone/>
            </a:pPr>
            <a:r>
              <a:rPr lang="en" sz="1200" b="0" i="0" u="none" strike="noStrike" cap="none">
                <a:solidFill>
                  <a:schemeClr val="dk1"/>
                </a:solidFill>
                <a:latin typeface="Times New Roman"/>
                <a:ea typeface="Times New Roman"/>
                <a:cs typeface="Times New Roman"/>
                <a:sym typeface="Times New Roman"/>
              </a:rPr>
              <a:t>Sindhu Verma (Broadcom)</a:t>
            </a:r>
            <a:endParaRPr sz="1200" b="0" i="0" u="none" strike="noStrike" cap="none">
              <a:solidFill>
                <a:schemeClr val="dk1"/>
              </a:solidFill>
              <a:latin typeface="Times New Roman"/>
              <a:ea typeface="Times New Roman"/>
              <a:cs typeface="Times New Roman"/>
              <a:sym typeface="Times New Roman"/>
            </a:endParaRPr>
          </a:p>
        </p:txBody>
      </p:sp>
      <p:sp>
        <p:nvSpPr>
          <p:cNvPr id="121" name="Google Shape;121;g9441d485da_2_67:notes"/>
          <p:cNvSpPr txBox="1">
            <a:spLocks noGrp="1"/>
          </p:cNvSpPr>
          <p:nvPr>
            <p:ph type="sldNum" idx="12"/>
          </p:nvPr>
        </p:nvSpPr>
        <p:spPr>
          <a:xfrm>
            <a:off x="3175831" y="8853135"/>
            <a:ext cx="517555" cy="168088"/>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200"/>
              <a:buFont typeface="Arial"/>
              <a:buNone/>
            </a:pPr>
            <a:r>
              <a:rPr lang="en" sz="1200" b="0" i="0" u="none" strike="noStrike" cap="none">
                <a:solidFill>
                  <a:schemeClr val="dk1"/>
                </a:solidFill>
                <a:latin typeface="Times New Roman"/>
                <a:ea typeface="Times New Roman"/>
                <a:cs typeface="Times New Roman"/>
                <a:sym typeface="Times New Roman"/>
              </a:rPr>
              <a:t>Page </a:t>
            </a:r>
            <a:fld id="{00000000-1234-1234-1234-123412341234}" type="slidenum">
              <a:rPr lang="en" sz="1200" b="0" i="0" u="none" strike="noStrike" cap="none">
                <a:solidFill>
                  <a:schemeClr val="dk1"/>
                </a:solidFill>
                <a:latin typeface="Times New Roman"/>
                <a:ea typeface="Times New Roman"/>
                <a:cs typeface="Times New Roman"/>
                <a:sym typeface="Times New Roman"/>
              </a:rPr>
              <a:t>1</a:t>
            </a:fld>
            <a:endParaRPr sz="1200" b="0" i="0" u="none" strike="noStrike" cap="none">
              <a:solidFill>
                <a:schemeClr val="dk1"/>
              </a:solidFill>
              <a:latin typeface="Times New Roman"/>
              <a:ea typeface="Times New Roman"/>
              <a:cs typeface="Times New Roman"/>
              <a:sym typeface="Times New Roman"/>
            </a:endParaRPr>
          </a:p>
        </p:txBody>
      </p:sp>
      <p:sp>
        <p:nvSpPr>
          <p:cNvPr id="122" name="Google Shape;122;g9441d485da_2_67:notes"/>
          <p:cNvSpPr>
            <a:spLocks noGrp="1" noRot="1" noChangeAspect="1"/>
          </p:cNvSpPr>
          <p:nvPr>
            <p:ph type="sldImg" idx="3"/>
          </p:nvPr>
        </p:nvSpPr>
        <p:spPr>
          <a:xfrm>
            <a:off x="390525" y="690563"/>
            <a:ext cx="6076950" cy="34178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23" name="Google Shape;123;g9441d485da_2_67:notes"/>
          <p:cNvSpPr txBox="1">
            <a:spLocks noGrp="1"/>
          </p:cNvSpPr>
          <p:nvPr>
            <p:ph type="body" idx="1"/>
          </p:nvPr>
        </p:nvSpPr>
        <p:spPr>
          <a:xfrm>
            <a:off x="913332" y="4342523"/>
            <a:ext cx="5031336" cy="4117430"/>
          </a:xfrm>
          <a:prstGeom prst="rect">
            <a:avLst/>
          </a:prstGeom>
          <a:noFill/>
          <a:ln>
            <a:noFill/>
          </a:ln>
        </p:spPr>
        <p:txBody>
          <a:bodyPr spcFirstLastPara="1" wrap="square" lIns="93725" tIns="46075" rIns="93725" bIns="4607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237c6369edb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32" name="Google Shape;132;g237c6369edb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237c6369edb_0_76: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9" name="Google Shape;139;g237c6369edb_0_76:notes"/>
          <p:cNvSpPr>
            <a:spLocks noGrp="1" noRot="1" noChangeAspect="1"/>
          </p:cNvSpPr>
          <p:nvPr>
            <p:ph type="sldImg" idx="2"/>
          </p:nvPr>
        </p:nvSpPr>
        <p:spPr>
          <a:xfrm>
            <a:off x="100146" y="691355"/>
            <a:ext cx="6659400" cy="34173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219c6f52020_0_0: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6" name="Google Shape;146;g219c6f52020_0_0:notes"/>
          <p:cNvSpPr>
            <a:spLocks noGrp="1" noRot="1" noChangeAspect="1"/>
          </p:cNvSpPr>
          <p:nvPr>
            <p:ph type="sldImg" idx="2"/>
          </p:nvPr>
        </p:nvSpPr>
        <p:spPr>
          <a:xfrm>
            <a:off x="100146" y="691355"/>
            <a:ext cx="6659400" cy="34173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237c6369edb_0_82: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3" name="Google Shape;153;g237c6369edb_0_82:notes"/>
          <p:cNvSpPr>
            <a:spLocks noGrp="1" noRot="1" noChangeAspect="1"/>
          </p:cNvSpPr>
          <p:nvPr>
            <p:ph type="sldImg" idx="2"/>
          </p:nvPr>
        </p:nvSpPr>
        <p:spPr>
          <a:xfrm>
            <a:off x="100146" y="691355"/>
            <a:ext cx="6659400" cy="34173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237c6369edb_0_106: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0" name="Google Shape;160;g237c6369edb_0_106:notes"/>
          <p:cNvSpPr>
            <a:spLocks noGrp="1" noRot="1" noChangeAspect="1"/>
          </p:cNvSpPr>
          <p:nvPr>
            <p:ph type="sldImg" idx="2"/>
          </p:nvPr>
        </p:nvSpPr>
        <p:spPr>
          <a:xfrm>
            <a:off x="100146" y="691355"/>
            <a:ext cx="6659400" cy="34173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237c6369edb_0_100: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7" name="Google Shape;167;g237c6369edb_0_100:notes"/>
          <p:cNvSpPr>
            <a:spLocks noGrp="1" noRot="1" noChangeAspect="1"/>
          </p:cNvSpPr>
          <p:nvPr>
            <p:ph type="sldImg" idx="2"/>
          </p:nvPr>
        </p:nvSpPr>
        <p:spPr>
          <a:xfrm>
            <a:off x="100146" y="691355"/>
            <a:ext cx="6659400" cy="34173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9441d485da_2_141:notes"/>
          <p:cNvSpPr txBox="1">
            <a:spLocks noGrp="1"/>
          </p:cNvSpPr>
          <p:nvPr>
            <p:ph type="body" idx="1"/>
          </p:nvPr>
        </p:nvSpPr>
        <p:spPr>
          <a:xfrm>
            <a:off x="913332" y="4342523"/>
            <a:ext cx="5031336" cy="411743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74" name="Google Shape;174;g9441d485da_2_141: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59"/>
        <p:cNvGrpSpPr/>
        <p:nvPr/>
      </p:nvGrpSpPr>
      <p:grpSpPr>
        <a:xfrm>
          <a:off x="0" y="0"/>
          <a:ext cx="0" cy="0"/>
          <a:chOff x="0" y="0"/>
          <a:chExt cx="0" cy="0"/>
        </a:xfrm>
      </p:grpSpPr>
      <p:sp>
        <p:nvSpPr>
          <p:cNvPr id="60" name="Google Shape;60;p14"/>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61" name="Google Shape;61;p14"/>
          <p:cNvSpPr txBox="1">
            <a:spLocks noGrp="1"/>
          </p:cNvSpPr>
          <p:nvPr>
            <p:ph type="dt" idx="10"/>
          </p:nvPr>
        </p:nvSpPr>
        <p:spPr>
          <a:xfrm>
            <a:off x="696930" y="249450"/>
            <a:ext cx="1767000" cy="207600"/>
          </a:xfrm>
          <a:prstGeom prst="rect">
            <a:avLst/>
          </a:prstGeom>
          <a:noFill/>
          <a:ln>
            <a:noFill/>
          </a:ln>
        </p:spPr>
        <p:txBody>
          <a:bodyPr spcFirstLastPara="1" wrap="square" lIns="0" tIns="0" rIns="0" bIns="0" anchor="b" anchorCtr="0">
            <a:noAutofit/>
          </a:bodyPr>
          <a:lstStyle>
            <a:lvl1pPr lvl="0">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14"/>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63" name="Google Shape;63;p14"/>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64"/>
        <p:cNvGrpSpPr/>
        <p:nvPr/>
      </p:nvGrpSpPr>
      <p:grpSpPr>
        <a:xfrm>
          <a:off x="0" y="0"/>
          <a:ext cx="0" cy="0"/>
          <a:chOff x="0" y="0"/>
          <a:chExt cx="0" cy="0"/>
        </a:xfrm>
      </p:grpSpPr>
      <p:sp>
        <p:nvSpPr>
          <p:cNvPr id="65" name="Google Shape;65;p15"/>
          <p:cNvSpPr txBox="1">
            <a:spLocks noGrp="1"/>
          </p:cNvSpPr>
          <p:nvPr>
            <p:ph type="ctrTitle"/>
          </p:nvPr>
        </p:nvSpPr>
        <p:spPr>
          <a:xfrm>
            <a:off x="685800" y="1597819"/>
            <a:ext cx="7772400" cy="1102519"/>
          </a:xfrm>
          <a:prstGeom prst="rect">
            <a:avLst/>
          </a:prstGeom>
          <a:noFill/>
          <a:ln>
            <a:noFill/>
          </a:ln>
        </p:spPr>
        <p:txBody>
          <a:bodyPr spcFirstLastPara="1" wrap="square" lIns="92075" tIns="46025" rIns="92075" bIns="4602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66" name="Google Shape;66;p15"/>
          <p:cNvSpPr txBox="1">
            <a:spLocks noGrp="1"/>
          </p:cNvSpPr>
          <p:nvPr>
            <p:ph type="subTitle" idx="1"/>
          </p:nvPr>
        </p:nvSpPr>
        <p:spPr>
          <a:xfrm>
            <a:off x="1371600" y="2914650"/>
            <a:ext cx="6400800" cy="1314450"/>
          </a:xfrm>
          <a:prstGeom prst="rect">
            <a:avLst/>
          </a:prstGeom>
          <a:noFill/>
          <a:ln>
            <a:noFill/>
          </a:ln>
        </p:spPr>
        <p:txBody>
          <a:bodyPr spcFirstLastPara="1" wrap="square" lIns="92075" tIns="46025" rIns="92075" bIns="46025" anchor="t" anchorCtr="0">
            <a:noAutofit/>
          </a:bodyPr>
          <a:lstStyle>
            <a:lvl1pPr lvl="0" algn="ctr">
              <a:lnSpc>
                <a:spcPct val="100000"/>
              </a:lnSpc>
              <a:spcBef>
                <a:spcPts val="480"/>
              </a:spcBef>
              <a:spcAft>
                <a:spcPts val="0"/>
              </a:spcAft>
              <a:buClr>
                <a:schemeClr val="dk1"/>
              </a:buClr>
              <a:buSzPts val="2400"/>
              <a:buFont typeface="Times New Roman"/>
              <a:buNone/>
              <a:defRPr/>
            </a:lvl1pPr>
            <a:lvl2pPr lvl="1" algn="ctr">
              <a:lnSpc>
                <a:spcPct val="100000"/>
              </a:lnSpc>
              <a:spcBef>
                <a:spcPts val="400"/>
              </a:spcBef>
              <a:spcAft>
                <a:spcPts val="0"/>
              </a:spcAft>
              <a:buClr>
                <a:schemeClr val="dk1"/>
              </a:buClr>
              <a:buSzPts val="2000"/>
              <a:buFont typeface="Times New Roman"/>
              <a:buNone/>
              <a:defRPr/>
            </a:lvl2pPr>
            <a:lvl3pPr lvl="2" algn="ctr">
              <a:lnSpc>
                <a:spcPct val="100000"/>
              </a:lnSpc>
              <a:spcBef>
                <a:spcPts val="360"/>
              </a:spcBef>
              <a:spcAft>
                <a:spcPts val="0"/>
              </a:spcAft>
              <a:buClr>
                <a:schemeClr val="dk1"/>
              </a:buClr>
              <a:buSzPts val="1800"/>
              <a:buFont typeface="Times New Roman"/>
              <a:buNone/>
              <a:defRPr/>
            </a:lvl3pPr>
            <a:lvl4pPr lvl="3" algn="ctr">
              <a:lnSpc>
                <a:spcPct val="100000"/>
              </a:lnSpc>
              <a:spcBef>
                <a:spcPts val="320"/>
              </a:spcBef>
              <a:spcAft>
                <a:spcPts val="0"/>
              </a:spcAft>
              <a:buClr>
                <a:schemeClr val="dk1"/>
              </a:buClr>
              <a:buSzPts val="1600"/>
              <a:buFont typeface="Times New Roman"/>
              <a:buNone/>
              <a:defRPr/>
            </a:lvl4pPr>
            <a:lvl5pPr lvl="4" algn="ctr">
              <a:lnSpc>
                <a:spcPct val="100000"/>
              </a:lnSpc>
              <a:spcBef>
                <a:spcPts val="320"/>
              </a:spcBef>
              <a:spcAft>
                <a:spcPts val="0"/>
              </a:spcAft>
              <a:buClr>
                <a:schemeClr val="dk1"/>
              </a:buClr>
              <a:buSzPts val="1600"/>
              <a:buFont typeface="Times New Roman"/>
              <a:buNone/>
              <a:defRPr/>
            </a:lvl5pPr>
            <a:lvl6pPr lvl="5" algn="ctr">
              <a:lnSpc>
                <a:spcPct val="100000"/>
              </a:lnSpc>
              <a:spcBef>
                <a:spcPts val="320"/>
              </a:spcBef>
              <a:spcAft>
                <a:spcPts val="0"/>
              </a:spcAft>
              <a:buClr>
                <a:schemeClr val="dk1"/>
              </a:buClr>
              <a:buSzPts val="1600"/>
              <a:buFont typeface="Times New Roman"/>
              <a:buNone/>
              <a:defRPr/>
            </a:lvl6pPr>
            <a:lvl7pPr lvl="6" algn="ctr">
              <a:lnSpc>
                <a:spcPct val="100000"/>
              </a:lnSpc>
              <a:spcBef>
                <a:spcPts val="320"/>
              </a:spcBef>
              <a:spcAft>
                <a:spcPts val="0"/>
              </a:spcAft>
              <a:buClr>
                <a:schemeClr val="dk1"/>
              </a:buClr>
              <a:buSzPts val="1600"/>
              <a:buFont typeface="Times New Roman"/>
              <a:buNone/>
              <a:defRPr/>
            </a:lvl7pPr>
            <a:lvl8pPr lvl="7" algn="ctr">
              <a:lnSpc>
                <a:spcPct val="100000"/>
              </a:lnSpc>
              <a:spcBef>
                <a:spcPts val="320"/>
              </a:spcBef>
              <a:spcAft>
                <a:spcPts val="0"/>
              </a:spcAft>
              <a:buClr>
                <a:schemeClr val="dk1"/>
              </a:buClr>
              <a:buSzPts val="1600"/>
              <a:buFont typeface="Times New Roman"/>
              <a:buNone/>
              <a:defRPr/>
            </a:lvl8pPr>
            <a:lvl9pPr lvl="8" algn="ctr">
              <a:lnSpc>
                <a:spcPct val="100000"/>
              </a:lnSpc>
              <a:spcBef>
                <a:spcPts val="320"/>
              </a:spcBef>
              <a:spcAft>
                <a:spcPts val="0"/>
              </a:spcAft>
              <a:buClr>
                <a:schemeClr val="dk1"/>
              </a:buClr>
              <a:buSzPts val="1600"/>
              <a:buFont typeface="Times New Roman"/>
              <a:buNone/>
              <a:defRPr/>
            </a:lvl9pPr>
          </a:lstStyle>
          <a:p>
            <a:endParaRPr/>
          </a:p>
        </p:txBody>
      </p:sp>
      <p:sp>
        <p:nvSpPr>
          <p:cNvPr id="67" name="Google Shape;67;p15"/>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8" name="Google Shape;68;p15"/>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69"/>
        <p:cNvGrpSpPr/>
        <p:nvPr/>
      </p:nvGrpSpPr>
      <p:grpSpPr>
        <a:xfrm>
          <a:off x="0" y="0"/>
          <a:ext cx="0" cy="0"/>
          <a:chOff x="0" y="0"/>
          <a:chExt cx="0" cy="0"/>
        </a:xfrm>
      </p:grpSpPr>
      <p:sp>
        <p:nvSpPr>
          <p:cNvPr id="70" name="Google Shape;70;p16"/>
          <p:cNvSpPr txBox="1">
            <a:spLocks noGrp="1"/>
          </p:cNvSpPr>
          <p:nvPr>
            <p:ph type="title"/>
          </p:nvPr>
        </p:nvSpPr>
        <p:spPr>
          <a:xfrm>
            <a:off x="722313" y="3305175"/>
            <a:ext cx="7772400" cy="1021556"/>
          </a:xfrm>
          <a:prstGeom prst="rect">
            <a:avLst/>
          </a:prstGeom>
          <a:noFill/>
          <a:ln>
            <a:noFill/>
          </a:ln>
        </p:spPr>
        <p:txBody>
          <a:bodyPr spcFirstLastPara="1" wrap="square" lIns="92075" tIns="46025" rIns="92075" bIns="46025" anchor="t" anchorCtr="0">
            <a:noAutofit/>
          </a:bodyPr>
          <a:lstStyle>
            <a:lvl1pPr lvl="0" algn="l">
              <a:lnSpc>
                <a:spcPct val="100000"/>
              </a:lnSpc>
              <a:spcBef>
                <a:spcPts val="0"/>
              </a:spcBef>
              <a:spcAft>
                <a:spcPts val="0"/>
              </a:spcAft>
              <a:buSzPts val="1400"/>
              <a:buNone/>
              <a:defRPr sz="4000" b="1" cap="none"/>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71" name="Google Shape;71;p16"/>
          <p:cNvSpPr txBox="1">
            <a:spLocks noGrp="1"/>
          </p:cNvSpPr>
          <p:nvPr>
            <p:ph type="body" idx="1"/>
          </p:nvPr>
        </p:nvSpPr>
        <p:spPr>
          <a:xfrm>
            <a:off x="722313" y="2180035"/>
            <a:ext cx="7772400" cy="1125140"/>
          </a:xfrm>
          <a:prstGeom prst="rect">
            <a:avLst/>
          </a:prstGeom>
          <a:noFill/>
          <a:ln>
            <a:noFill/>
          </a:ln>
        </p:spPr>
        <p:txBody>
          <a:bodyPr spcFirstLastPara="1" wrap="square" lIns="92075" tIns="46025" rIns="92075" bIns="46025" anchor="b" anchorCtr="0">
            <a:noAutofit/>
          </a:bodyPr>
          <a:lstStyle>
            <a:lvl1pPr marL="457200" lvl="0" indent="-228600" algn="l">
              <a:lnSpc>
                <a:spcPct val="100000"/>
              </a:lnSpc>
              <a:spcBef>
                <a:spcPts val="400"/>
              </a:spcBef>
              <a:spcAft>
                <a:spcPts val="0"/>
              </a:spcAft>
              <a:buClr>
                <a:schemeClr val="dk1"/>
              </a:buClr>
              <a:buSzPts val="2000"/>
              <a:buFont typeface="Times New Roman"/>
              <a:buNone/>
              <a:defRPr sz="2000"/>
            </a:lvl1pPr>
            <a:lvl2pPr marL="914400" lvl="1" indent="-228600" algn="l">
              <a:lnSpc>
                <a:spcPct val="100000"/>
              </a:lnSpc>
              <a:spcBef>
                <a:spcPts val="360"/>
              </a:spcBef>
              <a:spcAft>
                <a:spcPts val="0"/>
              </a:spcAft>
              <a:buClr>
                <a:schemeClr val="dk1"/>
              </a:buClr>
              <a:buSzPts val="1800"/>
              <a:buFont typeface="Times New Roman"/>
              <a:buNone/>
              <a:defRPr sz="1800"/>
            </a:lvl2pPr>
            <a:lvl3pPr marL="1371600" lvl="2" indent="-228600" algn="l">
              <a:lnSpc>
                <a:spcPct val="100000"/>
              </a:lnSpc>
              <a:spcBef>
                <a:spcPts val="320"/>
              </a:spcBef>
              <a:spcAft>
                <a:spcPts val="0"/>
              </a:spcAft>
              <a:buClr>
                <a:schemeClr val="dk1"/>
              </a:buClr>
              <a:buSzPts val="1600"/>
              <a:buFont typeface="Times New Roman"/>
              <a:buNone/>
              <a:defRPr sz="1600"/>
            </a:lvl3pPr>
            <a:lvl4pPr marL="1828800" lvl="3" indent="-228600" algn="l">
              <a:lnSpc>
                <a:spcPct val="100000"/>
              </a:lnSpc>
              <a:spcBef>
                <a:spcPts val="280"/>
              </a:spcBef>
              <a:spcAft>
                <a:spcPts val="0"/>
              </a:spcAft>
              <a:buClr>
                <a:schemeClr val="dk1"/>
              </a:buClr>
              <a:buSzPts val="1400"/>
              <a:buFont typeface="Times New Roman"/>
              <a:buNone/>
              <a:defRPr sz="1400"/>
            </a:lvl4pPr>
            <a:lvl5pPr marL="2286000" lvl="4" indent="-228600" algn="l">
              <a:lnSpc>
                <a:spcPct val="100000"/>
              </a:lnSpc>
              <a:spcBef>
                <a:spcPts val="280"/>
              </a:spcBef>
              <a:spcAft>
                <a:spcPts val="0"/>
              </a:spcAft>
              <a:buClr>
                <a:schemeClr val="dk1"/>
              </a:buClr>
              <a:buSzPts val="1400"/>
              <a:buFont typeface="Times New Roman"/>
              <a:buNone/>
              <a:defRPr sz="1400"/>
            </a:lvl5pPr>
            <a:lvl6pPr marL="2743200" lvl="5" indent="-228600" algn="l">
              <a:lnSpc>
                <a:spcPct val="100000"/>
              </a:lnSpc>
              <a:spcBef>
                <a:spcPts val="280"/>
              </a:spcBef>
              <a:spcAft>
                <a:spcPts val="0"/>
              </a:spcAft>
              <a:buClr>
                <a:schemeClr val="dk1"/>
              </a:buClr>
              <a:buSzPts val="1400"/>
              <a:buFont typeface="Times New Roman"/>
              <a:buNone/>
              <a:defRPr sz="1400"/>
            </a:lvl6pPr>
            <a:lvl7pPr marL="3200400" lvl="6" indent="-228600" algn="l">
              <a:lnSpc>
                <a:spcPct val="100000"/>
              </a:lnSpc>
              <a:spcBef>
                <a:spcPts val="280"/>
              </a:spcBef>
              <a:spcAft>
                <a:spcPts val="0"/>
              </a:spcAft>
              <a:buClr>
                <a:schemeClr val="dk1"/>
              </a:buClr>
              <a:buSzPts val="1400"/>
              <a:buFont typeface="Times New Roman"/>
              <a:buNone/>
              <a:defRPr sz="1400"/>
            </a:lvl7pPr>
            <a:lvl8pPr marL="3657600" lvl="7" indent="-228600" algn="l">
              <a:lnSpc>
                <a:spcPct val="100000"/>
              </a:lnSpc>
              <a:spcBef>
                <a:spcPts val="280"/>
              </a:spcBef>
              <a:spcAft>
                <a:spcPts val="0"/>
              </a:spcAft>
              <a:buClr>
                <a:schemeClr val="dk1"/>
              </a:buClr>
              <a:buSzPts val="1400"/>
              <a:buFont typeface="Times New Roman"/>
              <a:buNone/>
              <a:defRPr sz="1400"/>
            </a:lvl8pPr>
            <a:lvl9pPr marL="4114800" lvl="8" indent="-228600" algn="l">
              <a:lnSpc>
                <a:spcPct val="100000"/>
              </a:lnSpc>
              <a:spcBef>
                <a:spcPts val="280"/>
              </a:spcBef>
              <a:spcAft>
                <a:spcPts val="0"/>
              </a:spcAft>
              <a:buClr>
                <a:schemeClr val="dk1"/>
              </a:buClr>
              <a:buSzPts val="1400"/>
              <a:buFont typeface="Times New Roman"/>
              <a:buNone/>
              <a:defRPr sz="1400"/>
            </a:lvl9pPr>
          </a:lstStyle>
          <a:p>
            <a:endParaRPr/>
          </a:p>
        </p:txBody>
      </p:sp>
      <p:sp>
        <p:nvSpPr>
          <p:cNvPr id="72" name="Google Shape;72;p16"/>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6"/>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74"/>
        <p:cNvGrpSpPr/>
        <p:nvPr/>
      </p:nvGrpSpPr>
      <p:grpSpPr>
        <a:xfrm>
          <a:off x="0" y="0"/>
          <a:ext cx="0" cy="0"/>
          <a:chOff x="0" y="0"/>
          <a:chExt cx="0" cy="0"/>
        </a:xfrm>
      </p:grpSpPr>
      <p:sp>
        <p:nvSpPr>
          <p:cNvPr id="75" name="Google Shape;75;p17"/>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76" name="Google Shape;76;p17"/>
          <p:cNvSpPr txBox="1">
            <a:spLocks noGrp="1"/>
          </p:cNvSpPr>
          <p:nvPr>
            <p:ph type="body" idx="1"/>
          </p:nvPr>
        </p:nvSpPr>
        <p:spPr>
          <a:xfrm>
            <a:off x="685800" y="1485900"/>
            <a:ext cx="3810000" cy="3086100"/>
          </a:xfrm>
          <a:prstGeom prst="rect">
            <a:avLst/>
          </a:prstGeom>
          <a:noFill/>
          <a:ln>
            <a:noFill/>
          </a:ln>
        </p:spPr>
        <p:txBody>
          <a:bodyPr spcFirstLastPara="1" wrap="square" lIns="92075" tIns="46025" rIns="92075" bIns="46025" anchor="t" anchorCtr="0">
            <a:noAutofit/>
          </a:bodyPr>
          <a:lstStyle>
            <a:lvl1pPr marL="457200" lvl="0" indent="-406400" algn="l">
              <a:lnSpc>
                <a:spcPct val="100000"/>
              </a:lnSpc>
              <a:spcBef>
                <a:spcPts val="560"/>
              </a:spcBef>
              <a:spcAft>
                <a:spcPts val="0"/>
              </a:spcAft>
              <a:buClr>
                <a:schemeClr val="dk1"/>
              </a:buClr>
              <a:buSzPts val="2800"/>
              <a:buFont typeface="Times New Roman"/>
              <a:buChar char="•"/>
              <a:defRPr sz="2800"/>
            </a:lvl1pPr>
            <a:lvl2pPr marL="914400" lvl="1" indent="-381000" algn="l">
              <a:lnSpc>
                <a:spcPct val="100000"/>
              </a:lnSpc>
              <a:spcBef>
                <a:spcPts val="480"/>
              </a:spcBef>
              <a:spcAft>
                <a:spcPts val="0"/>
              </a:spcAft>
              <a:buClr>
                <a:schemeClr val="dk1"/>
              </a:buClr>
              <a:buSzPts val="2400"/>
              <a:buFont typeface="Times New Roman"/>
              <a:buChar char="–"/>
              <a:defRPr sz="2400"/>
            </a:lvl2pPr>
            <a:lvl3pPr marL="1371600" lvl="2" indent="-355600" algn="l">
              <a:lnSpc>
                <a:spcPct val="100000"/>
              </a:lnSpc>
              <a:spcBef>
                <a:spcPts val="400"/>
              </a:spcBef>
              <a:spcAft>
                <a:spcPts val="0"/>
              </a:spcAft>
              <a:buClr>
                <a:schemeClr val="dk1"/>
              </a:buClr>
              <a:buSzPts val="2000"/>
              <a:buFont typeface="Times New Roman"/>
              <a:buChar char="•"/>
              <a:defRPr sz="2000"/>
            </a:lvl3pPr>
            <a:lvl4pPr marL="1828800" lvl="3" indent="-342900" algn="l">
              <a:lnSpc>
                <a:spcPct val="100000"/>
              </a:lnSpc>
              <a:spcBef>
                <a:spcPts val="360"/>
              </a:spcBef>
              <a:spcAft>
                <a:spcPts val="0"/>
              </a:spcAft>
              <a:buClr>
                <a:schemeClr val="dk1"/>
              </a:buClr>
              <a:buSzPts val="1800"/>
              <a:buFont typeface="Times New Roman"/>
              <a:buChar char="–"/>
              <a:defRPr sz="1800"/>
            </a:lvl4pPr>
            <a:lvl5pPr marL="2286000" lvl="4" indent="-342900" algn="l">
              <a:lnSpc>
                <a:spcPct val="100000"/>
              </a:lnSpc>
              <a:spcBef>
                <a:spcPts val="360"/>
              </a:spcBef>
              <a:spcAft>
                <a:spcPts val="0"/>
              </a:spcAft>
              <a:buClr>
                <a:schemeClr val="dk1"/>
              </a:buClr>
              <a:buSzPts val="1800"/>
              <a:buFont typeface="Times New Roman"/>
              <a:buChar char="•"/>
              <a:defRPr sz="1800"/>
            </a:lvl5pPr>
            <a:lvl6pPr marL="2743200" lvl="5" indent="-342900" algn="l">
              <a:lnSpc>
                <a:spcPct val="100000"/>
              </a:lnSpc>
              <a:spcBef>
                <a:spcPts val="360"/>
              </a:spcBef>
              <a:spcAft>
                <a:spcPts val="0"/>
              </a:spcAft>
              <a:buClr>
                <a:schemeClr val="dk1"/>
              </a:buClr>
              <a:buSzPts val="1800"/>
              <a:buFont typeface="Times New Roman"/>
              <a:buChar char="•"/>
              <a:defRPr sz="1800"/>
            </a:lvl6pPr>
            <a:lvl7pPr marL="3200400" lvl="6" indent="-342900" algn="l">
              <a:lnSpc>
                <a:spcPct val="100000"/>
              </a:lnSpc>
              <a:spcBef>
                <a:spcPts val="360"/>
              </a:spcBef>
              <a:spcAft>
                <a:spcPts val="0"/>
              </a:spcAft>
              <a:buClr>
                <a:schemeClr val="dk1"/>
              </a:buClr>
              <a:buSzPts val="1800"/>
              <a:buFont typeface="Times New Roman"/>
              <a:buChar char="•"/>
              <a:defRPr sz="1800"/>
            </a:lvl7pPr>
            <a:lvl8pPr marL="3657600" lvl="7" indent="-342900" algn="l">
              <a:lnSpc>
                <a:spcPct val="100000"/>
              </a:lnSpc>
              <a:spcBef>
                <a:spcPts val="360"/>
              </a:spcBef>
              <a:spcAft>
                <a:spcPts val="0"/>
              </a:spcAft>
              <a:buClr>
                <a:schemeClr val="dk1"/>
              </a:buClr>
              <a:buSzPts val="1800"/>
              <a:buFont typeface="Times New Roman"/>
              <a:buChar char="•"/>
              <a:defRPr sz="1800"/>
            </a:lvl8pPr>
            <a:lvl9pPr marL="4114800" lvl="8" indent="-342900" algn="l">
              <a:lnSpc>
                <a:spcPct val="100000"/>
              </a:lnSpc>
              <a:spcBef>
                <a:spcPts val="360"/>
              </a:spcBef>
              <a:spcAft>
                <a:spcPts val="0"/>
              </a:spcAft>
              <a:buClr>
                <a:schemeClr val="dk1"/>
              </a:buClr>
              <a:buSzPts val="1800"/>
              <a:buFont typeface="Times New Roman"/>
              <a:buChar char="•"/>
              <a:defRPr sz="1800"/>
            </a:lvl9pPr>
          </a:lstStyle>
          <a:p>
            <a:endParaRPr/>
          </a:p>
        </p:txBody>
      </p:sp>
      <p:sp>
        <p:nvSpPr>
          <p:cNvPr id="77" name="Google Shape;77;p17"/>
          <p:cNvSpPr txBox="1">
            <a:spLocks noGrp="1"/>
          </p:cNvSpPr>
          <p:nvPr>
            <p:ph type="body" idx="2"/>
          </p:nvPr>
        </p:nvSpPr>
        <p:spPr>
          <a:xfrm>
            <a:off x="4648200" y="1485900"/>
            <a:ext cx="3810000" cy="3086100"/>
          </a:xfrm>
          <a:prstGeom prst="rect">
            <a:avLst/>
          </a:prstGeom>
          <a:noFill/>
          <a:ln>
            <a:noFill/>
          </a:ln>
        </p:spPr>
        <p:txBody>
          <a:bodyPr spcFirstLastPara="1" wrap="square" lIns="92075" tIns="46025" rIns="92075" bIns="46025" anchor="t" anchorCtr="0">
            <a:noAutofit/>
          </a:bodyPr>
          <a:lstStyle>
            <a:lvl1pPr marL="457200" lvl="0" indent="-406400" algn="l">
              <a:lnSpc>
                <a:spcPct val="100000"/>
              </a:lnSpc>
              <a:spcBef>
                <a:spcPts val="560"/>
              </a:spcBef>
              <a:spcAft>
                <a:spcPts val="0"/>
              </a:spcAft>
              <a:buClr>
                <a:schemeClr val="dk1"/>
              </a:buClr>
              <a:buSzPts val="2800"/>
              <a:buFont typeface="Times New Roman"/>
              <a:buChar char="•"/>
              <a:defRPr sz="2800"/>
            </a:lvl1pPr>
            <a:lvl2pPr marL="914400" lvl="1" indent="-381000" algn="l">
              <a:lnSpc>
                <a:spcPct val="100000"/>
              </a:lnSpc>
              <a:spcBef>
                <a:spcPts val="480"/>
              </a:spcBef>
              <a:spcAft>
                <a:spcPts val="0"/>
              </a:spcAft>
              <a:buClr>
                <a:schemeClr val="dk1"/>
              </a:buClr>
              <a:buSzPts val="2400"/>
              <a:buFont typeface="Times New Roman"/>
              <a:buChar char="–"/>
              <a:defRPr sz="2400"/>
            </a:lvl2pPr>
            <a:lvl3pPr marL="1371600" lvl="2" indent="-355600" algn="l">
              <a:lnSpc>
                <a:spcPct val="100000"/>
              </a:lnSpc>
              <a:spcBef>
                <a:spcPts val="400"/>
              </a:spcBef>
              <a:spcAft>
                <a:spcPts val="0"/>
              </a:spcAft>
              <a:buClr>
                <a:schemeClr val="dk1"/>
              </a:buClr>
              <a:buSzPts val="2000"/>
              <a:buFont typeface="Times New Roman"/>
              <a:buChar char="•"/>
              <a:defRPr sz="2000"/>
            </a:lvl3pPr>
            <a:lvl4pPr marL="1828800" lvl="3" indent="-342900" algn="l">
              <a:lnSpc>
                <a:spcPct val="100000"/>
              </a:lnSpc>
              <a:spcBef>
                <a:spcPts val="360"/>
              </a:spcBef>
              <a:spcAft>
                <a:spcPts val="0"/>
              </a:spcAft>
              <a:buClr>
                <a:schemeClr val="dk1"/>
              </a:buClr>
              <a:buSzPts val="1800"/>
              <a:buFont typeface="Times New Roman"/>
              <a:buChar char="–"/>
              <a:defRPr sz="1800"/>
            </a:lvl4pPr>
            <a:lvl5pPr marL="2286000" lvl="4" indent="-342900" algn="l">
              <a:lnSpc>
                <a:spcPct val="100000"/>
              </a:lnSpc>
              <a:spcBef>
                <a:spcPts val="360"/>
              </a:spcBef>
              <a:spcAft>
                <a:spcPts val="0"/>
              </a:spcAft>
              <a:buClr>
                <a:schemeClr val="dk1"/>
              </a:buClr>
              <a:buSzPts val="1800"/>
              <a:buFont typeface="Times New Roman"/>
              <a:buChar char="•"/>
              <a:defRPr sz="1800"/>
            </a:lvl5pPr>
            <a:lvl6pPr marL="2743200" lvl="5" indent="-342900" algn="l">
              <a:lnSpc>
                <a:spcPct val="100000"/>
              </a:lnSpc>
              <a:spcBef>
                <a:spcPts val="360"/>
              </a:spcBef>
              <a:spcAft>
                <a:spcPts val="0"/>
              </a:spcAft>
              <a:buClr>
                <a:schemeClr val="dk1"/>
              </a:buClr>
              <a:buSzPts val="1800"/>
              <a:buFont typeface="Times New Roman"/>
              <a:buChar char="•"/>
              <a:defRPr sz="1800"/>
            </a:lvl6pPr>
            <a:lvl7pPr marL="3200400" lvl="6" indent="-342900" algn="l">
              <a:lnSpc>
                <a:spcPct val="100000"/>
              </a:lnSpc>
              <a:spcBef>
                <a:spcPts val="360"/>
              </a:spcBef>
              <a:spcAft>
                <a:spcPts val="0"/>
              </a:spcAft>
              <a:buClr>
                <a:schemeClr val="dk1"/>
              </a:buClr>
              <a:buSzPts val="1800"/>
              <a:buFont typeface="Times New Roman"/>
              <a:buChar char="•"/>
              <a:defRPr sz="1800"/>
            </a:lvl7pPr>
            <a:lvl8pPr marL="3657600" lvl="7" indent="-342900" algn="l">
              <a:lnSpc>
                <a:spcPct val="100000"/>
              </a:lnSpc>
              <a:spcBef>
                <a:spcPts val="360"/>
              </a:spcBef>
              <a:spcAft>
                <a:spcPts val="0"/>
              </a:spcAft>
              <a:buClr>
                <a:schemeClr val="dk1"/>
              </a:buClr>
              <a:buSzPts val="1800"/>
              <a:buFont typeface="Times New Roman"/>
              <a:buChar char="•"/>
              <a:defRPr sz="1800"/>
            </a:lvl8pPr>
            <a:lvl9pPr marL="4114800" lvl="8" indent="-342900" algn="l">
              <a:lnSpc>
                <a:spcPct val="100000"/>
              </a:lnSpc>
              <a:spcBef>
                <a:spcPts val="360"/>
              </a:spcBef>
              <a:spcAft>
                <a:spcPts val="0"/>
              </a:spcAft>
              <a:buClr>
                <a:schemeClr val="dk1"/>
              </a:buClr>
              <a:buSzPts val="1800"/>
              <a:buFont typeface="Times New Roman"/>
              <a:buChar char="•"/>
              <a:defRPr sz="1800"/>
            </a:lvl9pPr>
          </a:lstStyle>
          <a:p>
            <a:endParaRPr/>
          </a:p>
        </p:txBody>
      </p:sp>
      <p:sp>
        <p:nvSpPr>
          <p:cNvPr id="78" name="Google Shape;78;p17"/>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7"/>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80"/>
        <p:cNvGrpSpPr/>
        <p:nvPr/>
      </p:nvGrpSpPr>
      <p:grpSpPr>
        <a:xfrm>
          <a:off x="0" y="0"/>
          <a:ext cx="0" cy="0"/>
          <a:chOff x="0" y="0"/>
          <a:chExt cx="0" cy="0"/>
        </a:xfrm>
      </p:grpSpPr>
      <p:sp>
        <p:nvSpPr>
          <p:cNvPr id="81" name="Google Shape;81;p18"/>
          <p:cNvSpPr txBox="1">
            <a:spLocks noGrp="1"/>
          </p:cNvSpPr>
          <p:nvPr>
            <p:ph type="title"/>
          </p:nvPr>
        </p:nvSpPr>
        <p:spPr>
          <a:xfrm>
            <a:off x="457200" y="205978"/>
            <a:ext cx="8229600" cy="857250"/>
          </a:xfrm>
          <a:prstGeom prst="rect">
            <a:avLst/>
          </a:prstGeom>
          <a:noFill/>
          <a:ln>
            <a:noFill/>
          </a:ln>
        </p:spPr>
        <p:txBody>
          <a:bodyPr spcFirstLastPara="1" wrap="square" lIns="92075" tIns="46025" rIns="92075" bIns="4602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82" name="Google Shape;82;p18"/>
          <p:cNvSpPr txBox="1">
            <a:spLocks noGrp="1"/>
          </p:cNvSpPr>
          <p:nvPr>
            <p:ph type="body" idx="1"/>
          </p:nvPr>
        </p:nvSpPr>
        <p:spPr>
          <a:xfrm>
            <a:off x="457200" y="1151335"/>
            <a:ext cx="4040188" cy="479822"/>
          </a:xfrm>
          <a:prstGeom prst="rect">
            <a:avLst/>
          </a:prstGeom>
          <a:noFill/>
          <a:ln>
            <a:noFill/>
          </a:ln>
        </p:spPr>
        <p:txBody>
          <a:bodyPr spcFirstLastPara="1" wrap="square" lIns="92075" tIns="46025" rIns="92075" bIns="46025" anchor="b" anchorCtr="0">
            <a:noAutofit/>
          </a:bodyPr>
          <a:lstStyle>
            <a:lvl1pPr marL="457200" lvl="0" indent="-228600" algn="l">
              <a:lnSpc>
                <a:spcPct val="100000"/>
              </a:lnSpc>
              <a:spcBef>
                <a:spcPts val="480"/>
              </a:spcBef>
              <a:spcAft>
                <a:spcPts val="0"/>
              </a:spcAft>
              <a:buClr>
                <a:schemeClr val="dk1"/>
              </a:buClr>
              <a:buSzPts val="2400"/>
              <a:buFont typeface="Times New Roman"/>
              <a:buNone/>
              <a:defRPr sz="2400" b="1"/>
            </a:lvl1pPr>
            <a:lvl2pPr marL="914400" lvl="1" indent="-228600" algn="l">
              <a:lnSpc>
                <a:spcPct val="100000"/>
              </a:lnSpc>
              <a:spcBef>
                <a:spcPts val="400"/>
              </a:spcBef>
              <a:spcAft>
                <a:spcPts val="0"/>
              </a:spcAft>
              <a:buClr>
                <a:schemeClr val="dk1"/>
              </a:buClr>
              <a:buSzPts val="2000"/>
              <a:buFont typeface="Times New Roman"/>
              <a:buNone/>
              <a:defRPr sz="2000" b="1"/>
            </a:lvl2pPr>
            <a:lvl3pPr marL="1371600" lvl="2" indent="-228600" algn="l">
              <a:lnSpc>
                <a:spcPct val="100000"/>
              </a:lnSpc>
              <a:spcBef>
                <a:spcPts val="360"/>
              </a:spcBef>
              <a:spcAft>
                <a:spcPts val="0"/>
              </a:spcAft>
              <a:buClr>
                <a:schemeClr val="dk1"/>
              </a:buClr>
              <a:buSzPts val="1800"/>
              <a:buFont typeface="Times New Roman"/>
              <a:buNone/>
              <a:defRPr sz="1800" b="1"/>
            </a:lvl3pPr>
            <a:lvl4pPr marL="1828800" lvl="3" indent="-228600" algn="l">
              <a:lnSpc>
                <a:spcPct val="100000"/>
              </a:lnSpc>
              <a:spcBef>
                <a:spcPts val="320"/>
              </a:spcBef>
              <a:spcAft>
                <a:spcPts val="0"/>
              </a:spcAft>
              <a:buClr>
                <a:schemeClr val="dk1"/>
              </a:buClr>
              <a:buSzPts val="1600"/>
              <a:buFont typeface="Times New Roman"/>
              <a:buNone/>
              <a:defRPr sz="1600" b="1"/>
            </a:lvl4pPr>
            <a:lvl5pPr marL="2286000" lvl="4" indent="-228600" algn="l">
              <a:lnSpc>
                <a:spcPct val="100000"/>
              </a:lnSpc>
              <a:spcBef>
                <a:spcPts val="320"/>
              </a:spcBef>
              <a:spcAft>
                <a:spcPts val="0"/>
              </a:spcAft>
              <a:buClr>
                <a:schemeClr val="dk1"/>
              </a:buClr>
              <a:buSzPts val="1600"/>
              <a:buFont typeface="Times New Roman"/>
              <a:buNone/>
              <a:defRPr sz="1600" b="1"/>
            </a:lvl5pPr>
            <a:lvl6pPr marL="2743200" lvl="5" indent="-228600" algn="l">
              <a:lnSpc>
                <a:spcPct val="100000"/>
              </a:lnSpc>
              <a:spcBef>
                <a:spcPts val="320"/>
              </a:spcBef>
              <a:spcAft>
                <a:spcPts val="0"/>
              </a:spcAft>
              <a:buClr>
                <a:schemeClr val="dk1"/>
              </a:buClr>
              <a:buSzPts val="1600"/>
              <a:buFont typeface="Times New Roman"/>
              <a:buNone/>
              <a:defRPr sz="1600" b="1"/>
            </a:lvl6pPr>
            <a:lvl7pPr marL="3200400" lvl="6" indent="-228600" algn="l">
              <a:lnSpc>
                <a:spcPct val="100000"/>
              </a:lnSpc>
              <a:spcBef>
                <a:spcPts val="320"/>
              </a:spcBef>
              <a:spcAft>
                <a:spcPts val="0"/>
              </a:spcAft>
              <a:buClr>
                <a:schemeClr val="dk1"/>
              </a:buClr>
              <a:buSzPts val="1600"/>
              <a:buFont typeface="Times New Roman"/>
              <a:buNone/>
              <a:defRPr sz="1600" b="1"/>
            </a:lvl7pPr>
            <a:lvl8pPr marL="3657600" lvl="7" indent="-228600" algn="l">
              <a:lnSpc>
                <a:spcPct val="100000"/>
              </a:lnSpc>
              <a:spcBef>
                <a:spcPts val="320"/>
              </a:spcBef>
              <a:spcAft>
                <a:spcPts val="0"/>
              </a:spcAft>
              <a:buClr>
                <a:schemeClr val="dk1"/>
              </a:buClr>
              <a:buSzPts val="1600"/>
              <a:buFont typeface="Times New Roman"/>
              <a:buNone/>
              <a:defRPr sz="1600" b="1"/>
            </a:lvl8pPr>
            <a:lvl9pPr marL="4114800" lvl="8" indent="-228600" algn="l">
              <a:lnSpc>
                <a:spcPct val="100000"/>
              </a:lnSpc>
              <a:spcBef>
                <a:spcPts val="320"/>
              </a:spcBef>
              <a:spcAft>
                <a:spcPts val="0"/>
              </a:spcAft>
              <a:buClr>
                <a:schemeClr val="dk1"/>
              </a:buClr>
              <a:buSzPts val="1600"/>
              <a:buFont typeface="Times New Roman"/>
              <a:buNone/>
              <a:defRPr sz="1600" b="1"/>
            </a:lvl9pPr>
          </a:lstStyle>
          <a:p>
            <a:endParaRPr/>
          </a:p>
        </p:txBody>
      </p:sp>
      <p:sp>
        <p:nvSpPr>
          <p:cNvPr id="83" name="Google Shape;83;p18"/>
          <p:cNvSpPr txBox="1">
            <a:spLocks noGrp="1"/>
          </p:cNvSpPr>
          <p:nvPr>
            <p:ph type="body" idx="2"/>
          </p:nvPr>
        </p:nvSpPr>
        <p:spPr>
          <a:xfrm>
            <a:off x="457200" y="1631156"/>
            <a:ext cx="4040188" cy="2963466"/>
          </a:xfrm>
          <a:prstGeom prst="rect">
            <a:avLst/>
          </a:prstGeom>
          <a:noFill/>
          <a:ln>
            <a:noFill/>
          </a:ln>
        </p:spPr>
        <p:txBody>
          <a:bodyPr spcFirstLastPara="1" wrap="square" lIns="92075" tIns="46025" rIns="92075" bIns="46025" anchor="t" anchorCtr="0">
            <a:noAutofit/>
          </a:bodyPr>
          <a:lstStyle>
            <a:lvl1pPr marL="457200" lvl="0" indent="-381000" algn="l">
              <a:lnSpc>
                <a:spcPct val="100000"/>
              </a:lnSpc>
              <a:spcBef>
                <a:spcPts val="480"/>
              </a:spcBef>
              <a:spcAft>
                <a:spcPts val="0"/>
              </a:spcAft>
              <a:buClr>
                <a:schemeClr val="dk1"/>
              </a:buClr>
              <a:buSzPts val="2400"/>
              <a:buFont typeface="Times New Roman"/>
              <a:buChar char="•"/>
              <a:defRPr sz="2400"/>
            </a:lvl1pPr>
            <a:lvl2pPr marL="914400" lvl="1" indent="-355600" algn="l">
              <a:lnSpc>
                <a:spcPct val="100000"/>
              </a:lnSpc>
              <a:spcBef>
                <a:spcPts val="400"/>
              </a:spcBef>
              <a:spcAft>
                <a:spcPts val="0"/>
              </a:spcAft>
              <a:buClr>
                <a:schemeClr val="dk1"/>
              </a:buClr>
              <a:buSzPts val="2000"/>
              <a:buFont typeface="Times New Roman"/>
              <a:buChar char="–"/>
              <a:defRPr sz="2000"/>
            </a:lvl2pPr>
            <a:lvl3pPr marL="1371600" lvl="2" indent="-342900" algn="l">
              <a:lnSpc>
                <a:spcPct val="100000"/>
              </a:lnSpc>
              <a:spcBef>
                <a:spcPts val="360"/>
              </a:spcBef>
              <a:spcAft>
                <a:spcPts val="0"/>
              </a:spcAft>
              <a:buClr>
                <a:schemeClr val="dk1"/>
              </a:buClr>
              <a:buSzPts val="1800"/>
              <a:buFont typeface="Times New Roman"/>
              <a:buChar char="•"/>
              <a:defRPr sz="1800"/>
            </a:lvl3pPr>
            <a:lvl4pPr marL="1828800" lvl="3" indent="-330200" algn="l">
              <a:lnSpc>
                <a:spcPct val="100000"/>
              </a:lnSpc>
              <a:spcBef>
                <a:spcPts val="320"/>
              </a:spcBef>
              <a:spcAft>
                <a:spcPts val="0"/>
              </a:spcAft>
              <a:buClr>
                <a:schemeClr val="dk1"/>
              </a:buClr>
              <a:buSzPts val="1600"/>
              <a:buFont typeface="Times New Roman"/>
              <a:buChar char="–"/>
              <a:defRPr sz="1600"/>
            </a:lvl4pPr>
            <a:lvl5pPr marL="2286000" lvl="4" indent="-330200" algn="l">
              <a:lnSpc>
                <a:spcPct val="100000"/>
              </a:lnSpc>
              <a:spcBef>
                <a:spcPts val="320"/>
              </a:spcBef>
              <a:spcAft>
                <a:spcPts val="0"/>
              </a:spcAft>
              <a:buClr>
                <a:schemeClr val="dk1"/>
              </a:buClr>
              <a:buSzPts val="1600"/>
              <a:buFont typeface="Times New Roman"/>
              <a:buChar char="•"/>
              <a:defRPr sz="1600"/>
            </a:lvl5pPr>
            <a:lvl6pPr marL="2743200" lvl="5" indent="-330200" algn="l">
              <a:lnSpc>
                <a:spcPct val="100000"/>
              </a:lnSpc>
              <a:spcBef>
                <a:spcPts val="320"/>
              </a:spcBef>
              <a:spcAft>
                <a:spcPts val="0"/>
              </a:spcAft>
              <a:buClr>
                <a:schemeClr val="dk1"/>
              </a:buClr>
              <a:buSzPts val="1600"/>
              <a:buFont typeface="Times New Roman"/>
              <a:buChar char="•"/>
              <a:defRPr sz="1600"/>
            </a:lvl6pPr>
            <a:lvl7pPr marL="3200400" lvl="6" indent="-330200" algn="l">
              <a:lnSpc>
                <a:spcPct val="100000"/>
              </a:lnSpc>
              <a:spcBef>
                <a:spcPts val="320"/>
              </a:spcBef>
              <a:spcAft>
                <a:spcPts val="0"/>
              </a:spcAft>
              <a:buClr>
                <a:schemeClr val="dk1"/>
              </a:buClr>
              <a:buSzPts val="1600"/>
              <a:buFont typeface="Times New Roman"/>
              <a:buChar char="•"/>
              <a:defRPr sz="1600"/>
            </a:lvl7pPr>
            <a:lvl8pPr marL="3657600" lvl="7" indent="-330200" algn="l">
              <a:lnSpc>
                <a:spcPct val="100000"/>
              </a:lnSpc>
              <a:spcBef>
                <a:spcPts val="320"/>
              </a:spcBef>
              <a:spcAft>
                <a:spcPts val="0"/>
              </a:spcAft>
              <a:buClr>
                <a:schemeClr val="dk1"/>
              </a:buClr>
              <a:buSzPts val="1600"/>
              <a:buFont typeface="Times New Roman"/>
              <a:buChar char="•"/>
              <a:defRPr sz="1600"/>
            </a:lvl8pPr>
            <a:lvl9pPr marL="4114800" lvl="8" indent="-330200" algn="l">
              <a:lnSpc>
                <a:spcPct val="100000"/>
              </a:lnSpc>
              <a:spcBef>
                <a:spcPts val="320"/>
              </a:spcBef>
              <a:spcAft>
                <a:spcPts val="0"/>
              </a:spcAft>
              <a:buClr>
                <a:schemeClr val="dk1"/>
              </a:buClr>
              <a:buSzPts val="1600"/>
              <a:buFont typeface="Times New Roman"/>
              <a:buChar char="•"/>
              <a:defRPr sz="1600"/>
            </a:lvl9pPr>
          </a:lstStyle>
          <a:p>
            <a:endParaRPr/>
          </a:p>
        </p:txBody>
      </p:sp>
      <p:sp>
        <p:nvSpPr>
          <p:cNvPr id="84" name="Google Shape;84;p18"/>
          <p:cNvSpPr txBox="1">
            <a:spLocks noGrp="1"/>
          </p:cNvSpPr>
          <p:nvPr>
            <p:ph type="body" idx="3"/>
          </p:nvPr>
        </p:nvSpPr>
        <p:spPr>
          <a:xfrm>
            <a:off x="4645025" y="1151335"/>
            <a:ext cx="4041775" cy="479822"/>
          </a:xfrm>
          <a:prstGeom prst="rect">
            <a:avLst/>
          </a:prstGeom>
          <a:noFill/>
          <a:ln>
            <a:noFill/>
          </a:ln>
        </p:spPr>
        <p:txBody>
          <a:bodyPr spcFirstLastPara="1" wrap="square" lIns="92075" tIns="46025" rIns="92075" bIns="46025" anchor="b" anchorCtr="0">
            <a:noAutofit/>
          </a:bodyPr>
          <a:lstStyle>
            <a:lvl1pPr marL="457200" lvl="0" indent="-228600" algn="l">
              <a:lnSpc>
                <a:spcPct val="100000"/>
              </a:lnSpc>
              <a:spcBef>
                <a:spcPts val="480"/>
              </a:spcBef>
              <a:spcAft>
                <a:spcPts val="0"/>
              </a:spcAft>
              <a:buClr>
                <a:schemeClr val="dk1"/>
              </a:buClr>
              <a:buSzPts val="2400"/>
              <a:buFont typeface="Times New Roman"/>
              <a:buNone/>
              <a:defRPr sz="2400" b="1"/>
            </a:lvl1pPr>
            <a:lvl2pPr marL="914400" lvl="1" indent="-228600" algn="l">
              <a:lnSpc>
                <a:spcPct val="100000"/>
              </a:lnSpc>
              <a:spcBef>
                <a:spcPts val="400"/>
              </a:spcBef>
              <a:spcAft>
                <a:spcPts val="0"/>
              </a:spcAft>
              <a:buClr>
                <a:schemeClr val="dk1"/>
              </a:buClr>
              <a:buSzPts val="2000"/>
              <a:buFont typeface="Times New Roman"/>
              <a:buNone/>
              <a:defRPr sz="2000" b="1"/>
            </a:lvl2pPr>
            <a:lvl3pPr marL="1371600" lvl="2" indent="-228600" algn="l">
              <a:lnSpc>
                <a:spcPct val="100000"/>
              </a:lnSpc>
              <a:spcBef>
                <a:spcPts val="360"/>
              </a:spcBef>
              <a:spcAft>
                <a:spcPts val="0"/>
              </a:spcAft>
              <a:buClr>
                <a:schemeClr val="dk1"/>
              </a:buClr>
              <a:buSzPts val="1800"/>
              <a:buFont typeface="Times New Roman"/>
              <a:buNone/>
              <a:defRPr sz="1800" b="1"/>
            </a:lvl3pPr>
            <a:lvl4pPr marL="1828800" lvl="3" indent="-228600" algn="l">
              <a:lnSpc>
                <a:spcPct val="100000"/>
              </a:lnSpc>
              <a:spcBef>
                <a:spcPts val="320"/>
              </a:spcBef>
              <a:spcAft>
                <a:spcPts val="0"/>
              </a:spcAft>
              <a:buClr>
                <a:schemeClr val="dk1"/>
              </a:buClr>
              <a:buSzPts val="1600"/>
              <a:buFont typeface="Times New Roman"/>
              <a:buNone/>
              <a:defRPr sz="1600" b="1"/>
            </a:lvl4pPr>
            <a:lvl5pPr marL="2286000" lvl="4" indent="-228600" algn="l">
              <a:lnSpc>
                <a:spcPct val="100000"/>
              </a:lnSpc>
              <a:spcBef>
                <a:spcPts val="320"/>
              </a:spcBef>
              <a:spcAft>
                <a:spcPts val="0"/>
              </a:spcAft>
              <a:buClr>
                <a:schemeClr val="dk1"/>
              </a:buClr>
              <a:buSzPts val="1600"/>
              <a:buFont typeface="Times New Roman"/>
              <a:buNone/>
              <a:defRPr sz="1600" b="1"/>
            </a:lvl5pPr>
            <a:lvl6pPr marL="2743200" lvl="5" indent="-228600" algn="l">
              <a:lnSpc>
                <a:spcPct val="100000"/>
              </a:lnSpc>
              <a:spcBef>
                <a:spcPts val="320"/>
              </a:spcBef>
              <a:spcAft>
                <a:spcPts val="0"/>
              </a:spcAft>
              <a:buClr>
                <a:schemeClr val="dk1"/>
              </a:buClr>
              <a:buSzPts val="1600"/>
              <a:buFont typeface="Times New Roman"/>
              <a:buNone/>
              <a:defRPr sz="1600" b="1"/>
            </a:lvl6pPr>
            <a:lvl7pPr marL="3200400" lvl="6" indent="-228600" algn="l">
              <a:lnSpc>
                <a:spcPct val="100000"/>
              </a:lnSpc>
              <a:spcBef>
                <a:spcPts val="320"/>
              </a:spcBef>
              <a:spcAft>
                <a:spcPts val="0"/>
              </a:spcAft>
              <a:buClr>
                <a:schemeClr val="dk1"/>
              </a:buClr>
              <a:buSzPts val="1600"/>
              <a:buFont typeface="Times New Roman"/>
              <a:buNone/>
              <a:defRPr sz="1600" b="1"/>
            </a:lvl7pPr>
            <a:lvl8pPr marL="3657600" lvl="7" indent="-228600" algn="l">
              <a:lnSpc>
                <a:spcPct val="100000"/>
              </a:lnSpc>
              <a:spcBef>
                <a:spcPts val="320"/>
              </a:spcBef>
              <a:spcAft>
                <a:spcPts val="0"/>
              </a:spcAft>
              <a:buClr>
                <a:schemeClr val="dk1"/>
              </a:buClr>
              <a:buSzPts val="1600"/>
              <a:buFont typeface="Times New Roman"/>
              <a:buNone/>
              <a:defRPr sz="1600" b="1"/>
            </a:lvl8pPr>
            <a:lvl9pPr marL="4114800" lvl="8" indent="-228600" algn="l">
              <a:lnSpc>
                <a:spcPct val="100000"/>
              </a:lnSpc>
              <a:spcBef>
                <a:spcPts val="320"/>
              </a:spcBef>
              <a:spcAft>
                <a:spcPts val="0"/>
              </a:spcAft>
              <a:buClr>
                <a:schemeClr val="dk1"/>
              </a:buClr>
              <a:buSzPts val="1600"/>
              <a:buFont typeface="Times New Roman"/>
              <a:buNone/>
              <a:defRPr sz="1600" b="1"/>
            </a:lvl9pPr>
          </a:lstStyle>
          <a:p>
            <a:endParaRPr/>
          </a:p>
        </p:txBody>
      </p:sp>
      <p:sp>
        <p:nvSpPr>
          <p:cNvPr id="85" name="Google Shape;85;p18"/>
          <p:cNvSpPr txBox="1">
            <a:spLocks noGrp="1"/>
          </p:cNvSpPr>
          <p:nvPr>
            <p:ph type="body" idx="4"/>
          </p:nvPr>
        </p:nvSpPr>
        <p:spPr>
          <a:xfrm>
            <a:off x="4645025" y="1631156"/>
            <a:ext cx="4041775" cy="2963466"/>
          </a:xfrm>
          <a:prstGeom prst="rect">
            <a:avLst/>
          </a:prstGeom>
          <a:noFill/>
          <a:ln>
            <a:noFill/>
          </a:ln>
        </p:spPr>
        <p:txBody>
          <a:bodyPr spcFirstLastPara="1" wrap="square" lIns="92075" tIns="46025" rIns="92075" bIns="46025" anchor="t" anchorCtr="0">
            <a:noAutofit/>
          </a:bodyPr>
          <a:lstStyle>
            <a:lvl1pPr marL="457200" lvl="0" indent="-381000" algn="l">
              <a:lnSpc>
                <a:spcPct val="100000"/>
              </a:lnSpc>
              <a:spcBef>
                <a:spcPts val="480"/>
              </a:spcBef>
              <a:spcAft>
                <a:spcPts val="0"/>
              </a:spcAft>
              <a:buClr>
                <a:schemeClr val="dk1"/>
              </a:buClr>
              <a:buSzPts val="2400"/>
              <a:buFont typeface="Times New Roman"/>
              <a:buChar char="•"/>
              <a:defRPr sz="2400"/>
            </a:lvl1pPr>
            <a:lvl2pPr marL="914400" lvl="1" indent="-355600" algn="l">
              <a:lnSpc>
                <a:spcPct val="100000"/>
              </a:lnSpc>
              <a:spcBef>
                <a:spcPts val="400"/>
              </a:spcBef>
              <a:spcAft>
                <a:spcPts val="0"/>
              </a:spcAft>
              <a:buClr>
                <a:schemeClr val="dk1"/>
              </a:buClr>
              <a:buSzPts val="2000"/>
              <a:buFont typeface="Times New Roman"/>
              <a:buChar char="–"/>
              <a:defRPr sz="2000"/>
            </a:lvl2pPr>
            <a:lvl3pPr marL="1371600" lvl="2" indent="-342900" algn="l">
              <a:lnSpc>
                <a:spcPct val="100000"/>
              </a:lnSpc>
              <a:spcBef>
                <a:spcPts val="360"/>
              </a:spcBef>
              <a:spcAft>
                <a:spcPts val="0"/>
              </a:spcAft>
              <a:buClr>
                <a:schemeClr val="dk1"/>
              </a:buClr>
              <a:buSzPts val="1800"/>
              <a:buFont typeface="Times New Roman"/>
              <a:buChar char="•"/>
              <a:defRPr sz="1800"/>
            </a:lvl3pPr>
            <a:lvl4pPr marL="1828800" lvl="3" indent="-330200" algn="l">
              <a:lnSpc>
                <a:spcPct val="100000"/>
              </a:lnSpc>
              <a:spcBef>
                <a:spcPts val="320"/>
              </a:spcBef>
              <a:spcAft>
                <a:spcPts val="0"/>
              </a:spcAft>
              <a:buClr>
                <a:schemeClr val="dk1"/>
              </a:buClr>
              <a:buSzPts val="1600"/>
              <a:buFont typeface="Times New Roman"/>
              <a:buChar char="–"/>
              <a:defRPr sz="1600"/>
            </a:lvl4pPr>
            <a:lvl5pPr marL="2286000" lvl="4" indent="-330200" algn="l">
              <a:lnSpc>
                <a:spcPct val="100000"/>
              </a:lnSpc>
              <a:spcBef>
                <a:spcPts val="320"/>
              </a:spcBef>
              <a:spcAft>
                <a:spcPts val="0"/>
              </a:spcAft>
              <a:buClr>
                <a:schemeClr val="dk1"/>
              </a:buClr>
              <a:buSzPts val="1600"/>
              <a:buFont typeface="Times New Roman"/>
              <a:buChar char="•"/>
              <a:defRPr sz="1600"/>
            </a:lvl5pPr>
            <a:lvl6pPr marL="2743200" lvl="5" indent="-330200" algn="l">
              <a:lnSpc>
                <a:spcPct val="100000"/>
              </a:lnSpc>
              <a:spcBef>
                <a:spcPts val="320"/>
              </a:spcBef>
              <a:spcAft>
                <a:spcPts val="0"/>
              </a:spcAft>
              <a:buClr>
                <a:schemeClr val="dk1"/>
              </a:buClr>
              <a:buSzPts val="1600"/>
              <a:buFont typeface="Times New Roman"/>
              <a:buChar char="•"/>
              <a:defRPr sz="1600"/>
            </a:lvl6pPr>
            <a:lvl7pPr marL="3200400" lvl="6" indent="-330200" algn="l">
              <a:lnSpc>
                <a:spcPct val="100000"/>
              </a:lnSpc>
              <a:spcBef>
                <a:spcPts val="320"/>
              </a:spcBef>
              <a:spcAft>
                <a:spcPts val="0"/>
              </a:spcAft>
              <a:buClr>
                <a:schemeClr val="dk1"/>
              </a:buClr>
              <a:buSzPts val="1600"/>
              <a:buFont typeface="Times New Roman"/>
              <a:buChar char="•"/>
              <a:defRPr sz="1600"/>
            </a:lvl7pPr>
            <a:lvl8pPr marL="3657600" lvl="7" indent="-330200" algn="l">
              <a:lnSpc>
                <a:spcPct val="100000"/>
              </a:lnSpc>
              <a:spcBef>
                <a:spcPts val="320"/>
              </a:spcBef>
              <a:spcAft>
                <a:spcPts val="0"/>
              </a:spcAft>
              <a:buClr>
                <a:schemeClr val="dk1"/>
              </a:buClr>
              <a:buSzPts val="1600"/>
              <a:buFont typeface="Times New Roman"/>
              <a:buChar char="•"/>
              <a:defRPr sz="1600"/>
            </a:lvl8pPr>
            <a:lvl9pPr marL="4114800" lvl="8" indent="-330200" algn="l">
              <a:lnSpc>
                <a:spcPct val="100000"/>
              </a:lnSpc>
              <a:spcBef>
                <a:spcPts val="320"/>
              </a:spcBef>
              <a:spcAft>
                <a:spcPts val="0"/>
              </a:spcAft>
              <a:buClr>
                <a:schemeClr val="dk1"/>
              </a:buClr>
              <a:buSzPts val="1600"/>
              <a:buFont typeface="Times New Roman"/>
              <a:buChar char="•"/>
              <a:defRPr sz="1600"/>
            </a:lvl9pPr>
          </a:lstStyle>
          <a:p>
            <a:endParaRPr/>
          </a:p>
        </p:txBody>
      </p:sp>
      <p:sp>
        <p:nvSpPr>
          <p:cNvPr id="86" name="Google Shape;86;p18"/>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7" name="Google Shape;87;p18"/>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88"/>
        <p:cNvGrpSpPr/>
        <p:nvPr/>
      </p:nvGrpSpPr>
      <p:grpSpPr>
        <a:xfrm>
          <a:off x="0" y="0"/>
          <a:ext cx="0" cy="0"/>
          <a:chOff x="0" y="0"/>
          <a:chExt cx="0" cy="0"/>
        </a:xfrm>
      </p:grpSpPr>
      <p:sp>
        <p:nvSpPr>
          <p:cNvPr id="89" name="Google Shape;89;p19"/>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90" name="Google Shape;90;p19"/>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19"/>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2"/>
        <p:cNvGrpSpPr/>
        <p:nvPr/>
      </p:nvGrpSpPr>
      <p:grpSpPr>
        <a:xfrm>
          <a:off x="0" y="0"/>
          <a:ext cx="0" cy="0"/>
          <a:chOff x="0" y="0"/>
          <a:chExt cx="0" cy="0"/>
        </a:xfrm>
      </p:grpSpPr>
      <p:sp>
        <p:nvSpPr>
          <p:cNvPr id="93" name="Google Shape;93;p20"/>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4" name="Google Shape;94;p20"/>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95"/>
        <p:cNvGrpSpPr/>
        <p:nvPr/>
      </p:nvGrpSpPr>
      <p:grpSpPr>
        <a:xfrm>
          <a:off x="0" y="0"/>
          <a:ext cx="0" cy="0"/>
          <a:chOff x="0" y="0"/>
          <a:chExt cx="0" cy="0"/>
        </a:xfrm>
      </p:grpSpPr>
      <p:sp>
        <p:nvSpPr>
          <p:cNvPr id="96" name="Google Shape;96;p21"/>
          <p:cNvSpPr txBox="1">
            <a:spLocks noGrp="1"/>
          </p:cNvSpPr>
          <p:nvPr>
            <p:ph type="title"/>
          </p:nvPr>
        </p:nvSpPr>
        <p:spPr>
          <a:xfrm>
            <a:off x="457200" y="204788"/>
            <a:ext cx="3008313" cy="871537"/>
          </a:xfrm>
          <a:prstGeom prst="rect">
            <a:avLst/>
          </a:prstGeom>
          <a:noFill/>
          <a:ln>
            <a:noFill/>
          </a:ln>
        </p:spPr>
        <p:txBody>
          <a:bodyPr spcFirstLastPara="1" wrap="square" lIns="92075" tIns="46025" rIns="92075" bIns="46025" anchor="b" anchorCtr="0">
            <a:noAutofit/>
          </a:bodyPr>
          <a:lstStyle>
            <a:lvl1pPr lvl="0" algn="l">
              <a:lnSpc>
                <a:spcPct val="100000"/>
              </a:lnSpc>
              <a:spcBef>
                <a:spcPts val="0"/>
              </a:spcBef>
              <a:spcAft>
                <a:spcPts val="0"/>
              </a:spcAft>
              <a:buSzPts val="1400"/>
              <a:buNone/>
              <a:defRPr sz="2000" b="1"/>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97" name="Google Shape;97;p21"/>
          <p:cNvSpPr txBox="1">
            <a:spLocks noGrp="1"/>
          </p:cNvSpPr>
          <p:nvPr>
            <p:ph type="body" idx="1"/>
          </p:nvPr>
        </p:nvSpPr>
        <p:spPr>
          <a:xfrm>
            <a:off x="3575050" y="204788"/>
            <a:ext cx="5111750" cy="4389835"/>
          </a:xfrm>
          <a:prstGeom prst="rect">
            <a:avLst/>
          </a:prstGeom>
          <a:noFill/>
          <a:ln>
            <a:noFill/>
          </a:ln>
        </p:spPr>
        <p:txBody>
          <a:bodyPr spcFirstLastPara="1" wrap="square" lIns="92075" tIns="46025" rIns="92075" bIns="46025" anchor="t" anchorCtr="0">
            <a:noAutofit/>
          </a:bodyPr>
          <a:lstStyle>
            <a:lvl1pPr marL="457200" lvl="0" indent="-431800" algn="l">
              <a:lnSpc>
                <a:spcPct val="100000"/>
              </a:lnSpc>
              <a:spcBef>
                <a:spcPts val="640"/>
              </a:spcBef>
              <a:spcAft>
                <a:spcPts val="0"/>
              </a:spcAft>
              <a:buClr>
                <a:schemeClr val="dk1"/>
              </a:buClr>
              <a:buSzPts val="3200"/>
              <a:buFont typeface="Times New Roman"/>
              <a:buChar char="•"/>
              <a:defRPr sz="3200"/>
            </a:lvl1pPr>
            <a:lvl2pPr marL="914400" lvl="1" indent="-406400" algn="l">
              <a:lnSpc>
                <a:spcPct val="100000"/>
              </a:lnSpc>
              <a:spcBef>
                <a:spcPts val="560"/>
              </a:spcBef>
              <a:spcAft>
                <a:spcPts val="0"/>
              </a:spcAft>
              <a:buClr>
                <a:schemeClr val="dk1"/>
              </a:buClr>
              <a:buSzPts val="2800"/>
              <a:buFont typeface="Times New Roman"/>
              <a:buChar char="–"/>
              <a:defRPr sz="2800"/>
            </a:lvl2pPr>
            <a:lvl3pPr marL="1371600" lvl="2" indent="-381000" algn="l">
              <a:lnSpc>
                <a:spcPct val="100000"/>
              </a:lnSpc>
              <a:spcBef>
                <a:spcPts val="480"/>
              </a:spcBef>
              <a:spcAft>
                <a:spcPts val="0"/>
              </a:spcAft>
              <a:buClr>
                <a:schemeClr val="dk1"/>
              </a:buClr>
              <a:buSzPts val="2400"/>
              <a:buFont typeface="Times New Roman"/>
              <a:buChar char="•"/>
              <a:defRPr sz="2400"/>
            </a:lvl3pPr>
            <a:lvl4pPr marL="1828800" lvl="3" indent="-355600" algn="l">
              <a:lnSpc>
                <a:spcPct val="100000"/>
              </a:lnSpc>
              <a:spcBef>
                <a:spcPts val="400"/>
              </a:spcBef>
              <a:spcAft>
                <a:spcPts val="0"/>
              </a:spcAft>
              <a:buClr>
                <a:schemeClr val="dk1"/>
              </a:buClr>
              <a:buSzPts val="2000"/>
              <a:buFont typeface="Times New Roman"/>
              <a:buChar char="–"/>
              <a:defRPr sz="2000"/>
            </a:lvl4pPr>
            <a:lvl5pPr marL="2286000" lvl="4" indent="-355600" algn="l">
              <a:lnSpc>
                <a:spcPct val="100000"/>
              </a:lnSpc>
              <a:spcBef>
                <a:spcPts val="400"/>
              </a:spcBef>
              <a:spcAft>
                <a:spcPts val="0"/>
              </a:spcAft>
              <a:buClr>
                <a:schemeClr val="dk1"/>
              </a:buClr>
              <a:buSzPts val="2000"/>
              <a:buFont typeface="Times New Roman"/>
              <a:buChar char="•"/>
              <a:defRPr sz="2000"/>
            </a:lvl5pPr>
            <a:lvl6pPr marL="2743200" lvl="5" indent="-355600" algn="l">
              <a:lnSpc>
                <a:spcPct val="100000"/>
              </a:lnSpc>
              <a:spcBef>
                <a:spcPts val="400"/>
              </a:spcBef>
              <a:spcAft>
                <a:spcPts val="0"/>
              </a:spcAft>
              <a:buClr>
                <a:schemeClr val="dk1"/>
              </a:buClr>
              <a:buSzPts val="2000"/>
              <a:buFont typeface="Times New Roman"/>
              <a:buChar char="•"/>
              <a:defRPr sz="2000"/>
            </a:lvl6pPr>
            <a:lvl7pPr marL="3200400" lvl="6" indent="-355600" algn="l">
              <a:lnSpc>
                <a:spcPct val="100000"/>
              </a:lnSpc>
              <a:spcBef>
                <a:spcPts val="400"/>
              </a:spcBef>
              <a:spcAft>
                <a:spcPts val="0"/>
              </a:spcAft>
              <a:buClr>
                <a:schemeClr val="dk1"/>
              </a:buClr>
              <a:buSzPts val="2000"/>
              <a:buFont typeface="Times New Roman"/>
              <a:buChar char="•"/>
              <a:defRPr sz="2000"/>
            </a:lvl7pPr>
            <a:lvl8pPr marL="3657600" lvl="7" indent="-355600" algn="l">
              <a:lnSpc>
                <a:spcPct val="100000"/>
              </a:lnSpc>
              <a:spcBef>
                <a:spcPts val="400"/>
              </a:spcBef>
              <a:spcAft>
                <a:spcPts val="0"/>
              </a:spcAft>
              <a:buClr>
                <a:schemeClr val="dk1"/>
              </a:buClr>
              <a:buSzPts val="2000"/>
              <a:buFont typeface="Times New Roman"/>
              <a:buChar char="•"/>
              <a:defRPr sz="2000"/>
            </a:lvl8pPr>
            <a:lvl9pPr marL="4114800" lvl="8" indent="-355600" algn="l">
              <a:lnSpc>
                <a:spcPct val="100000"/>
              </a:lnSpc>
              <a:spcBef>
                <a:spcPts val="400"/>
              </a:spcBef>
              <a:spcAft>
                <a:spcPts val="0"/>
              </a:spcAft>
              <a:buClr>
                <a:schemeClr val="dk1"/>
              </a:buClr>
              <a:buSzPts val="2000"/>
              <a:buFont typeface="Times New Roman"/>
              <a:buChar char="•"/>
              <a:defRPr sz="2000"/>
            </a:lvl9pPr>
          </a:lstStyle>
          <a:p>
            <a:endParaRPr/>
          </a:p>
        </p:txBody>
      </p:sp>
      <p:sp>
        <p:nvSpPr>
          <p:cNvPr id="98" name="Google Shape;98;p21"/>
          <p:cNvSpPr txBox="1">
            <a:spLocks noGrp="1"/>
          </p:cNvSpPr>
          <p:nvPr>
            <p:ph type="body" idx="2"/>
          </p:nvPr>
        </p:nvSpPr>
        <p:spPr>
          <a:xfrm>
            <a:off x="457200" y="1076325"/>
            <a:ext cx="3008313" cy="3518297"/>
          </a:xfrm>
          <a:prstGeom prst="rect">
            <a:avLst/>
          </a:prstGeom>
          <a:noFill/>
          <a:ln>
            <a:noFill/>
          </a:ln>
        </p:spPr>
        <p:txBody>
          <a:bodyPr spcFirstLastPara="1" wrap="square" lIns="92075" tIns="46025" rIns="92075" bIns="46025" anchor="t" anchorCtr="0">
            <a:noAutofit/>
          </a:bodyPr>
          <a:lstStyle>
            <a:lvl1pPr marL="457200" lvl="0" indent="-228600" algn="l">
              <a:lnSpc>
                <a:spcPct val="100000"/>
              </a:lnSpc>
              <a:spcBef>
                <a:spcPts val="280"/>
              </a:spcBef>
              <a:spcAft>
                <a:spcPts val="0"/>
              </a:spcAft>
              <a:buClr>
                <a:schemeClr val="dk1"/>
              </a:buClr>
              <a:buSzPts val="1400"/>
              <a:buFont typeface="Times New Roman"/>
              <a:buNone/>
              <a:defRPr sz="1400"/>
            </a:lvl1pPr>
            <a:lvl2pPr marL="914400" lvl="1" indent="-228600" algn="l">
              <a:lnSpc>
                <a:spcPct val="100000"/>
              </a:lnSpc>
              <a:spcBef>
                <a:spcPts val="240"/>
              </a:spcBef>
              <a:spcAft>
                <a:spcPts val="0"/>
              </a:spcAft>
              <a:buClr>
                <a:schemeClr val="dk1"/>
              </a:buClr>
              <a:buSzPts val="1200"/>
              <a:buFont typeface="Times New Roman"/>
              <a:buNone/>
              <a:defRPr sz="1200"/>
            </a:lvl2pPr>
            <a:lvl3pPr marL="1371600" lvl="2" indent="-228600" algn="l">
              <a:lnSpc>
                <a:spcPct val="100000"/>
              </a:lnSpc>
              <a:spcBef>
                <a:spcPts val="200"/>
              </a:spcBef>
              <a:spcAft>
                <a:spcPts val="0"/>
              </a:spcAft>
              <a:buClr>
                <a:schemeClr val="dk1"/>
              </a:buClr>
              <a:buSzPts val="1000"/>
              <a:buFont typeface="Times New Roman"/>
              <a:buNone/>
              <a:defRPr sz="1000"/>
            </a:lvl3pPr>
            <a:lvl4pPr marL="1828800" lvl="3" indent="-228600" algn="l">
              <a:lnSpc>
                <a:spcPct val="100000"/>
              </a:lnSpc>
              <a:spcBef>
                <a:spcPts val="180"/>
              </a:spcBef>
              <a:spcAft>
                <a:spcPts val="0"/>
              </a:spcAft>
              <a:buClr>
                <a:schemeClr val="dk1"/>
              </a:buClr>
              <a:buSzPts val="900"/>
              <a:buFont typeface="Times New Roman"/>
              <a:buNone/>
              <a:defRPr sz="900"/>
            </a:lvl4pPr>
            <a:lvl5pPr marL="2286000" lvl="4" indent="-228600" algn="l">
              <a:lnSpc>
                <a:spcPct val="100000"/>
              </a:lnSpc>
              <a:spcBef>
                <a:spcPts val="180"/>
              </a:spcBef>
              <a:spcAft>
                <a:spcPts val="0"/>
              </a:spcAft>
              <a:buClr>
                <a:schemeClr val="dk1"/>
              </a:buClr>
              <a:buSzPts val="900"/>
              <a:buFont typeface="Times New Roman"/>
              <a:buNone/>
              <a:defRPr sz="900"/>
            </a:lvl5pPr>
            <a:lvl6pPr marL="2743200" lvl="5" indent="-228600" algn="l">
              <a:lnSpc>
                <a:spcPct val="100000"/>
              </a:lnSpc>
              <a:spcBef>
                <a:spcPts val="180"/>
              </a:spcBef>
              <a:spcAft>
                <a:spcPts val="0"/>
              </a:spcAft>
              <a:buClr>
                <a:schemeClr val="dk1"/>
              </a:buClr>
              <a:buSzPts val="900"/>
              <a:buFont typeface="Times New Roman"/>
              <a:buNone/>
              <a:defRPr sz="900"/>
            </a:lvl6pPr>
            <a:lvl7pPr marL="3200400" lvl="6" indent="-228600" algn="l">
              <a:lnSpc>
                <a:spcPct val="100000"/>
              </a:lnSpc>
              <a:spcBef>
                <a:spcPts val="180"/>
              </a:spcBef>
              <a:spcAft>
                <a:spcPts val="0"/>
              </a:spcAft>
              <a:buClr>
                <a:schemeClr val="dk1"/>
              </a:buClr>
              <a:buSzPts val="900"/>
              <a:buFont typeface="Times New Roman"/>
              <a:buNone/>
              <a:defRPr sz="900"/>
            </a:lvl7pPr>
            <a:lvl8pPr marL="3657600" lvl="7" indent="-228600" algn="l">
              <a:lnSpc>
                <a:spcPct val="100000"/>
              </a:lnSpc>
              <a:spcBef>
                <a:spcPts val="180"/>
              </a:spcBef>
              <a:spcAft>
                <a:spcPts val="0"/>
              </a:spcAft>
              <a:buClr>
                <a:schemeClr val="dk1"/>
              </a:buClr>
              <a:buSzPts val="900"/>
              <a:buFont typeface="Times New Roman"/>
              <a:buNone/>
              <a:defRPr sz="900"/>
            </a:lvl8pPr>
            <a:lvl9pPr marL="4114800" lvl="8" indent="-228600" algn="l">
              <a:lnSpc>
                <a:spcPct val="100000"/>
              </a:lnSpc>
              <a:spcBef>
                <a:spcPts val="180"/>
              </a:spcBef>
              <a:spcAft>
                <a:spcPts val="0"/>
              </a:spcAft>
              <a:buClr>
                <a:schemeClr val="dk1"/>
              </a:buClr>
              <a:buSzPts val="900"/>
              <a:buFont typeface="Times New Roman"/>
              <a:buNone/>
              <a:defRPr sz="900"/>
            </a:lvl9pPr>
          </a:lstStyle>
          <a:p>
            <a:endParaRPr/>
          </a:p>
        </p:txBody>
      </p:sp>
      <p:sp>
        <p:nvSpPr>
          <p:cNvPr id="99" name="Google Shape;99;p21"/>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0" name="Google Shape;100;p21"/>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01"/>
        <p:cNvGrpSpPr/>
        <p:nvPr/>
      </p:nvGrpSpPr>
      <p:grpSpPr>
        <a:xfrm>
          <a:off x="0" y="0"/>
          <a:ext cx="0" cy="0"/>
          <a:chOff x="0" y="0"/>
          <a:chExt cx="0" cy="0"/>
        </a:xfrm>
      </p:grpSpPr>
      <p:sp>
        <p:nvSpPr>
          <p:cNvPr id="102" name="Google Shape;102;p22"/>
          <p:cNvSpPr txBox="1">
            <a:spLocks noGrp="1"/>
          </p:cNvSpPr>
          <p:nvPr>
            <p:ph type="title"/>
          </p:nvPr>
        </p:nvSpPr>
        <p:spPr>
          <a:xfrm>
            <a:off x="1792288" y="3600450"/>
            <a:ext cx="5486400" cy="425053"/>
          </a:xfrm>
          <a:prstGeom prst="rect">
            <a:avLst/>
          </a:prstGeom>
          <a:noFill/>
          <a:ln>
            <a:noFill/>
          </a:ln>
        </p:spPr>
        <p:txBody>
          <a:bodyPr spcFirstLastPara="1" wrap="square" lIns="92075" tIns="46025" rIns="92075" bIns="46025" anchor="b" anchorCtr="0">
            <a:noAutofit/>
          </a:bodyPr>
          <a:lstStyle>
            <a:lvl1pPr lvl="0" algn="l">
              <a:lnSpc>
                <a:spcPct val="100000"/>
              </a:lnSpc>
              <a:spcBef>
                <a:spcPts val="0"/>
              </a:spcBef>
              <a:spcAft>
                <a:spcPts val="0"/>
              </a:spcAft>
              <a:buSzPts val="1400"/>
              <a:buNone/>
              <a:defRPr sz="2000" b="1"/>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103" name="Google Shape;103;p22"/>
          <p:cNvSpPr>
            <a:spLocks noGrp="1"/>
          </p:cNvSpPr>
          <p:nvPr>
            <p:ph type="pic" idx="2"/>
          </p:nvPr>
        </p:nvSpPr>
        <p:spPr>
          <a:xfrm>
            <a:off x="1792288" y="459581"/>
            <a:ext cx="5486400" cy="3086100"/>
          </a:xfrm>
          <a:prstGeom prst="rect">
            <a:avLst/>
          </a:prstGeom>
          <a:noFill/>
          <a:ln>
            <a:noFill/>
          </a:ln>
        </p:spPr>
        <p:txBody>
          <a:bodyPr spcFirstLastPara="1" wrap="square" lIns="92075" tIns="46025" rIns="92075" bIns="46025" anchor="t" anchorCtr="0">
            <a:noAutofit/>
          </a:bodyPr>
          <a:lstStyle>
            <a:lvl1pPr marR="0" lvl="0" algn="l" rtl="0">
              <a:lnSpc>
                <a:spcPct val="100000"/>
              </a:lnSpc>
              <a:spcBef>
                <a:spcPts val="640"/>
              </a:spcBef>
              <a:spcAft>
                <a:spcPts val="0"/>
              </a:spcAft>
              <a:buClr>
                <a:schemeClr val="dk1"/>
              </a:buClr>
              <a:buSzPts val="3200"/>
              <a:buFont typeface="Times New Roman"/>
              <a:buNone/>
              <a:defRPr sz="3200" b="1"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560"/>
              </a:spcBef>
              <a:spcAft>
                <a:spcPts val="0"/>
              </a:spcAft>
              <a:buClr>
                <a:schemeClr val="dk1"/>
              </a:buClr>
              <a:buSzPts val="2800"/>
              <a:buFont typeface="Times New Roman"/>
              <a:buNone/>
              <a:defRPr sz="2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480"/>
              </a:spcBef>
              <a:spcAft>
                <a:spcPts val="0"/>
              </a:spcAft>
              <a:buClr>
                <a:schemeClr val="dk1"/>
              </a:buClr>
              <a:buSzPts val="2400"/>
              <a:buFont typeface="Times New Roman"/>
              <a:buNone/>
              <a:defRPr sz="24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104" name="Google Shape;104;p22"/>
          <p:cNvSpPr txBox="1">
            <a:spLocks noGrp="1"/>
          </p:cNvSpPr>
          <p:nvPr>
            <p:ph type="body" idx="1"/>
          </p:nvPr>
        </p:nvSpPr>
        <p:spPr>
          <a:xfrm>
            <a:off x="1792288" y="4025503"/>
            <a:ext cx="5486400" cy="603646"/>
          </a:xfrm>
          <a:prstGeom prst="rect">
            <a:avLst/>
          </a:prstGeom>
          <a:noFill/>
          <a:ln>
            <a:noFill/>
          </a:ln>
        </p:spPr>
        <p:txBody>
          <a:bodyPr spcFirstLastPara="1" wrap="square" lIns="92075" tIns="46025" rIns="92075" bIns="46025" anchor="t" anchorCtr="0">
            <a:noAutofit/>
          </a:bodyPr>
          <a:lstStyle>
            <a:lvl1pPr marL="457200" lvl="0" indent="-228600" algn="l">
              <a:lnSpc>
                <a:spcPct val="100000"/>
              </a:lnSpc>
              <a:spcBef>
                <a:spcPts val="280"/>
              </a:spcBef>
              <a:spcAft>
                <a:spcPts val="0"/>
              </a:spcAft>
              <a:buClr>
                <a:schemeClr val="dk1"/>
              </a:buClr>
              <a:buSzPts val="1400"/>
              <a:buFont typeface="Times New Roman"/>
              <a:buNone/>
              <a:defRPr sz="1400"/>
            </a:lvl1pPr>
            <a:lvl2pPr marL="914400" lvl="1" indent="-228600" algn="l">
              <a:lnSpc>
                <a:spcPct val="100000"/>
              </a:lnSpc>
              <a:spcBef>
                <a:spcPts val="240"/>
              </a:spcBef>
              <a:spcAft>
                <a:spcPts val="0"/>
              </a:spcAft>
              <a:buClr>
                <a:schemeClr val="dk1"/>
              </a:buClr>
              <a:buSzPts val="1200"/>
              <a:buFont typeface="Times New Roman"/>
              <a:buNone/>
              <a:defRPr sz="1200"/>
            </a:lvl2pPr>
            <a:lvl3pPr marL="1371600" lvl="2" indent="-228600" algn="l">
              <a:lnSpc>
                <a:spcPct val="100000"/>
              </a:lnSpc>
              <a:spcBef>
                <a:spcPts val="200"/>
              </a:spcBef>
              <a:spcAft>
                <a:spcPts val="0"/>
              </a:spcAft>
              <a:buClr>
                <a:schemeClr val="dk1"/>
              </a:buClr>
              <a:buSzPts val="1000"/>
              <a:buFont typeface="Times New Roman"/>
              <a:buNone/>
              <a:defRPr sz="1000"/>
            </a:lvl3pPr>
            <a:lvl4pPr marL="1828800" lvl="3" indent="-228600" algn="l">
              <a:lnSpc>
                <a:spcPct val="100000"/>
              </a:lnSpc>
              <a:spcBef>
                <a:spcPts val="180"/>
              </a:spcBef>
              <a:spcAft>
                <a:spcPts val="0"/>
              </a:spcAft>
              <a:buClr>
                <a:schemeClr val="dk1"/>
              </a:buClr>
              <a:buSzPts val="900"/>
              <a:buFont typeface="Times New Roman"/>
              <a:buNone/>
              <a:defRPr sz="900"/>
            </a:lvl4pPr>
            <a:lvl5pPr marL="2286000" lvl="4" indent="-228600" algn="l">
              <a:lnSpc>
                <a:spcPct val="100000"/>
              </a:lnSpc>
              <a:spcBef>
                <a:spcPts val="180"/>
              </a:spcBef>
              <a:spcAft>
                <a:spcPts val="0"/>
              </a:spcAft>
              <a:buClr>
                <a:schemeClr val="dk1"/>
              </a:buClr>
              <a:buSzPts val="900"/>
              <a:buFont typeface="Times New Roman"/>
              <a:buNone/>
              <a:defRPr sz="900"/>
            </a:lvl5pPr>
            <a:lvl6pPr marL="2743200" lvl="5" indent="-228600" algn="l">
              <a:lnSpc>
                <a:spcPct val="100000"/>
              </a:lnSpc>
              <a:spcBef>
                <a:spcPts val="180"/>
              </a:spcBef>
              <a:spcAft>
                <a:spcPts val="0"/>
              </a:spcAft>
              <a:buClr>
                <a:schemeClr val="dk1"/>
              </a:buClr>
              <a:buSzPts val="900"/>
              <a:buFont typeface="Times New Roman"/>
              <a:buNone/>
              <a:defRPr sz="900"/>
            </a:lvl6pPr>
            <a:lvl7pPr marL="3200400" lvl="6" indent="-228600" algn="l">
              <a:lnSpc>
                <a:spcPct val="100000"/>
              </a:lnSpc>
              <a:spcBef>
                <a:spcPts val="180"/>
              </a:spcBef>
              <a:spcAft>
                <a:spcPts val="0"/>
              </a:spcAft>
              <a:buClr>
                <a:schemeClr val="dk1"/>
              </a:buClr>
              <a:buSzPts val="900"/>
              <a:buFont typeface="Times New Roman"/>
              <a:buNone/>
              <a:defRPr sz="900"/>
            </a:lvl7pPr>
            <a:lvl8pPr marL="3657600" lvl="7" indent="-228600" algn="l">
              <a:lnSpc>
                <a:spcPct val="100000"/>
              </a:lnSpc>
              <a:spcBef>
                <a:spcPts val="180"/>
              </a:spcBef>
              <a:spcAft>
                <a:spcPts val="0"/>
              </a:spcAft>
              <a:buClr>
                <a:schemeClr val="dk1"/>
              </a:buClr>
              <a:buSzPts val="900"/>
              <a:buFont typeface="Times New Roman"/>
              <a:buNone/>
              <a:defRPr sz="900"/>
            </a:lvl8pPr>
            <a:lvl9pPr marL="4114800" lvl="8" indent="-228600" algn="l">
              <a:lnSpc>
                <a:spcPct val="100000"/>
              </a:lnSpc>
              <a:spcBef>
                <a:spcPts val="180"/>
              </a:spcBef>
              <a:spcAft>
                <a:spcPts val="0"/>
              </a:spcAft>
              <a:buClr>
                <a:schemeClr val="dk1"/>
              </a:buClr>
              <a:buSzPts val="900"/>
              <a:buFont typeface="Times New Roman"/>
              <a:buNone/>
              <a:defRPr sz="900"/>
            </a:lvl9pPr>
          </a:lstStyle>
          <a:p>
            <a:endParaRPr/>
          </a:p>
        </p:txBody>
      </p:sp>
      <p:sp>
        <p:nvSpPr>
          <p:cNvPr id="105" name="Google Shape;105;p22"/>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6" name="Google Shape;106;p22"/>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07"/>
        <p:cNvGrpSpPr/>
        <p:nvPr/>
      </p:nvGrpSpPr>
      <p:grpSpPr>
        <a:xfrm>
          <a:off x="0" y="0"/>
          <a:ext cx="0" cy="0"/>
          <a:chOff x="0" y="0"/>
          <a:chExt cx="0" cy="0"/>
        </a:xfrm>
      </p:grpSpPr>
      <p:sp>
        <p:nvSpPr>
          <p:cNvPr id="108" name="Google Shape;108;p23"/>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109" name="Google Shape;109;p23"/>
          <p:cNvSpPr txBox="1">
            <a:spLocks noGrp="1"/>
          </p:cNvSpPr>
          <p:nvPr>
            <p:ph type="body" idx="1"/>
          </p:nvPr>
        </p:nvSpPr>
        <p:spPr>
          <a:xfrm rot="5400000">
            <a:off x="3027363" y="-851296"/>
            <a:ext cx="3086100" cy="7772400"/>
          </a:xfrm>
          <a:prstGeom prst="rect">
            <a:avLst/>
          </a:prstGeom>
          <a:noFill/>
          <a:ln>
            <a:noFill/>
          </a:ln>
        </p:spPr>
        <p:txBody>
          <a:bodyPr spcFirstLastPara="1" wrap="square" lIns="92075" tIns="46025" rIns="92075" bIns="46025" anchor="t" anchorCtr="0">
            <a:no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110" name="Google Shape;110;p23"/>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1" name="Google Shape;111;p23"/>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12"/>
        <p:cNvGrpSpPr/>
        <p:nvPr/>
      </p:nvGrpSpPr>
      <p:grpSpPr>
        <a:xfrm>
          <a:off x="0" y="0"/>
          <a:ext cx="0" cy="0"/>
          <a:chOff x="0" y="0"/>
          <a:chExt cx="0" cy="0"/>
        </a:xfrm>
      </p:grpSpPr>
      <p:sp>
        <p:nvSpPr>
          <p:cNvPr id="113" name="Google Shape;113;p24"/>
          <p:cNvSpPr txBox="1">
            <a:spLocks noGrp="1"/>
          </p:cNvSpPr>
          <p:nvPr>
            <p:ph type="title"/>
          </p:nvPr>
        </p:nvSpPr>
        <p:spPr>
          <a:xfrm rot="5400000">
            <a:off x="5457825" y="1571625"/>
            <a:ext cx="4057650" cy="1943100"/>
          </a:xfrm>
          <a:prstGeom prst="rect">
            <a:avLst/>
          </a:prstGeom>
          <a:noFill/>
          <a:ln>
            <a:noFill/>
          </a:ln>
        </p:spPr>
        <p:txBody>
          <a:bodyPr spcFirstLastPara="1" wrap="square" lIns="92075" tIns="46025" rIns="92075" bIns="4602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114" name="Google Shape;114;p24"/>
          <p:cNvSpPr txBox="1">
            <a:spLocks noGrp="1"/>
          </p:cNvSpPr>
          <p:nvPr>
            <p:ph type="body" idx="1"/>
          </p:nvPr>
        </p:nvSpPr>
        <p:spPr>
          <a:xfrm rot="5400000">
            <a:off x="1495425" y="-295275"/>
            <a:ext cx="4057650" cy="5676900"/>
          </a:xfrm>
          <a:prstGeom prst="rect">
            <a:avLst/>
          </a:prstGeom>
          <a:noFill/>
          <a:ln>
            <a:noFill/>
          </a:ln>
        </p:spPr>
        <p:txBody>
          <a:bodyPr spcFirstLastPara="1" wrap="square" lIns="92075" tIns="46025" rIns="92075" bIns="46025" anchor="t" anchorCtr="0">
            <a:no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115" name="Google Shape;115;p24"/>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6" name="Google Shape;116;p24"/>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marR="0" lvl="0"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1pPr>
            <a:lvl2pPr marR="0" lvl="1"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2pPr>
            <a:lvl3pPr marR="0" lvl="2"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3pPr>
            <a:lvl4pPr marR="0" lvl="3"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4pPr>
            <a:lvl5pPr marR="0" lvl="4"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5pPr>
            <a:lvl6pPr marR="0" lvl="5"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6pPr>
            <a:lvl7pPr marR="0" lvl="6"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7pPr>
            <a:lvl8pPr marR="0" lvl="7"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8pPr>
            <a:lvl9pPr marR="0" lvl="8"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9pPr>
          </a:lstStyle>
          <a:p>
            <a:endParaRPr/>
          </a:p>
        </p:txBody>
      </p:sp>
      <p:sp>
        <p:nvSpPr>
          <p:cNvPr id="52" name="Google Shape;52;p13"/>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lvl1pPr marL="457200" marR="0" lvl="0" indent="-381000" algn="l" rtl="0">
              <a:lnSpc>
                <a:spcPct val="100000"/>
              </a:lnSpc>
              <a:spcBef>
                <a:spcPts val="480"/>
              </a:spcBef>
              <a:spcAft>
                <a:spcPts val="0"/>
              </a:spcAft>
              <a:buClr>
                <a:schemeClr val="dk1"/>
              </a:buClr>
              <a:buSzPts val="2400"/>
              <a:buFont typeface="Times New Roman"/>
              <a:buChar char="•"/>
              <a:defRPr sz="2400" b="1" i="0" u="none" strike="noStrike" cap="none">
                <a:solidFill>
                  <a:schemeClr val="dk1"/>
                </a:solidFill>
                <a:latin typeface="Times New Roman"/>
                <a:ea typeface="Times New Roman"/>
                <a:cs typeface="Times New Roman"/>
                <a:sym typeface="Times New Roman"/>
              </a:defRPr>
            </a:lvl1pPr>
            <a:lvl2pPr marL="914400" marR="0" lvl="1" indent="-355600" algn="l" rtl="0">
              <a:lnSpc>
                <a:spcPct val="100000"/>
              </a:lnSpc>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2pPr>
            <a:lvl3pPr marL="1371600" marR="0" lvl="2" indent="-342900" algn="l" rtl="0">
              <a:lnSpc>
                <a:spcPct val="100000"/>
              </a:lnSpc>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3pPr>
            <a:lvl4pPr marL="1828800" marR="0" lvl="3"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4pPr>
            <a:lvl5pPr marL="2286000" marR="0" lvl="4"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5pPr>
            <a:lvl6pPr marL="2743200" marR="0" lvl="5"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6pPr>
            <a:lvl7pPr marL="3200400" marR="0" lvl="6"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7pPr>
            <a:lvl8pPr marL="3657600" marR="0" lvl="7"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8pPr>
            <a:lvl9pPr marL="4114800" marR="0" lvl="8"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9pPr>
          </a:lstStyle>
          <a:p>
            <a:endParaRPr/>
          </a:p>
        </p:txBody>
      </p:sp>
      <p:sp>
        <p:nvSpPr>
          <p:cNvPr id="53" name="Google Shape;53;p13"/>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marR="0" lvl="0" algn="l" rtl="0">
              <a:lnSpc>
                <a:spcPct val="100000"/>
              </a:lnSpc>
              <a:spcBef>
                <a:spcPts val="0"/>
              </a:spcBef>
              <a:spcAft>
                <a:spcPts val="0"/>
              </a:spcAft>
              <a:buClr>
                <a:srgbClr val="000000"/>
              </a:buClr>
              <a:buSzPts val="1400"/>
              <a:buFont typeface="Arial"/>
              <a:buNone/>
              <a:defRPr sz="1800" b="1"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54" name="Google Shape;54;p13"/>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55" name="Google Shape;55;p13"/>
          <p:cNvSpPr/>
          <p:nvPr/>
        </p:nvSpPr>
        <p:spPr>
          <a:xfrm>
            <a:off x="5129148" y="248260"/>
            <a:ext cx="3283015" cy="207749"/>
          </a:xfrm>
          <a:prstGeom prst="rect">
            <a:avLst/>
          </a:prstGeom>
          <a:noFill/>
          <a:ln>
            <a:noFill/>
          </a:ln>
        </p:spPr>
        <p:txBody>
          <a:bodyPr spcFirstLastPara="1" wrap="square" lIns="0" tIns="0" rIns="0" bIns="0" anchor="b" anchorCtr="0">
            <a:noAutofit/>
          </a:bodyPr>
          <a:lstStyle/>
          <a:p>
            <a:pPr marL="457200" marR="0" lvl="4" indent="0" algn="r" rtl="0">
              <a:lnSpc>
                <a:spcPct val="100000"/>
              </a:lnSpc>
              <a:spcBef>
                <a:spcPts val="0"/>
              </a:spcBef>
              <a:spcAft>
                <a:spcPts val="0"/>
              </a:spcAft>
              <a:buClr>
                <a:srgbClr val="000000"/>
              </a:buClr>
              <a:buSzPts val="1800"/>
              <a:buFont typeface="Arial"/>
              <a:buNone/>
            </a:pPr>
            <a:r>
              <a:rPr lang="en" sz="1800" b="1" i="0" u="none" strike="noStrike" cap="none">
                <a:solidFill>
                  <a:schemeClr val="dk1"/>
                </a:solidFill>
                <a:latin typeface="Times New Roman"/>
                <a:ea typeface="Times New Roman"/>
                <a:cs typeface="Times New Roman"/>
                <a:sym typeface="Times New Roman"/>
              </a:rPr>
              <a:t>doc.: IEEE 802.11-</a:t>
            </a:r>
            <a:r>
              <a:rPr lang="en" sz="1800" b="1">
                <a:solidFill>
                  <a:schemeClr val="dk1"/>
                </a:solidFill>
                <a:latin typeface="Times New Roman"/>
                <a:ea typeface="Times New Roman"/>
                <a:cs typeface="Times New Roman"/>
                <a:sym typeface="Times New Roman"/>
              </a:rPr>
              <a:t>23</a:t>
            </a:r>
            <a:r>
              <a:rPr lang="en" sz="1800" b="1" i="0" u="none" strike="noStrike" cap="none">
                <a:solidFill>
                  <a:schemeClr val="dk1"/>
                </a:solidFill>
                <a:latin typeface="Times New Roman"/>
                <a:ea typeface="Times New Roman"/>
                <a:cs typeface="Times New Roman"/>
                <a:sym typeface="Times New Roman"/>
              </a:rPr>
              <a:t>/</a:t>
            </a:r>
            <a:r>
              <a:rPr lang="en" sz="1800" b="1">
                <a:solidFill>
                  <a:schemeClr val="dk1"/>
                </a:solidFill>
                <a:latin typeface="Times New Roman"/>
                <a:ea typeface="Times New Roman"/>
                <a:cs typeface="Times New Roman"/>
                <a:sym typeface="Times New Roman"/>
              </a:rPr>
              <a:t>1620r0</a:t>
            </a:r>
            <a:endParaRPr sz="1800" b="1" i="0" u="none" strike="noStrike" cap="none">
              <a:solidFill>
                <a:schemeClr val="dk1"/>
              </a:solidFill>
              <a:latin typeface="Times New Roman"/>
              <a:ea typeface="Times New Roman"/>
              <a:cs typeface="Times New Roman"/>
              <a:sym typeface="Times New Roman"/>
            </a:endParaRPr>
          </a:p>
        </p:txBody>
      </p:sp>
      <p:cxnSp>
        <p:nvCxnSpPr>
          <p:cNvPr id="56" name="Google Shape;56;p13"/>
          <p:cNvCxnSpPr/>
          <p:nvPr/>
        </p:nvCxnSpPr>
        <p:spPr>
          <a:xfrm>
            <a:off x="685800" y="457200"/>
            <a:ext cx="7772400" cy="0"/>
          </a:xfrm>
          <a:prstGeom prst="straightConnector1">
            <a:avLst/>
          </a:prstGeom>
          <a:noFill/>
          <a:ln w="12700" cap="flat" cmpd="sng">
            <a:solidFill>
              <a:schemeClr val="dk1"/>
            </a:solidFill>
            <a:prstDash val="solid"/>
            <a:round/>
            <a:headEnd type="none" w="sm" len="sm"/>
            <a:tailEnd type="none" w="sm" len="sm"/>
          </a:ln>
        </p:spPr>
      </p:cxnSp>
      <p:sp>
        <p:nvSpPr>
          <p:cNvPr id="57" name="Google Shape;57;p13"/>
          <p:cNvSpPr/>
          <p:nvPr/>
        </p:nvSpPr>
        <p:spPr>
          <a:xfrm>
            <a:off x="685800" y="4856560"/>
            <a:ext cx="718145" cy="1385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en" sz="1200" b="0" i="0" u="none" strike="noStrike" cap="none">
                <a:solidFill>
                  <a:schemeClr val="dk1"/>
                </a:solidFill>
                <a:latin typeface="Times New Roman"/>
                <a:ea typeface="Times New Roman"/>
                <a:cs typeface="Times New Roman"/>
                <a:sym typeface="Times New Roman"/>
              </a:rPr>
              <a:t>Submission</a:t>
            </a:r>
            <a:endParaRPr sz="1400" b="0" i="0" u="none" strike="noStrike" cap="none">
              <a:solidFill>
                <a:srgbClr val="000000"/>
              </a:solidFill>
              <a:latin typeface="Arial"/>
              <a:ea typeface="Arial"/>
              <a:cs typeface="Arial"/>
              <a:sym typeface="Arial"/>
            </a:endParaRPr>
          </a:p>
        </p:txBody>
      </p:sp>
      <p:cxnSp>
        <p:nvCxnSpPr>
          <p:cNvPr id="58" name="Google Shape;58;p13"/>
          <p:cNvCxnSpPr/>
          <p:nvPr/>
        </p:nvCxnSpPr>
        <p:spPr>
          <a:xfrm>
            <a:off x="685813" y="4820875"/>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5"/>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p>
            <a:pPr marL="0" lvl="0" indent="0" algn="ctr" rtl="0">
              <a:lnSpc>
                <a:spcPct val="100000"/>
              </a:lnSpc>
              <a:spcBef>
                <a:spcPts val="0"/>
              </a:spcBef>
              <a:spcAft>
                <a:spcPts val="0"/>
              </a:spcAft>
              <a:buSzPts val="1400"/>
              <a:buNone/>
            </a:pPr>
            <a:r>
              <a:rPr lang="en"/>
              <a:t>Reverse TXOP sharing in UHR</a:t>
            </a:r>
            <a:endParaRPr/>
          </a:p>
        </p:txBody>
      </p:sp>
      <p:sp>
        <p:nvSpPr>
          <p:cNvPr id="126" name="Google Shape;126;p25"/>
          <p:cNvSpPr txBox="1">
            <a:spLocks noGrp="1"/>
          </p:cNvSpPr>
          <p:nvPr>
            <p:ph type="body" idx="4294967295"/>
          </p:nvPr>
        </p:nvSpPr>
        <p:spPr>
          <a:xfrm>
            <a:off x="685799" y="1478527"/>
            <a:ext cx="7772400" cy="285750"/>
          </a:xfrm>
          <a:prstGeom prst="rect">
            <a:avLst/>
          </a:prstGeom>
          <a:noFill/>
          <a:ln>
            <a:noFill/>
          </a:ln>
        </p:spPr>
        <p:txBody>
          <a:bodyPr spcFirstLastPara="1" wrap="square" lIns="92075" tIns="46025" rIns="92075" bIns="46025" anchor="t" anchorCtr="0">
            <a:noAutofit/>
          </a:bodyPr>
          <a:lstStyle/>
          <a:p>
            <a:pPr marL="342900" lvl="0" indent="-342900" algn="ctr" rtl="0">
              <a:lnSpc>
                <a:spcPct val="100000"/>
              </a:lnSpc>
              <a:spcBef>
                <a:spcPts val="0"/>
              </a:spcBef>
              <a:spcAft>
                <a:spcPts val="0"/>
              </a:spcAft>
              <a:buClr>
                <a:schemeClr val="dk1"/>
              </a:buClr>
              <a:buSzPts val="2000"/>
              <a:buFont typeface="Times New Roman"/>
              <a:buNone/>
            </a:pPr>
            <a:r>
              <a:rPr lang="en" sz="2000" dirty="0"/>
              <a:t>Date</a:t>
            </a:r>
            <a:r>
              <a:rPr lang="en" sz="2000"/>
              <a:t>:</a:t>
            </a:r>
            <a:r>
              <a:rPr lang="en" sz="2000" b="0"/>
              <a:t> </a:t>
            </a:r>
            <a:r>
              <a:rPr lang="en" sz="2000" b="0" smtClean="0"/>
              <a:t>2023-09-13</a:t>
            </a:r>
            <a:endParaRPr sz="2000" b="0" dirty="0"/>
          </a:p>
        </p:txBody>
      </p:sp>
      <p:sp>
        <p:nvSpPr>
          <p:cNvPr id="127" name="Google Shape;127;p25"/>
          <p:cNvSpPr txBox="1">
            <a:spLocks noGrp="1"/>
          </p:cNvSpPr>
          <p:nvPr>
            <p:ph type="dt" idx="10"/>
          </p:nvPr>
        </p:nvSpPr>
        <p:spPr>
          <a:xfrm>
            <a:off x="696929" y="249450"/>
            <a:ext cx="1622100" cy="207600"/>
          </a:xfrm>
          <a:prstGeom prst="rect">
            <a:avLst/>
          </a:prstGeom>
        </p:spPr>
        <p:txBody>
          <a:bodyPr spcFirstLastPara="1" wrap="square" lIns="0" tIns="0" rIns="0" bIns="0" anchor="b" anchorCtr="0">
            <a:noAutofit/>
          </a:bodyPr>
          <a:lstStyle/>
          <a:p>
            <a:pPr marL="0" lvl="0" indent="0" algn="l" rtl="0">
              <a:spcBef>
                <a:spcPts val="0"/>
              </a:spcBef>
              <a:spcAft>
                <a:spcPts val="0"/>
              </a:spcAft>
              <a:buSzPts val="1400"/>
              <a:buNone/>
            </a:pPr>
            <a:r>
              <a:rPr lang="en" dirty="0" smtClean="0"/>
              <a:t>September </a:t>
            </a:r>
            <a:r>
              <a:rPr lang="en" dirty="0"/>
              <a:t>2023</a:t>
            </a:r>
            <a:endParaRPr dirty="0"/>
          </a:p>
        </p:txBody>
      </p:sp>
      <p:sp>
        <p:nvSpPr>
          <p:cNvPr id="128" name="Google Shape;128;p25"/>
          <p:cNvSpPr/>
          <p:nvPr/>
        </p:nvSpPr>
        <p:spPr>
          <a:xfrm>
            <a:off x="718260" y="2214359"/>
            <a:ext cx="1085700" cy="285900"/>
          </a:xfrm>
          <a:prstGeom prst="rect">
            <a:avLst/>
          </a:prstGeom>
          <a:noFill/>
          <a:ln>
            <a:noFill/>
          </a:ln>
        </p:spPr>
        <p:txBody>
          <a:bodyPr spcFirstLastPara="1" wrap="square" lIns="69125" tIns="34550" rIns="69125" bIns="34550" anchor="t" anchorCtr="0">
            <a:noAutofit/>
          </a:bodyPr>
          <a:lstStyle/>
          <a:p>
            <a:pPr marL="0" marR="0" lvl="0" indent="0" algn="l" rtl="0">
              <a:lnSpc>
                <a:spcPct val="100000"/>
              </a:lnSpc>
              <a:spcBef>
                <a:spcPts val="0"/>
              </a:spcBef>
              <a:spcAft>
                <a:spcPts val="0"/>
              </a:spcAft>
              <a:buClr>
                <a:srgbClr val="000000"/>
              </a:buClr>
              <a:buSzPts val="1500"/>
              <a:buFont typeface="Arial"/>
              <a:buNone/>
            </a:pPr>
            <a:r>
              <a:rPr lang="en" sz="1500" b="0" i="0" u="none" strike="noStrike" cap="none">
                <a:solidFill>
                  <a:srgbClr val="000000"/>
                </a:solidFill>
                <a:latin typeface="Times New Roman"/>
                <a:ea typeface="Times New Roman"/>
                <a:cs typeface="Times New Roman"/>
                <a:sym typeface="Times New Roman"/>
              </a:rPr>
              <a:t>Authors:</a:t>
            </a:r>
            <a:endParaRPr sz="1100" b="0" i="0" u="none" strike="noStrike" cap="none">
              <a:solidFill>
                <a:srgbClr val="000000"/>
              </a:solidFill>
              <a:latin typeface="Arial"/>
              <a:ea typeface="Arial"/>
              <a:cs typeface="Arial"/>
              <a:sym typeface="Arial"/>
            </a:endParaRPr>
          </a:p>
        </p:txBody>
      </p:sp>
      <p:graphicFrame>
        <p:nvGraphicFramePr>
          <p:cNvPr id="129" name="Google Shape;129;p25"/>
          <p:cNvGraphicFramePr/>
          <p:nvPr/>
        </p:nvGraphicFramePr>
        <p:xfrm>
          <a:off x="794460" y="2640923"/>
          <a:ext cx="7162500" cy="1782415"/>
        </p:xfrm>
        <a:graphic>
          <a:graphicData uri="http://schemas.openxmlformats.org/drawingml/2006/table">
            <a:tbl>
              <a:tblPr>
                <a:noFill/>
                <a:tableStyleId>{BCC22C39-C7CA-478F-B405-B23E5BEDA6DC}</a:tableStyleId>
              </a:tblPr>
              <a:tblGrid>
                <a:gridCol w="1586425">
                  <a:extLst>
                    <a:ext uri="{9D8B030D-6E8A-4147-A177-3AD203B41FA5}">
                      <a16:colId xmlns:a16="http://schemas.microsoft.com/office/drawing/2014/main" val="20000"/>
                    </a:ext>
                  </a:extLst>
                </a:gridCol>
                <a:gridCol w="877675">
                  <a:extLst>
                    <a:ext uri="{9D8B030D-6E8A-4147-A177-3AD203B41FA5}">
                      <a16:colId xmlns:a16="http://schemas.microsoft.com/office/drawing/2014/main" val="20001"/>
                    </a:ext>
                  </a:extLst>
                </a:gridCol>
                <a:gridCol w="1695975">
                  <a:extLst>
                    <a:ext uri="{9D8B030D-6E8A-4147-A177-3AD203B41FA5}">
                      <a16:colId xmlns:a16="http://schemas.microsoft.com/office/drawing/2014/main" val="20002"/>
                    </a:ext>
                  </a:extLst>
                </a:gridCol>
                <a:gridCol w="634600">
                  <a:extLst>
                    <a:ext uri="{9D8B030D-6E8A-4147-A177-3AD203B41FA5}">
                      <a16:colId xmlns:a16="http://schemas.microsoft.com/office/drawing/2014/main" val="20003"/>
                    </a:ext>
                  </a:extLst>
                </a:gridCol>
                <a:gridCol w="2367825">
                  <a:extLst>
                    <a:ext uri="{9D8B030D-6E8A-4147-A177-3AD203B41FA5}">
                      <a16:colId xmlns:a16="http://schemas.microsoft.com/office/drawing/2014/main" val="20004"/>
                    </a:ext>
                  </a:extLst>
                </a:gridCol>
              </a:tblGrid>
              <a:tr h="364975">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Name</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Affiliations</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Address</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Phone</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Email</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232600">
                <a:tc>
                  <a:txBody>
                    <a:bodyPr/>
                    <a:lstStyle/>
                    <a:p>
                      <a:pPr marL="0" lvl="0" indent="0" algn="ctr" rtl="0">
                        <a:spcBef>
                          <a:spcPts val="0"/>
                        </a:spcBef>
                        <a:spcAft>
                          <a:spcPts val="0"/>
                        </a:spcAft>
                        <a:buClr>
                          <a:srgbClr val="000000"/>
                        </a:buClr>
                        <a:buSzPts val="1100"/>
                        <a:buFont typeface="Arial"/>
                        <a:buNone/>
                      </a:pPr>
                      <a:r>
                        <a:rPr lang="en" sz="1100">
                          <a:solidFill>
                            <a:srgbClr val="000000"/>
                          </a:solidFill>
                          <a:latin typeface="Times New Roman"/>
                          <a:ea typeface="Times New Roman"/>
                          <a:cs typeface="Times New Roman"/>
                          <a:sym typeface="Times New Roman"/>
                        </a:rPr>
                        <a:t>Sindhu Verma</a:t>
                      </a:r>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rowSpan="6">
                  <a:txBody>
                    <a:bodyPr/>
                    <a:lstStyle/>
                    <a:p>
                      <a:pPr marL="0" lvl="0" indent="0" algn="ctr" rtl="0">
                        <a:spcBef>
                          <a:spcPts val="0"/>
                        </a:spcBef>
                        <a:spcAft>
                          <a:spcPts val="0"/>
                        </a:spcAft>
                        <a:buNone/>
                      </a:pPr>
                      <a:r>
                        <a:rPr lang="en" sz="1100">
                          <a:latin typeface="Times New Roman"/>
                          <a:ea typeface="Times New Roman"/>
                          <a:cs typeface="Times New Roman"/>
                          <a:sym typeface="Times New Roman"/>
                        </a:rPr>
                        <a:t>Broadcom</a:t>
                      </a:r>
                      <a:endParaRPr sz="1100">
                        <a:latin typeface="Times New Roman"/>
                        <a:ea typeface="Times New Roman"/>
                        <a:cs typeface="Times New Roman"/>
                        <a:sym typeface="Times New Roman"/>
                      </a:endParaRPr>
                    </a:p>
                  </a:txBody>
                  <a:tcPr marL="68600" marR="68600" marT="34300" marB="3430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solidFill>
                          <a:srgbClr val="000000"/>
                        </a:solidFill>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endParaRPr sz="1100" u="none" strike="noStrike" cap="none">
                        <a:solidFill>
                          <a:srgbClr val="000000"/>
                        </a:solidFill>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Clr>
                          <a:srgbClr val="000000"/>
                        </a:buClr>
                        <a:buSzPts val="1100"/>
                        <a:buFont typeface="Arial"/>
                        <a:buNone/>
                      </a:pPr>
                      <a:r>
                        <a:rPr lang="en" sz="1100">
                          <a:solidFill>
                            <a:srgbClr val="000000"/>
                          </a:solidFill>
                          <a:latin typeface="Times New Roman"/>
                          <a:ea typeface="Times New Roman"/>
                          <a:cs typeface="Times New Roman"/>
                          <a:sym typeface="Times New Roman"/>
                        </a:rPr>
                        <a:t>sindhu.verma@broadcom.com</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218325">
                <a:tc>
                  <a:txBody>
                    <a:bodyPr/>
                    <a:lstStyle/>
                    <a:p>
                      <a:pPr marL="0" marR="0" lvl="0" indent="0" algn="ctr" rtl="0">
                        <a:lnSpc>
                          <a:spcPct val="100000"/>
                        </a:lnSpc>
                        <a:spcBef>
                          <a:spcPts val="0"/>
                        </a:spcBef>
                        <a:spcAft>
                          <a:spcPts val="0"/>
                        </a:spcAft>
                        <a:buClr>
                          <a:srgbClr val="000000"/>
                        </a:buClr>
                        <a:buSzPts val="1100"/>
                        <a:buFont typeface="Arial"/>
                        <a:buNone/>
                      </a:pPr>
                      <a:r>
                        <a:rPr lang="en" sz="1100">
                          <a:latin typeface="Times New Roman"/>
                          <a:ea typeface="Times New Roman"/>
                          <a:cs typeface="Times New Roman"/>
                          <a:sym typeface="Times New Roman"/>
                        </a:rPr>
                        <a:t>Shubhodeep Adhikari</a:t>
                      </a:r>
                      <a:endParaRPr sz="1100" u="none" strike="noStrike" cap="none">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Clr>
                          <a:srgbClr val="000000"/>
                        </a:buClr>
                        <a:buSzPts val="1100"/>
                        <a:buFont typeface="Arial"/>
                        <a:buNone/>
                      </a:pPr>
                      <a:r>
                        <a:rPr lang="en" sz="1100">
                          <a:solidFill>
                            <a:srgbClr val="000000"/>
                          </a:solidFill>
                          <a:latin typeface="Times New Roman"/>
                          <a:ea typeface="Times New Roman"/>
                          <a:cs typeface="Times New Roman"/>
                          <a:sym typeface="Times New Roman"/>
                        </a:rPr>
                        <a:t>shubhodeep.adhikari@broadcom.com</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218325">
                <a:tc>
                  <a:txBody>
                    <a:bodyPr/>
                    <a:lstStyle/>
                    <a:p>
                      <a:pPr marL="0" marR="0" lvl="0" indent="0" algn="ctr" rtl="0">
                        <a:lnSpc>
                          <a:spcPct val="100000"/>
                        </a:lnSpc>
                        <a:spcBef>
                          <a:spcPts val="0"/>
                        </a:spcBef>
                        <a:spcAft>
                          <a:spcPts val="0"/>
                        </a:spcAft>
                        <a:buClr>
                          <a:srgbClr val="000000"/>
                        </a:buClr>
                        <a:buSzPts val="1100"/>
                        <a:buFont typeface="Arial"/>
                        <a:buNone/>
                      </a:pPr>
                      <a:r>
                        <a:rPr lang="en" sz="1100" u="none" strike="noStrike" cap="none">
                          <a:latin typeface="Times New Roman"/>
                          <a:ea typeface="Times New Roman"/>
                          <a:cs typeface="Times New Roman"/>
                          <a:sym typeface="Times New Roman"/>
                        </a:rPr>
                        <a:t>Matthew Fischer</a:t>
                      </a:r>
                      <a:endParaRPr sz="1100" u="none" strike="noStrike" cap="none">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r>
                        <a:rPr lang="en" sz="1100" u="none" strike="noStrike" cap="none">
                          <a:latin typeface="Times New Roman"/>
                          <a:ea typeface="Times New Roman"/>
                          <a:cs typeface="Times New Roman"/>
                          <a:sym typeface="Times New Roman"/>
                        </a:rPr>
                        <a:t>matthew.fischer@broadcom.com</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218325">
                <a:tc>
                  <a:txBody>
                    <a:bodyPr/>
                    <a:lstStyle/>
                    <a:p>
                      <a:pPr marL="0" lvl="0" indent="0" algn="ctr" rtl="0">
                        <a:spcBef>
                          <a:spcPts val="0"/>
                        </a:spcBef>
                        <a:spcAft>
                          <a:spcPts val="0"/>
                        </a:spcAft>
                        <a:buNone/>
                      </a:pPr>
                      <a:r>
                        <a:rPr lang="en" sz="1100">
                          <a:solidFill>
                            <a:srgbClr val="000000"/>
                          </a:solidFill>
                          <a:latin typeface="Times New Roman"/>
                          <a:ea typeface="Times New Roman"/>
                          <a:cs typeface="Times New Roman"/>
                          <a:sym typeface="Times New Roman"/>
                        </a:rPr>
                        <a:t>Vinko Erceg</a:t>
                      </a:r>
                      <a:endParaRPr sz="1100">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None/>
                      </a:pPr>
                      <a:r>
                        <a:rPr lang="en" sz="1100">
                          <a:solidFill>
                            <a:srgbClr val="000000"/>
                          </a:solidFill>
                          <a:latin typeface="Times New Roman"/>
                          <a:ea typeface="Times New Roman"/>
                          <a:cs typeface="Times New Roman"/>
                          <a:sym typeface="Times New Roman"/>
                        </a:rPr>
                        <a:t>vinko.erceg@broadcom.com</a:t>
                      </a:r>
                      <a:endParaRPr sz="1100">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r h="218325">
                <a:tc>
                  <a:txBody>
                    <a:bodyPr/>
                    <a:lstStyle/>
                    <a:p>
                      <a:pPr marL="0" marR="0" lvl="0" indent="0" algn="ctr" rtl="0">
                        <a:lnSpc>
                          <a:spcPct val="100000"/>
                        </a:lnSpc>
                        <a:spcBef>
                          <a:spcPts val="0"/>
                        </a:spcBef>
                        <a:spcAft>
                          <a:spcPts val="0"/>
                        </a:spcAft>
                        <a:buNone/>
                      </a:pPr>
                      <a:r>
                        <a:rPr lang="en" sz="1100">
                          <a:latin typeface="Times New Roman"/>
                          <a:ea typeface="Times New Roman"/>
                          <a:cs typeface="Times New Roman"/>
                          <a:sym typeface="Times New Roman"/>
                        </a:rPr>
                        <a:t>Kamal Singhal</a:t>
                      </a:r>
                      <a:endParaRPr sz="1100">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a:latin typeface="Times New Roman"/>
                          <a:ea typeface="Times New Roman"/>
                          <a:cs typeface="Times New Roman"/>
                          <a:sym typeface="Times New Roman"/>
                        </a:rPr>
                        <a:t>kamal.singhal@broadcom.com</a:t>
                      </a:r>
                      <a:endParaRPr sz="1100">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5"/>
                  </a:ext>
                </a:extLst>
              </a:tr>
              <a:tr h="218325">
                <a:tc>
                  <a:txBody>
                    <a:bodyPr/>
                    <a:lstStyle/>
                    <a:p>
                      <a:pPr marL="0" marR="0" lvl="0" indent="0" algn="ctr" rtl="0">
                        <a:lnSpc>
                          <a:spcPct val="100000"/>
                        </a:lnSpc>
                        <a:spcBef>
                          <a:spcPts val="0"/>
                        </a:spcBef>
                        <a:spcAft>
                          <a:spcPts val="0"/>
                        </a:spcAft>
                        <a:buNone/>
                      </a:pPr>
                      <a:r>
                        <a:rPr lang="en" sz="1100">
                          <a:latin typeface="Times New Roman"/>
                          <a:ea typeface="Times New Roman"/>
                          <a:cs typeface="Times New Roman"/>
                          <a:sym typeface="Times New Roman"/>
                        </a:rPr>
                        <a:t>Bijoy Bhukania</a:t>
                      </a:r>
                      <a:endParaRPr sz="1100" u="none" strike="noStrike" cap="none">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a:latin typeface="Times New Roman"/>
                          <a:ea typeface="Times New Roman"/>
                          <a:cs typeface="Times New Roman"/>
                          <a:sym typeface="Times New Roman"/>
                        </a:rPr>
                        <a:t>bijoy.bhukania@broadcom.com</a:t>
                      </a:r>
                      <a:endParaRPr sz="1100" u="none" strike="noStrike" cap="none">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6"/>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6"/>
          <p:cNvSpPr txBox="1">
            <a:spLocks noGrp="1"/>
          </p:cNvSpPr>
          <p:nvPr>
            <p:ph type="title"/>
          </p:nvPr>
        </p:nvSpPr>
        <p:spPr>
          <a:xfrm>
            <a:off x="381000" y="615211"/>
            <a:ext cx="8229600" cy="378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800"/>
              <a:t>Abstract</a:t>
            </a:r>
            <a:endParaRPr sz="2800"/>
          </a:p>
        </p:txBody>
      </p:sp>
      <p:sp>
        <p:nvSpPr>
          <p:cNvPr id="135" name="Google Shape;135;p26"/>
          <p:cNvSpPr txBox="1">
            <a:spLocks noGrp="1"/>
          </p:cNvSpPr>
          <p:nvPr>
            <p:ph type="body" idx="1"/>
          </p:nvPr>
        </p:nvSpPr>
        <p:spPr>
          <a:xfrm>
            <a:off x="304800" y="1084463"/>
            <a:ext cx="8503800" cy="3701400"/>
          </a:xfrm>
          <a:prstGeom prst="rect">
            <a:avLst/>
          </a:prstGeom>
          <a:noFill/>
          <a:ln>
            <a:noFill/>
          </a:ln>
        </p:spPr>
        <p:txBody>
          <a:bodyPr spcFirstLastPara="1" wrap="square" lIns="68575" tIns="68575" rIns="68575" bIns="68575" anchor="t" anchorCtr="0">
            <a:noAutofit/>
          </a:bodyPr>
          <a:lstStyle/>
          <a:p>
            <a:pPr marL="0" lvl="0" indent="0" algn="just" rtl="0">
              <a:lnSpc>
                <a:spcPct val="130000"/>
              </a:lnSpc>
              <a:spcBef>
                <a:spcPts val="900"/>
              </a:spcBef>
              <a:spcAft>
                <a:spcPts val="0"/>
              </a:spcAft>
              <a:buNone/>
            </a:pPr>
            <a:r>
              <a:rPr lang="en" sz="1800" b="0"/>
              <a:t>This contribution discusses the benefits and mechanism for Reverse TXOP Sharing i.e. allowing a TXOP acquired by a non-AP STA to be shared with an AP and further, allowing the AP to utilize the shared TXOP for carrying appropriate Downlink and Uplink traffic</a:t>
            </a:r>
            <a:endParaRPr sz="1800" b="0"/>
          </a:p>
          <a:p>
            <a:pPr marL="0" lvl="0" indent="0" algn="just" rtl="0">
              <a:lnSpc>
                <a:spcPct val="130000"/>
              </a:lnSpc>
              <a:spcBef>
                <a:spcPts val="900"/>
              </a:spcBef>
              <a:spcAft>
                <a:spcPts val="0"/>
              </a:spcAft>
              <a:buClr>
                <a:schemeClr val="dk1"/>
              </a:buClr>
              <a:buSzPts val="1100"/>
              <a:buFont typeface="Arial"/>
              <a:buNone/>
            </a:pPr>
            <a:endParaRPr sz="1800" b="0"/>
          </a:p>
          <a:p>
            <a:pPr marL="0" lvl="0" indent="0" algn="just" rtl="0">
              <a:lnSpc>
                <a:spcPct val="130000"/>
              </a:lnSpc>
              <a:spcBef>
                <a:spcPts val="900"/>
              </a:spcBef>
              <a:spcAft>
                <a:spcPts val="0"/>
              </a:spcAft>
              <a:buNone/>
            </a:pPr>
            <a:endParaRPr sz="1800" b="0"/>
          </a:p>
          <a:p>
            <a:pPr marL="0" lvl="0" indent="0" algn="just" rtl="0">
              <a:lnSpc>
                <a:spcPct val="130000"/>
              </a:lnSpc>
              <a:spcBef>
                <a:spcPts val="900"/>
              </a:spcBef>
              <a:spcAft>
                <a:spcPts val="0"/>
              </a:spcAft>
              <a:buNone/>
            </a:pPr>
            <a:endParaRPr sz="1800" b="0"/>
          </a:p>
        </p:txBody>
      </p:sp>
      <p:sp>
        <p:nvSpPr>
          <p:cNvPr id="136" name="Google Shape;136;p26"/>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27"/>
          <p:cNvSpPr txBox="1">
            <a:spLocks noGrp="1"/>
          </p:cNvSpPr>
          <p:nvPr>
            <p:ph type="body" idx="1"/>
          </p:nvPr>
        </p:nvSpPr>
        <p:spPr>
          <a:xfrm>
            <a:off x="204850" y="918750"/>
            <a:ext cx="8673000" cy="3937800"/>
          </a:xfrm>
          <a:prstGeom prst="rect">
            <a:avLst/>
          </a:prstGeom>
          <a:noFill/>
          <a:ln>
            <a:noFill/>
          </a:ln>
        </p:spPr>
        <p:txBody>
          <a:bodyPr spcFirstLastPara="1" wrap="square" lIns="92075" tIns="46025" rIns="92075" bIns="46025" anchor="t" anchorCtr="0">
            <a:noAutofit/>
          </a:bodyPr>
          <a:lstStyle/>
          <a:p>
            <a:pPr marL="342900" lvl="0" indent="-330200" algn="l" rtl="0">
              <a:lnSpc>
                <a:spcPct val="115000"/>
              </a:lnSpc>
              <a:spcBef>
                <a:spcPts val="0"/>
              </a:spcBef>
              <a:spcAft>
                <a:spcPts val="0"/>
              </a:spcAft>
              <a:buSzPts val="1600"/>
              <a:buChar char="•"/>
            </a:pPr>
            <a:r>
              <a:rPr lang="en" sz="1600" b="0"/>
              <a:t>During normal operation in 802.11, only an AP can share its TXOP with its clients in the following manner:</a:t>
            </a:r>
            <a:endParaRPr sz="1600" b="0"/>
          </a:p>
          <a:p>
            <a:pPr marL="914400" lvl="1" indent="-330200" algn="l" rtl="0">
              <a:lnSpc>
                <a:spcPct val="115000"/>
              </a:lnSpc>
              <a:spcBef>
                <a:spcPts val="0"/>
              </a:spcBef>
              <a:spcAft>
                <a:spcPts val="0"/>
              </a:spcAft>
              <a:buSzPts val="1600"/>
              <a:buChar char="–"/>
            </a:pPr>
            <a:r>
              <a:rPr lang="en" sz="1600"/>
              <a:t>11ax onwards, u</a:t>
            </a:r>
            <a:r>
              <a:rPr lang="en" sz="1600" b="0"/>
              <a:t>sing Triggered allocations for Uplink transmissions </a:t>
            </a:r>
            <a:endParaRPr sz="1600"/>
          </a:p>
          <a:p>
            <a:pPr marL="914400" lvl="1" indent="-330200" algn="l" rtl="0">
              <a:lnSpc>
                <a:spcPct val="115000"/>
              </a:lnSpc>
              <a:spcBef>
                <a:spcPts val="0"/>
              </a:spcBef>
              <a:spcAft>
                <a:spcPts val="0"/>
              </a:spcAft>
              <a:buSzPts val="1600"/>
              <a:buChar char="–"/>
            </a:pPr>
            <a:r>
              <a:rPr lang="en" sz="1600"/>
              <a:t>11be onwards, using </a:t>
            </a:r>
            <a:r>
              <a:rPr lang="en" sz="1600" b="0"/>
              <a:t>TXS Mode 1 for SU Uplink transmissions an</a:t>
            </a:r>
            <a:r>
              <a:rPr lang="en" sz="1600"/>
              <a:t>d TXS Mode 2 for P2P-like transmissions</a:t>
            </a:r>
            <a:endParaRPr sz="1600" b="0"/>
          </a:p>
          <a:p>
            <a:pPr marL="342900" lvl="0" indent="-330200" algn="l" rtl="0">
              <a:lnSpc>
                <a:spcPct val="115000"/>
              </a:lnSpc>
              <a:spcBef>
                <a:spcPts val="0"/>
              </a:spcBef>
              <a:spcAft>
                <a:spcPts val="0"/>
              </a:spcAft>
              <a:buSzPts val="1600"/>
              <a:buChar char="•"/>
            </a:pPr>
            <a:r>
              <a:rPr lang="en" sz="1600" b="0"/>
              <a:t>In certain scenarios, such sharing by the AP is beneficial in reducing channel access attempts and collisions at the clients to transmit UL data. </a:t>
            </a:r>
            <a:endParaRPr sz="1600" b="0"/>
          </a:p>
          <a:p>
            <a:pPr marL="342900" lvl="0" indent="-330200" algn="l" rtl="0">
              <a:lnSpc>
                <a:spcPct val="115000"/>
              </a:lnSpc>
              <a:spcBef>
                <a:spcPts val="0"/>
              </a:spcBef>
              <a:spcAft>
                <a:spcPts val="0"/>
              </a:spcAft>
              <a:buSzPts val="1600"/>
              <a:buChar char="•"/>
            </a:pPr>
            <a:r>
              <a:rPr lang="en" sz="1600" b="0"/>
              <a:t>In other scenarios where there is significant OBSS congestion, it is beneficial to keep the clients contending for channel access so that the BSS in question gets a commensurate share of the medium. However this entails the following problems:</a:t>
            </a:r>
            <a:endParaRPr sz="1600" b="0"/>
          </a:p>
          <a:p>
            <a:pPr marL="914400" lvl="1" indent="-330200" algn="l" rtl="0">
              <a:lnSpc>
                <a:spcPct val="115000"/>
              </a:lnSpc>
              <a:spcBef>
                <a:spcPts val="0"/>
              </a:spcBef>
              <a:spcAft>
                <a:spcPts val="0"/>
              </a:spcAft>
              <a:buSzPts val="1600"/>
              <a:buChar char="–"/>
            </a:pPr>
            <a:r>
              <a:rPr lang="en" sz="1600"/>
              <a:t>Each client can utilize its TXOP only for its own Uplink transmissions</a:t>
            </a:r>
            <a:endParaRPr sz="1600"/>
          </a:p>
          <a:p>
            <a:pPr marL="914400" lvl="1" indent="-330200" algn="l" rtl="0">
              <a:lnSpc>
                <a:spcPct val="115000"/>
              </a:lnSpc>
              <a:spcBef>
                <a:spcPts val="0"/>
              </a:spcBef>
              <a:spcAft>
                <a:spcPts val="0"/>
              </a:spcAft>
              <a:buSzPts val="1600"/>
              <a:buChar char="–"/>
            </a:pPr>
            <a:r>
              <a:rPr lang="en" sz="1600"/>
              <a:t>There is no mechanism to share the unutilized portion for Downlink data and Uplink data corresponding to other clients even if there is pending latency-sensitive/control</a:t>
            </a:r>
            <a:r>
              <a:rPr lang="en" sz="1600" b="0"/>
              <a:t> traffic</a:t>
            </a:r>
            <a:endParaRPr sz="1600" b="0"/>
          </a:p>
          <a:p>
            <a:pPr marL="457200" lvl="0" indent="0" algn="l" rtl="0">
              <a:lnSpc>
                <a:spcPct val="115000"/>
              </a:lnSpc>
              <a:spcBef>
                <a:spcPts val="0"/>
              </a:spcBef>
              <a:spcAft>
                <a:spcPts val="0"/>
              </a:spcAft>
              <a:buNone/>
            </a:pPr>
            <a:endParaRPr sz="1800" b="0"/>
          </a:p>
        </p:txBody>
      </p:sp>
      <p:sp>
        <p:nvSpPr>
          <p:cNvPr id="142" name="Google Shape;142;p27"/>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3</a:t>
            </a:fld>
            <a:endParaRPr/>
          </a:p>
        </p:txBody>
      </p:sp>
      <p:sp>
        <p:nvSpPr>
          <p:cNvPr id="143" name="Google Shape;143;p27"/>
          <p:cNvSpPr txBox="1">
            <a:spLocks noGrp="1"/>
          </p:cNvSpPr>
          <p:nvPr>
            <p:ph type="title"/>
          </p:nvPr>
        </p:nvSpPr>
        <p:spPr>
          <a:xfrm>
            <a:off x="685800" y="361950"/>
            <a:ext cx="7772400" cy="5676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500"/>
              <a:t>Problem Statement (1)</a:t>
            </a:r>
            <a:endParaRPr sz="25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28"/>
          <p:cNvSpPr txBox="1">
            <a:spLocks noGrp="1"/>
          </p:cNvSpPr>
          <p:nvPr>
            <p:ph type="body" idx="1"/>
          </p:nvPr>
        </p:nvSpPr>
        <p:spPr>
          <a:xfrm>
            <a:off x="383900" y="994950"/>
            <a:ext cx="8493900" cy="3430500"/>
          </a:xfrm>
          <a:prstGeom prst="rect">
            <a:avLst/>
          </a:prstGeom>
          <a:noFill/>
          <a:ln>
            <a:noFill/>
          </a:ln>
        </p:spPr>
        <p:txBody>
          <a:bodyPr spcFirstLastPara="1" wrap="square" lIns="92075" tIns="46025" rIns="92075" bIns="46025" anchor="t" anchorCtr="0">
            <a:noAutofit/>
          </a:bodyPr>
          <a:lstStyle/>
          <a:p>
            <a:pPr marL="342900" lvl="0" indent="-330200" algn="l" rtl="0">
              <a:lnSpc>
                <a:spcPct val="115000"/>
              </a:lnSpc>
              <a:spcBef>
                <a:spcPts val="0"/>
              </a:spcBef>
              <a:spcAft>
                <a:spcPts val="0"/>
              </a:spcAft>
              <a:buSzPts val="1600"/>
              <a:buChar char="•"/>
            </a:pPr>
            <a:r>
              <a:rPr lang="en" sz="1600" b="0"/>
              <a:t>There can also be cases where the AP is unable to win channel access or when it wins access, it is not aligned with the availability of idle medium at the client i.e. there may be hidden node issues at the client which would make it more optimal for the client to be the initiator of TXOPs</a:t>
            </a:r>
            <a:endParaRPr sz="1600" b="0"/>
          </a:p>
          <a:p>
            <a:pPr marL="342900" lvl="0" indent="-330200" algn="l" rtl="0">
              <a:lnSpc>
                <a:spcPct val="115000"/>
              </a:lnSpc>
              <a:spcBef>
                <a:spcPts val="0"/>
              </a:spcBef>
              <a:spcAft>
                <a:spcPts val="0"/>
              </a:spcAft>
              <a:buSzPts val="1600"/>
              <a:buChar char="•"/>
            </a:pPr>
            <a:r>
              <a:rPr lang="en" sz="1600" b="0"/>
              <a:t>For these reasons, it is beneficial to have a scheme that allows a TXOP acquired by a non-AP STA to be shared with an AP and further, allows the AP to utilize the shared TXOP for carrying appropriate Downlink and Uplink traffic</a:t>
            </a:r>
            <a:endParaRPr sz="1600" b="0"/>
          </a:p>
          <a:p>
            <a:pPr marL="342900" lvl="0" indent="-330200" algn="l" rtl="0">
              <a:lnSpc>
                <a:spcPct val="115000"/>
              </a:lnSpc>
              <a:spcBef>
                <a:spcPts val="0"/>
              </a:spcBef>
              <a:spcAft>
                <a:spcPts val="0"/>
              </a:spcAft>
              <a:buSzPts val="1600"/>
              <a:buChar char="•"/>
            </a:pPr>
            <a:r>
              <a:rPr lang="en" sz="1600" b="0"/>
              <a:t>The Reverse Direction (RD) protocol allows TXOP sharing between an RD Initiator and Responder, where the Initiator can be a non-AP STA.  However, the protocol allows only a limited version of such TXOP sharing. For example, the RD Responder (say an AP) can transmit data only to the RD Initiator (say a non-AP STA) and inclusion of traffic to other STAs can only be done in an MU-MIMO fashion and without extending the duration of transmission to the RD Initiator.</a:t>
            </a:r>
            <a:endParaRPr sz="1600" b="0"/>
          </a:p>
          <a:p>
            <a:pPr marL="457200" lvl="0" indent="0" algn="l" rtl="0">
              <a:lnSpc>
                <a:spcPct val="115000"/>
              </a:lnSpc>
              <a:spcBef>
                <a:spcPts val="0"/>
              </a:spcBef>
              <a:spcAft>
                <a:spcPts val="0"/>
              </a:spcAft>
              <a:buNone/>
            </a:pPr>
            <a:endParaRPr sz="1800" b="0"/>
          </a:p>
        </p:txBody>
      </p:sp>
      <p:sp>
        <p:nvSpPr>
          <p:cNvPr id="149" name="Google Shape;149;p28"/>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4</a:t>
            </a:fld>
            <a:endParaRPr/>
          </a:p>
        </p:txBody>
      </p:sp>
      <p:sp>
        <p:nvSpPr>
          <p:cNvPr id="150" name="Google Shape;150;p28"/>
          <p:cNvSpPr txBox="1">
            <a:spLocks noGrp="1"/>
          </p:cNvSpPr>
          <p:nvPr>
            <p:ph type="title"/>
          </p:nvPr>
        </p:nvSpPr>
        <p:spPr>
          <a:xfrm>
            <a:off x="685800" y="438150"/>
            <a:ext cx="7772400" cy="5676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500"/>
              <a:t>Problem Statement (2)</a:t>
            </a:r>
            <a:endParaRPr sz="25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29"/>
          <p:cNvSpPr txBox="1">
            <a:spLocks noGrp="1"/>
          </p:cNvSpPr>
          <p:nvPr>
            <p:ph type="body" idx="1"/>
          </p:nvPr>
        </p:nvSpPr>
        <p:spPr>
          <a:xfrm>
            <a:off x="271650" y="1147350"/>
            <a:ext cx="8606100" cy="3430500"/>
          </a:xfrm>
          <a:prstGeom prst="rect">
            <a:avLst/>
          </a:prstGeom>
          <a:noFill/>
          <a:ln>
            <a:noFill/>
          </a:ln>
        </p:spPr>
        <p:txBody>
          <a:bodyPr spcFirstLastPara="1" wrap="square" lIns="92075" tIns="46025" rIns="92075" bIns="46025" anchor="t" anchorCtr="0">
            <a:noAutofit/>
          </a:bodyPr>
          <a:lstStyle/>
          <a:p>
            <a:pPr marL="342900" lvl="0" indent="-336550" algn="l" rtl="0">
              <a:lnSpc>
                <a:spcPct val="115000"/>
              </a:lnSpc>
              <a:spcBef>
                <a:spcPts val="0"/>
              </a:spcBef>
              <a:spcAft>
                <a:spcPts val="0"/>
              </a:spcAft>
              <a:buSzPts val="1700"/>
              <a:buChar char="•"/>
            </a:pPr>
            <a:r>
              <a:rPr lang="en" sz="1700" b="0"/>
              <a:t>In UHR, a non-AP STA can be required to share its TXOP with the AP optionally after utilizing it for its own transmission or mandatorily</a:t>
            </a:r>
            <a:endParaRPr sz="1700" b="0"/>
          </a:p>
          <a:p>
            <a:pPr marL="342900" lvl="0" indent="-336550" algn="l" rtl="0">
              <a:lnSpc>
                <a:spcPct val="115000"/>
              </a:lnSpc>
              <a:spcBef>
                <a:spcPts val="0"/>
              </a:spcBef>
              <a:spcAft>
                <a:spcPts val="0"/>
              </a:spcAft>
              <a:buSzPts val="1700"/>
              <a:buChar char="•"/>
            </a:pPr>
            <a:r>
              <a:rPr lang="en" sz="1700" b="0"/>
              <a:t>The full duration or remainder of this TXOP can be shared with the AP</a:t>
            </a:r>
            <a:endParaRPr sz="1700" b="0"/>
          </a:p>
          <a:p>
            <a:pPr marL="342900" lvl="0" indent="-336550" algn="l" rtl="0">
              <a:lnSpc>
                <a:spcPct val="115000"/>
              </a:lnSpc>
              <a:spcBef>
                <a:spcPts val="0"/>
              </a:spcBef>
              <a:spcAft>
                <a:spcPts val="0"/>
              </a:spcAft>
              <a:buSzPts val="1700"/>
              <a:buChar char="•"/>
            </a:pPr>
            <a:r>
              <a:rPr lang="en" sz="1700" b="0"/>
              <a:t>The indication to the AP will consist of the remaining duration as well as the AC with which the TXOP was acquired</a:t>
            </a:r>
            <a:endParaRPr sz="1700" b="0"/>
          </a:p>
          <a:p>
            <a:pPr marL="342900" lvl="0" indent="-336550" algn="l" rtl="0">
              <a:lnSpc>
                <a:spcPct val="115000"/>
              </a:lnSpc>
              <a:spcBef>
                <a:spcPts val="0"/>
              </a:spcBef>
              <a:spcAft>
                <a:spcPts val="0"/>
              </a:spcAft>
              <a:buSzPts val="1700"/>
              <a:buChar char="•"/>
            </a:pPr>
            <a:r>
              <a:rPr lang="en" sz="1700" b="0"/>
              <a:t>In this TXOP acquired and shared by a non-AP STA,  the AP can prioritize low latency control/data to any non-AP STAs. It can also schedule corresponding UL transmissions from non-AP STAs. It can also transmit or schedule other data depending on the AC with which the TXOP was acquired</a:t>
            </a:r>
            <a:endParaRPr sz="1700" b="0"/>
          </a:p>
          <a:p>
            <a:pPr marL="342900" lvl="0" indent="-336550" algn="l" rtl="0">
              <a:lnSpc>
                <a:spcPct val="115000"/>
              </a:lnSpc>
              <a:spcBef>
                <a:spcPts val="0"/>
              </a:spcBef>
              <a:spcAft>
                <a:spcPts val="0"/>
              </a:spcAft>
              <a:buSzPts val="1700"/>
              <a:buChar char="•"/>
            </a:pPr>
            <a:r>
              <a:rPr lang="en" sz="1700" b="0"/>
              <a:t>TXOPs can be shared between STAs in different BSSs via inter-BSS coordination.</a:t>
            </a:r>
            <a:endParaRPr sz="1700" b="0"/>
          </a:p>
          <a:p>
            <a:pPr marL="342900" lvl="0" indent="-336550" algn="l" rtl="0">
              <a:lnSpc>
                <a:spcPct val="115000"/>
              </a:lnSpc>
              <a:spcBef>
                <a:spcPts val="0"/>
              </a:spcBef>
              <a:spcAft>
                <a:spcPts val="0"/>
              </a:spcAft>
              <a:buSzPts val="1700"/>
              <a:buChar char="•"/>
            </a:pPr>
            <a:r>
              <a:rPr lang="en" sz="1700" b="0"/>
              <a:t>SIFS gap is mandated between consecutive transmissions with the option of PIFS-based recovery</a:t>
            </a:r>
            <a:endParaRPr sz="1700" b="0"/>
          </a:p>
          <a:p>
            <a:pPr marL="0" lvl="0" indent="0" algn="l" rtl="0">
              <a:lnSpc>
                <a:spcPct val="115000"/>
              </a:lnSpc>
              <a:spcBef>
                <a:spcPts val="0"/>
              </a:spcBef>
              <a:spcAft>
                <a:spcPts val="0"/>
              </a:spcAft>
              <a:buNone/>
            </a:pPr>
            <a:endParaRPr sz="1700" b="0"/>
          </a:p>
        </p:txBody>
      </p:sp>
      <p:sp>
        <p:nvSpPr>
          <p:cNvPr id="156" name="Google Shape;156;p29"/>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5</a:t>
            </a:fld>
            <a:endParaRPr/>
          </a:p>
        </p:txBody>
      </p:sp>
      <p:sp>
        <p:nvSpPr>
          <p:cNvPr id="157" name="Google Shape;157;p29"/>
          <p:cNvSpPr txBox="1">
            <a:spLocks noGrp="1"/>
          </p:cNvSpPr>
          <p:nvPr>
            <p:ph type="title"/>
          </p:nvPr>
        </p:nvSpPr>
        <p:spPr>
          <a:xfrm>
            <a:off x="685800" y="514350"/>
            <a:ext cx="7772400" cy="5676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500"/>
              <a:t>Proposed Solution</a:t>
            </a:r>
            <a:endParaRPr sz="25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30"/>
          <p:cNvSpPr txBox="1">
            <a:spLocks noGrp="1"/>
          </p:cNvSpPr>
          <p:nvPr>
            <p:ph type="body" idx="1"/>
          </p:nvPr>
        </p:nvSpPr>
        <p:spPr>
          <a:xfrm>
            <a:off x="191500" y="929550"/>
            <a:ext cx="8857500" cy="3782100"/>
          </a:xfrm>
          <a:prstGeom prst="rect">
            <a:avLst/>
          </a:prstGeom>
          <a:noFill/>
          <a:ln>
            <a:noFill/>
          </a:ln>
        </p:spPr>
        <p:txBody>
          <a:bodyPr spcFirstLastPara="1" wrap="square" lIns="92075" tIns="46025" rIns="92075" bIns="46025" anchor="t" anchorCtr="0">
            <a:noAutofit/>
          </a:bodyPr>
          <a:lstStyle/>
          <a:p>
            <a:pPr marL="342900" lvl="0" indent="-342900" algn="l" rtl="0">
              <a:lnSpc>
                <a:spcPct val="115000"/>
              </a:lnSpc>
              <a:spcBef>
                <a:spcPts val="0"/>
              </a:spcBef>
              <a:spcAft>
                <a:spcPts val="0"/>
              </a:spcAft>
              <a:buSzPts val="1800"/>
              <a:buChar char="•"/>
            </a:pPr>
            <a:r>
              <a:rPr lang="en" sz="1800" b="0"/>
              <a:t>The proposed solution allows the non-AP STAs to contend for channel access and share the resources with the AP for better QoS management across the BSS:</a:t>
            </a:r>
            <a:endParaRPr sz="1800" b="0"/>
          </a:p>
          <a:p>
            <a:pPr marL="914400" lvl="1" indent="-342900" algn="l" rtl="0">
              <a:lnSpc>
                <a:spcPct val="115000"/>
              </a:lnSpc>
              <a:spcBef>
                <a:spcPts val="0"/>
              </a:spcBef>
              <a:spcAft>
                <a:spcPts val="0"/>
              </a:spcAft>
              <a:buSzPts val="1800"/>
              <a:buChar char="–"/>
            </a:pPr>
            <a:r>
              <a:rPr lang="en" sz="1800"/>
              <a:t>The AP can prioritize latency-sensitive and control traffic</a:t>
            </a:r>
            <a:endParaRPr sz="1800"/>
          </a:p>
          <a:p>
            <a:pPr marL="914400" lvl="1" indent="-342900" algn="l" rtl="0">
              <a:lnSpc>
                <a:spcPct val="115000"/>
              </a:lnSpc>
              <a:spcBef>
                <a:spcPts val="0"/>
              </a:spcBef>
              <a:spcAft>
                <a:spcPts val="0"/>
              </a:spcAft>
              <a:buSzPts val="1800"/>
              <a:buChar char="–"/>
            </a:pPr>
            <a:r>
              <a:rPr lang="en" sz="1800"/>
              <a:t>The AP can manage fairness between Downlink and Uplink traffic as well as among multiple non-AP STas</a:t>
            </a:r>
            <a:endParaRPr sz="1800"/>
          </a:p>
          <a:p>
            <a:pPr marL="457200" lvl="0" indent="-342900" algn="l" rtl="0">
              <a:lnSpc>
                <a:spcPct val="115000"/>
              </a:lnSpc>
              <a:spcBef>
                <a:spcPts val="0"/>
              </a:spcBef>
              <a:spcAft>
                <a:spcPts val="0"/>
              </a:spcAft>
              <a:buSzPts val="1800"/>
              <a:buChar char="•"/>
            </a:pPr>
            <a:r>
              <a:rPr lang="en" sz="1800" b="0"/>
              <a:t>It also allows efficient utilization of TXOPs and less idle time in the medium (due to channel access gaps between shorter transmissions from individual non-APs)</a:t>
            </a:r>
            <a:endParaRPr sz="1800" b="0"/>
          </a:p>
          <a:p>
            <a:pPr marL="457200" lvl="0" indent="-342900" algn="l" rtl="0">
              <a:lnSpc>
                <a:spcPct val="115000"/>
              </a:lnSpc>
              <a:spcBef>
                <a:spcPts val="0"/>
              </a:spcBef>
              <a:spcAft>
                <a:spcPts val="0"/>
              </a:spcAft>
              <a:buSzPts val="1800"/>
              <a:buChar char="•"/>
            </a:pPr>
            <a:r>
              <a:rPr lang="en" sz="1800" b="0"/>
              <a:t>It allows the BSS to continue to have a commensurate share of the medium while having the advantages of scheduled access</a:t>
            </a:r>
            <a:endParaRPr sz="1800" b="0"/>
          </a:p>
          <a:p>
            <a:pPr marL="457200" lvl="0" indent="-342900" algn="l" rtl="0">
              <a:lnSpc>
                <a:spcPct val="115000"/>
              </a:lnSpc>
              <a:spcBef>
                <a:spcPts val="0"/>
              </a:spcBef>
              <a:spcAft>
                <a:spcPts val="0"/>
              </a:spcAft>
              <a:buSzPts val="1800"/>
              <a:buChar char="•"/>
            </a:pPr>
            <a:r>
              <a:rPr lang="en" sz="1800" b="0"/>
              <a:t>It allows management of hidden node situations where the non-AP may have better visibility of the Downlink interference situation and hence, can poll for Downlink transmissions</a:t>
            </a:r>
            <a:endParaRPr sz="1800" b="0"/>
          </a:p>
          <a:p>
            <a:pPr marL="0" lvl="0" indent="0" algn="l" rtl="0">
              <a:lnSpc>
                <a:spcPct val="115000"/>
              </a:lnSpc>
              <a:spcBef>
                <a:spcPts val="0"/>
              </a:spcBef>
              <a:spcAft>
                <a:spcPts val="0"/>
              </a:spcAft>
              <a:buNone/>
            </a:pPr>
            <a:endParaRPr sz="1800" b="0"/>
          </a:p>
        </p:txBody>
      </p:sp>
      <p:sp>
        <p:nvSpPr>
          <p:cNvPr id="163" name="Google Shape;163;p30"/>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6</a:t>
            </a:fld>
            <a:endParaRPr/>
          </a:p>
        </p:txBody>
      </p:sp>
      <p:sp>
        <p:nvSpPr>
          <p:cNvPr id="164" name="Google Shape;164;p30"/>
          <p:cNvSpPr txBox="1">
            <a:spLocks noGrp="1"/>
          </p:cNvSpPr>
          <p:nvPr>
            <p:ph type="title"/>
          </p:nvPr>
        </p:nvSpPr>
        <p:spPr>
          <a:xfrm>
            <a:off x="685800" y="438150"/>
            <a:ext cx="7772400" cy="5676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500"/>
              <a:t>Benefits of the Proposed Solution</a:t>
            </a:r>
            <a:endParaRPr sz="25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31"/>
          <p:cNvSpPr txBox="1">
            <a:spLocks noGrp="1"/>
          </p:cNvSpPr>
          <p:nvPr>
            <p:ph type="body" idx="1"/>
          </p:nvPr>
        </p:nvSpPr>
        <p:spPr>
          <a:xfrm>
            <a:off x="163350" y="1081950"/>
            <a:ext cx="8817300" cy="3430500"/>
          </a:xfrm>
          <a:prstGeom prst="rect">
            <a:avLst/>
          </a:prstGeom>
          <a:noFill/>
          <a:ln>
            <a:noFill/>
          </a:ln>
        </p:spPr>
        <p:txBody>
          <a:bodyPr spcFirstLastPara="1" wrap="square" lIns="92075" tIns="46025" rIns="92075" bIns="46025" anchor="t" anchorCtr="0">
            <a:noAutofit/>
          </a:bodyPr>
          <a:lstStyle/>
          <a:p>
            <a:pPr marL="342900" lvl="0" indent="-342900" algn="l" rtl="0">
              <a:lnSpc>
                <a:spcPct val="115000"/>
              </a:lnSpc>
              <a:spcBef>
                <a:spcPts val="0"/>
              </a:spcBef>
              <a:spcAft>
                <a:spcPts val="0"/>
              </a:spcAft>
              <a:buSzPts val="1800"/>
              <a:buChar char="•"/>
            </a:pPr>
            <a:r>
              <a:rPr lang="en" sz="1800" b="0"/>
              <a:t>Reverse TXOP sharing has the following advantages</a:t>
            </a:r>
            <a:endParaRPr sz="1800" b="0"/>
          </a:p>
          <a:p>
            <a:pPr marL="914400" lvl="1" indent="-342900" algn="l" rtl="0">
              <a:lnSpc>
                <a:spcPct val="115000"/>
              </a:lnSpc>
              <a:spcBef>
                <a:spcPts val="0"/>
              </a:spcBef>
              <a:spcAft>
                <a:spcPts val="0"/>
              </a:spcAft>
              <a:buSzPts val="1800"/>
              <a:buChar char="–"/>
            </a:pPr>
            <a:r>
              <a:rPr lang="en" sz="1800"/>
              <a:t>Efficient </a:t>
            </a:r>
            <a:r>
              <a:rPr lang="en" sz="1800" b="0"/>
              <a:t>resource utilization:</a:t>
            </a:r>
            <a:r>
              <a:rPr lang="en" sz="1800"/>
              <a:t> bandwidth efficiency</a:t>
            </a:r>
            <a:endParaRPr sz="1800"/>
          </a:p>
          <a:p>
            <a:pPr marL="914400" lvl="1" indent="-342900" algn="l" rtl="0">
              <a:lnSpc>
                <a:spcPct val="115000"/>
              </a:lnSpc>
              <a:spcBef>
                <a:spcPts val="0"/>
              </a:spcBef>
              <a:spcAft>
                <a:spcPts val="0"/>
              </a:spcAft>
              <a:buSzPts val="1800"/>
              <a:buChar char="–"/>
            </a:pPr>
            <a:r>
              <a:rPr lang="en" sz="1800"/>
              <a:t>Low latency and control traffic prioritization</a:t>
            </a:r>
            <a:endParaRPr sz="1800"/>
          </a:p>
          <a:p>
            <a:pPr marL="914400" lvl="1" indent="-342900" algn="l" rtl="0">
              <a:lnSpc>
                <a:spcPct val="115000"/>
              </a:lnSpc>
              <a:spcBef>
                <a:spcPts val="0"/>
              </a:spcBef>
              <a:spcAft>
                <a:spcPts val="0"/>
              </a:spcAft>
              <a:buSzPts val="1800"/>
              <a:buChar char="–"/>
            </a:pPr>
            <a:r>
              <a:rPr lang="en" sz="1800"/>
              <a:t>QoS management</a:t>
            </a:r>
            <a:endParaRPr sz="1800"/>
          </a:p>
          <a:p>
            <a:pPr marL="914400" lvl="1" indent="-342900" algn="l" rtl="0">
              <a:lnSpc>
                <a:spcPct val="115000"/>
              </a:lnSpc>
              <a:spcBef>
                <a:spcPts val="0"/>
              </a:spcBef>
              <a:spcAft>
                <a:spcPts val="0"/>
              </a:spcAft>
              <a:buSzPts val="1800"/>
              <a:buChar char="–"/>
            </a:pPr>
            <a:r>
              <a:rPr lang="en" sz="1800"/>
              <a:t>Mitigation of hidden node issues</a:t>
            </a:r>
            <a:endParaRPr sz="1800"/>
          </a:p>
          <a:p>
            <a:pPr marL="457200" lvl="0" indent="-342900" algn="l" rtl="0">
              <a:lnSpc>
                <a:spcPct val="115000"/>
              </a:lnSpc>
              <a:spcBef>
                <a:spcPts val="0"/>
              </a:spcBef>
              <a:spcAft>
                <a:spcPts val="0"/>
              </a:spcAft>
              <a:buSzPts val="1800"/>
              <a:buChar char="•"/>
            </a:pPr>
            <a:r>
              <a:rPr lang="en" sz="1800" b="0"/>
              <a:t>The 802.11 specification changes required in UHR are minimal. They can simply be an extension of the 11be TXS modes 1 and 2.</a:t>
            </a:r>
            <a:endParaRPr sz="1800" b="0"/>
          </a:p>
          <a:p>
            <a:pPr marL="914400" lvl="0" indent="0" algn="l" rtl="0">
              <a:lnSpc>
                <a:spcPct val="115000"/>
              </a:lnSpc>
              <a:spcBef>
                <a:spcPts val="0"/>
              </a:spcBef>
              <a:spcAft>
                <a:spcPts val="0"/>
              </a:spcAft>
              <a:buNone/>
            </a:pPr>
            <a:endParaRPr sz="1700"/>
          </a:p>
          <a:p>
            <a:pPr marL="457200" lvl="0" indent="0" algn="l" rtl="0">
              <a:lnSpc>
                <a:spcPct val="115000"/>
              </a:lnSpc>
              <a:spcBef>
                <a:spcPts val="0"/>
              </a:spcBef>
              <a:spcAft>
                <a:spcPts val="0"/>
              </a:spcAft>
              <a:buNone/>
            </a:pPr>
            <a:endParaRPr sz="1700" b="0"/>
          </a:p>
          <a:p>
            <a:pPr marL="457200" lvl="0" indent="0" algn="l" rtl="0">
              <a:lnSpc>
                <a:spcPct val="115000"/>
              </a:lnSpc>
              <a:spcBef>
                <a:spcPts val="0"/>
              </a:spcBef>
              <a:spcAft>
                <a:spcPts val="0"/>
              </a:spcAft>
              <a:buNone/>
            </a:pPr>
            <a:endParaRPr sz="1800" b="0"/>
          </a:p>
        </p:txBody>
      </p:sp>
      <p:sp>
        <p:nvSpPr>
          <p:cNvPr id="170" name="Google Shape;170;p31"/>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7</a:t>
            </a:fld>
            <a:endParaRPr/>
          </a:p>
        </p:txBody>
      </p:sp>
      <p:sp>
        <p:nvSpPr>
          <p:cNvPr id="171" name="Google Shape;171;p31"/>
          <p:cNvSpPr txBox="1">
            <a:spLocks noGrp="1"/>
          </p:cNvSpPr>
          <p:nvPr>
            <p:ph type="title"/>
          </p:nvPr>
        </p:nvSpPr>
        <p:spPr>
          <a:xfrm>
            <a:off x="685800" y="514350"/>
            <a:ext cx="7772400" cy="5676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500"/>
              <a:t>Conclusion</a:t>
            </a:r>
            <a:endParaRPr sz="25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32"/>
          <p:cNvSpPr txBox="1">
            <a:spLocks noGrp="1"/>
          </p:cNvSpPr>
          <p:nvPr>
            <p:ph type="body" idx="1"/>
          </p:nvPr>
        </p:nvSpPr>
        <p:spPr>
          <a:xfrm>
            <a:off x="684213" y="1199549"/>
            <a:ext cx="7772400" cy="3086100"/>
          </a:xfrm>
          <a:prstGeom prst="rect">
            <a:avLst/>
          </a:prstGeom>
          <a:noFill/>
          <a:ln>
            <a:noFill/>
          </a:ln>
        </p:spPr>
        <p:txBody>
          <a:bodyPr spcFirstLastPara="1" wrap="square" lIns="92075" tIns="46025" rIns="92075" bIns="46025" anchor="t" anchorCtr="0">
            <a:noAutofit/>
          </a:bodyPr>
          <a:lstStyle/>
          <a:p>
            <a:pPr marL="0" lvl="0" indent="0" algn="l" rtl="0">
              <a:lnSpc>
                <a:spcPct val="100000"/>
              </a:lnSpc>
              <a:spcBef>
                <a:spcPts val="0"/>
              </a:spcBef>
              <a:spcAft>
                <a:spcPts val="0"/>
              </a:spcAft>
              <a:buNone/>
            </a:pPr>
            <a:r>
              <a:rPr lang="en" sz="1900" b="0" dirty="0"/>
              <a:t>[1] IEEE P802.11be™/</a:t>
            </a:r>
            <a:r>
              <a:rPr lang="en" sz="1900" b="0" dirty="0" smtClean="0"/>
              <a:t>D4.0</a:t>
            </a:r>
            <a:endParaRPr sz="1900" b="0" dirty="0"/>
          </a:p>
          <a:p>
            <a:pPr marL="0" lvl="0" indent="0" algn="l" rtl="0">
              <a:spcBef>
                <a:spcPts val="0"/>
              </a:spcBef>
              <a:spcAft>
                <a:spcPts val="0"/>
              </a:spcAft>
              <a:buNone/>
            </a:pPr>
            <a:r>
              <a:rPr lang="en" sz="1900" b="0" dirty="0"/>
              <a:t>[2] 11-20-0005-01-00be-Proposals on Latency Reduction</a:t>
            </a:r>
            <a:endParaRPr sz="1900" b="0" dirty="0"/>
          </a:p>
          <a:p>
            <a:pPr marL="0" lvl="0" indent="0" algn="l" rtl="0">
              <a:spcBef>
                <a:spcPts val="0"/>
              </a:spcBef>
              <a:spcAft>
                <a:spcPts val="0"/>
              </a:spcAft>
              <a:buNone/>
            </a:pPr>
            <a:endParaRPr sz="1600" b="0" dirty="0"/>
          </a:p>
          <a:p>
            <a:pPr marL="0" lvl="0" indent="0" algn="l" rtl="0">
              <a:spcBef>
                <a:spcPts val="0"/>
              </a:spcBef>
              <a:spcAft>
                <a:spcPts val="0"/>
              </a:spcAft>
              <a:buClr>
                <a:schemeClr val="dk1"/>
              </a:buClr>
              <a:buSzPts val="1100"/>
              <a:buFont typeface="Arial"/>
              <a:buNone/>
            </a:pPr>
            <a:endParaRPr sz="1600" b="0" dirty="0"/>
          </a:p>
          <a:p>
            <a:pPr marL="342900" lvl="0" indent="-190500" algn="l" rtl="0">
              <a:lnSpc>
                <a:spcPct val="100000"/>
              </a:lnSpc>
              <a:spcBef>
                <a:spcPts val="480"/>
              </a:spcBef>
              <a:spcAft>
                <a:spcPts val="0"/>
              </a:spcAft>
              <a:buClr>
                <a:schemeClr val="dk1"/>
              </a:buClr>
              <a:buSzPts val="2400"/>
              <a:buFont typeface="Times New Roman"/>
              <a:buNone/>
            </a:pPr>
            <a:endParaRPr sz="1600" b="0" dirty="0"/>
          </a:p>
        </p:txBody>
      </p:sp>
      <p:sp>
        <p:nvSpPr>
          <p:cNvPr id="177" name="Google Shape;177;p32"/>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lnSpc>
                <a:spcPct val="100000"/>
              </a:lnSpc>
              <a:spcBef>
                <a:spcPts val="0"/>
              </a:spcBef>
              <a:spcAft>
                <a:spcPts val="0"/>
              </a:spcAft>
              <a:buSzPts val="1200"/>
              <a:buNone/>
            </a:pPr>
            <a:r>
              <a:rPr lang="en"/>
              <a:t>Slide </a:t>
            </a:r>
            <a:fld id="{00000000-1234-1234-1234-123412341234}" type="slidenum">
              <a:rPr lang="en"/>
              <a:t>8</a:t>
            </a:fld>
            <a:endParaRPr/>
          </a:p>
        </p:txBody>
      </p:sp>
      <p:sp>
        <p:nvSpPr>
          <p:cNvPr id="178" name="Google Shape;178;p32"/>
          <p:cNvSpPr txBox="1">
            <a:spLocks noGrp="1"/>
          </p:cNvSpPr>
          <p:nvPr>
            <p:ph type="title"/>
          </p:nvPr>
        </p:nvSpPr>
        <p:spPr>
          <a:xfrm>
            <a:off x="351175" y="477175"/>
            <a:ext cx="7772400" cy="800100"/>
          </a:xfrm>
          <a:prstGeom prst="rect">
            <a:avLst/>
          </a:prstGeom>
          <a:noFill/>
          <a:ln>
            <a:noFill/>
          </a:ln>
        </p:spPr>
        <p:txBody>
          <a:bodyPr spcFirstLastPara="1" wrap="square" lIns="92075" tIns="46025" rIns="92075" bIns="46025" anchor="ctr" anchorCtr="0">
            <a:noAutofit/>
          </a:bodyPr>
          <a:lstStyle/>
          <a:p>
            <a:pPr marL="0" lvl="0" indent="0" algn="ctr" rtl="0">
              <a:lnSpc>
                <a:spcPct val="100000"/>
              </a:lnSpc>
              <a:spcBef>
                <a:spcPts val="0"/>
              </a:spcBef>
              <a:spcAft>
                <a:spcPts val="0"/>
              </a:spcAft>
              <a:buSzPts val="1400"/>
              <a:buNone/>
            </a:pPr>
            <a:r>
              <a:rPr lang="en" sz="2400"/>
              <a:t>References</a:t>
            </a:r>
            <a:endParaRPr sz="240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810</Words>
  <Application>Microsoft Office PowerPoint</Application>
  <PresentationFormat>On-screen Show (16:9)</PresentationFormat>
  <Paragraphs>74</Paragraphs>
  <Slides>8</Slides>
  <Notes>8</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8</vt:i4>
      </vt:variant>
    </vt:vector>
  </HeadingPairs>
  <TitlesOfParts>
    <vt:vector size="12" baseType="lpstr">
      <vt:lpstr>Arial</vt:lpstr>
      <vt:lpstr>Times New Roman</vt:lpstr>
      <vt:lpstr>Simple Light</vt:lpstr>
      <vt:lpstr>802-11-Submission</vt:lpstr>
      <vt:lpstr>Reverse TXOP sharing in UHR</vt:lpstr>
      <vt:lpstr>Abstract</vt:lpstr>
      <vt:lpstr>Problem Statement (1)</vt:lpstr>
      <vt:lpstr>Problem Statement (2)</vt:lpstr>
      <vt:lpstr>Proposed Solution</vt:lpstr>
      <vt:lpstr>Benefits of the Proposed Solution</vt:lpstr>
      <vt:lpstr>Conclusion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Reverse TXOP sharing in UHR</dc:title>
  <cp:lastModifiedBy>Sindhu Verma</cp:lastModifiedBy>
  <cp:revision>2</cp:revision>
  <dcterms:modified xsi:type="dcterms:W3CDTF">2023-09-13T05:11:03Z</dcterms:modified>
</cp:coreProperties>
</file>