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68" r:id="rId5"/>
    <p:sldId id="269" r:id="rId6"/>
    <p:sldId id="266" r:id="rId7"/>
    <p:sldId id="265" r:id="rId8"/>
    <p:sldId id="26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24BCAD-7879-7845-A7F9-9FC24400DF7F}" v="50" dt="2023-09-12T13:35:35.1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0" autoAdjust="0"/>
    <p:restoredTop sz="94660"/>
  </p:normalViewPr>
  <p:slideViewPr>
    <p:cSldViewPr>
      <p:cViewPr varScale="1">
        <p:scale>
          <a:sx n="90" d="100"/>
          <a:sy n="90" d="100"/>
        </p:scale>
        <p:origin x="208" y="92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ichai Sanderovich" userId="81a338b5-6a80-42e0-8dc7-58343fda8d54" providerId="ADAL" clId="{5624BCAD-7879-7845-A7F9-9FC24400DF7F}"/>
    <pc:docChg chg="undo custSel delSld modSld">
      <pc:chgData name="Amichai Sanderovich" userId="81a338b5-6a80-42e0-8dc7-58343fda8d54" providerId="ADAL" clId="{5624BCAD-7879-7845-A7F9-9FC24400DF7F}" dt="2023-09-12T21:09:44.644" v="898" actId="20577"/>
      <pc:docMkLst>
        <pc:docMk/>
      </pc:docMkLst>
      <pc:sldChg chg="modSp mod">
        <pc:chgData name="Amichai Sanderovich" userId="81a338b5-6a80-42e0-8dc7-58343fda8d54" providerId="ADAL" clId="{5624BCAD-7879-7845-A7F9-9FC24400DF7F}" dt="2023-09-12T18:15:47.250" v="876" actId="20577"/>
        <pc:sldMkLst>
          <pc:docMk/>
          <pc:sldMk cId="0" sldId="262"/>
        </pc:sldMkLst>
        <pc:spChg chg="mod">
          <ac:chgData name="Amichai Sanderovich" userId="81a338b5-6a80-42e0-8dc7-58343fda8d54" providerId="ADAL" clId="{5624BCAD-7879-7845-A7F9-9FC24400DF7F}" dt="2023-09-12T18:15:47.250" v="876" actId="20577"/>
          <ac:spMkLst>
            <pc:docMk/>
            <pc:sldMk cId="0" sldId="262"/>
            <ac:spMk id="9218" creationId="{00000000-0000-0000-0000-000000000000}"/>
          </ac:spMkLst>
        </pc:spChg>
      </pc:sldChg>
      <pc:sldChg chg="del">
        <pc:chgData name="Amichai Sanderovich" userId="81a338b5-6a80-42e0-8dc7-58343fda8d54" providerId="ADAL" clId="{5624BCAD-7879-7845-A7F9-9FC24400DF7F}" dt="2023-09-12T13:43:10.279" v="424" actId="2696"/>
        <pc:sldMkLst>
          <pc:docMk/>
          <pc:sldMk cId="0" sldId="263"/>
        </pc:sldMkLst>
      </pc:sldChg>
      <pc:sldChg chg="modSp mod">
        <pc:chgData name="Amichai Sanderovich" userId="81a338b5-6a80-42e0-8dc7-58343fda8d54" providerId="ADAL" clId="{5624BCAD-7879-7845-A7F9-9FC24400DF7F}" dt="2023-09-12T21:09:44.644" v="898" actId="20577"/>
        <pc:sldMkLst>
          <pc:docMk/>
          <pc:sldMk cId="3225262146" sldId="265"/>
        </pc:sldMkLst>
        <pc:spChg chg="mod">
          <ac:chgData name="Amichai Sanderovich" userId="81a338b5-6a80-42e0-8dc7-58343fda8d54" providerId="ADAL" clId="{5624BCAD-7879-7845-A7F9-9FC24400DF7F}" dt="2023-09-12T21:09:44.644" v="898" actId="20577"/>
          <ac:spMkLst>
            <pc:docMk/>
            <pc:sldMk cId="3225262146" sldId="265"/>
            <ac:spMk id="3" creationId="{3A1F92E8-DAF1-8B80-DA87-016DD675BE84}"/>
          </ac:spMkLst>
        </pc:spChg>
      </pc:sldChg>
      <pc:sldChg chg="delSp modSp mod">
        <pc:chgData name="Amichai Sanderovich" userId="81a338b5-6a80-42e0-8dc7-58343fda8d54" providerId="ADAL" clId="{5624BCAD-7879-7845-A7F9-9FC24400DF7F}" dt="2023-09-12T21:09:21.049" v="897" actId="20577"/>
        <pc:sldMkLst>
          <pc:docMk/>
          <pc:sldMk cId="3975144227" sldId="266"/>
        </pc:sldMkLst>
        <pc:spChg chg="mod">
          <ac:chgData name="Amichai Sanderovich" userId="81a338b5-6a80-42e0-8dc7-58343fda8d54" providerId="ADAL" clId="{5624BCAD-7879-7845-A7F9-9FC24400DF7F}" dt="2023-09-12T18:05:55.549" v="646" actId="20577"/>
          <ac:spMkLst>
            <pc:docMk/>
            <pc:sldMk cId="3975144227" sldId="266"/>
            <ac:spMk id="2" creationId="{ACF51FC7-1DD3-A1C2-7308-7A6196176572}"/>
          </ac:spMkLst>
        </pc:spChg>
        <pc:spChg chg="mod">
          <ac:chgData name="Amichai Sanderovich" userId="81a338b5-6a80-42e0-8dc7-58343fda8d54" providerId="ADAL" clId="{5624BCAD-7879-7845-A7F9-9FC24400DF7F}" dt="2023-09-12T21:09:21.049" v="897" actId="20577"/>
          <ac:spMkLst>
            <pc:docMk/>
            <pc:sldMk cId="3975144227" sldId="266"/>
            <ac:spMk id="3" creationId="{6EBF5C86-8870-090E-0F88-CAF4D5FB8351}"/>
          </ac:spMkLst>
        </pc:spChg>
        <pc:spChg chg="del">
          <ac:chgData name="Amichai Sanderovich" userId="81a338b5-6a80-42e0-8dc7-58343fda8d54" providerId="ADAL" clId="{5624BCAD-7879-7845-A7F9-9FC24400DF7F}" dt="2023-09-12T18:04:57.720" v="627" actId="478"/>
          <ac:spMkLst>
            <pc:docMk/>
            <pc:sldMk cId="3975144227" sldId="266"/>
            <ac:spMk id="9" creationId="{8FF9A1D8-6D32-4D6F-4A5B-9A9D03C48BC6}"/>
          </ac:spMkLst>
        </pc:spChg>
        <pc:spChg chg="del">
          <ac:chgData name="Amichai Sanderovich" userId="81a338b5-6a80-42e0-8dc7-58343fda8d54" providerId="ADAL" clId="{5624BCAD-7879-7845-A7F9-9FC24400DF7F}" dt="2023-09-12T18:04:57.720" v="627" actId="478"/>
          <ac:spMkLst>
            <pc:docMk/>
            <pc:sldMk cId="3975144227" sldId="266"/>
            <ac:spMk id="13" creationId="{A8E9EF86-3BD6-B4AB-E845-34F5DC61B7BB}"/>
          </ac:spMkLst>
        </pc:spChg>
        <pc:spChg chg="del">
          <ac:chgData name="Amichai Sanderovich" userId="81a338b5-6a80-42e0-8dc7-58343fda8d54" providerId="ADAL" clId="{5624BCAD-7879-7845-A7F9-9FC24400DF7F}" dt="2023-09-12T18:04:57.720" v="627" actId="478"/>
          <ac:spMkLst>
            <pc:docMk/>
            <pc:sldMk cId="3975144227" sldId="266"/>
            <ac:spMk id="14" creationId="{0DDBC47F-FD00-CC59-B792-2DABB3F9367D}"/>
          </ac:spMkLst>
        </pc:spChg>
        <pc:spChg chg="del">
          <ac:chgData name="Amichai Sanderovich" userId="81a338b5-6a80-42e0-8dc7-58343fda8d54" providerId="ADAL" clId="{5624BCAD-7879-7845-A7F9-9FC24400DF7F}" dt="2023-09-12T18:04:57.720" v="627" actId="478"/>
          <ac:spMkLst>
            <pc:docMk/>
            <pc:sldMk cId="3975144227" sldId="266"/>
            <ac:spMk id="15" creationId="{A47AB28F-2CE9-63A9-6B62-1898AFAC934C}"/>
          </ac:spMkLst>
        </pc:spChg>
        <pc:spChg chg="del">
          <ac:chgData name="Amichai Sanderovich" userId="81a338b5-6a80-42e0-8dc7-58343fda8d54" providerId="ADAL" clId="{5624BCAD-7879-7845-A7F9-9FC24400DF7F}" dt="2023-09-12T18:04:57.720" v="627" actId="478"/>
          <ac:spMkLst>
            <pc:docMk/>
            <pc:sldMk cId="3975144227" sldId="266"/>
            <ac:spMk id="17" creationId="{3C1BE497-9CB9-8921-7111-EC7003D078C0}"/>
          </ac:spMkLst>
        </pc:spChg>
        <pc:spChg chg="del">
          <ac:chgData name="Amichai Sanderovich" userId="81a338b5-6a80-42e0-8dc7-58343fda8d54" providerId="ADAL" clId="{5624BCAD-7879-7845-A7F9-9FC24400DF7F}" dt="2023-09-12T18:04:57.720" v="627" actId="478"/>
          <ac:spMkLst>
            <pc:docMk/>
            <pc:sldMk cId="3975144227" sldId="266"/>
            <ac:spMk id="18" creationId="{2689DB0B-C4BA-9111-40DB-955A0D908B61}"/>
          </ac:spMkLst>
        </pc:spChg>
        <pc:spChg chg="del">
          <ac:chgData name="Amichai Sanderovich" userId="81a338b5-6a80-42e0-8dc7-58343fda8d54" providerId="ADAL" clId="{5624BCAD-7879-7845-A7F9-9FC24400DF7F}" dt="2023-09-12T18:04:57.720" v="627" actId="478"/>
          <ac:spMkLst>
            <pc:docMk/>
            <pc:sldMk cId="3975144227" sldId="266"/>
            <ac:spMk id="19" creationId="{A33AAC1D-1ABD-63C5-3191-FBE7F4A18F14}"/>
          </ac:spMkLst>
        </pc:spChg>
        <pc:spChg chg="del">
          <ac:chgData name="Amichai Sanderovich" userId="81a338b5-6a80-42e0-8dc7-58343fda8d54" providerId="ADAL" clId="{5624BCAD-7879-7845-A7F9-9FC24400DF7F}" dt="2023-09-12T18:04:57.720" v="627" actId="478"/>
          <ac:spMkLst>
            <pc:docMk/>
            <pc:sldMk cId="3975144227" sldId="266"/>
            <ac:spMk id="25" creationId="{30673A83-A04E-A194-BF0E-9CEBAE79FEAA}"/>
          </ac:spMkLst>
        </pc:spChg>
        <pc:spChg chg="del">
          <ac:chgData name="Amichai Sanderovich" userId="81a338b5-6a80-42e0-8dc7-58343fda8d54" providerId="ADAL" clId="{5624BCAD-7879-7845-A7F9-9FC24400DF7F}" dt="2023-09-12T18:04:57.720" v="627" actId="478"/>
          <ac:spMkLst>
            <pc:docMk/>
            <pc:sldMk cId="3975144227" sldId="266"/>
            <ac:spMk id="26" creationId="{F9FE4974-7998-AD80-66AE-76ED78373482}"/>
          </ac:spMkLst>
        </pc:spChg>
        <pc:spChg chg="del">
          <ac:chgData name="Amichai Sanderovich" userId="81a338b5-6a80-42e0-8dc7-58343fda8d54" providerId="ADAL" clId="{5624BCAD-7879-7845-A7F9-9FC24400DF7F}" dt="2023-09-12T18:04:57.720" v="627" actId="478"/>
          <ac:spMkLst>
            <pc:docMk/>
            <pc:sldMk cId="3975144227" sldId="266"/>
            <ac:spMk id="28" creationId="{7F856D4B-D4C1-ED36-1178-470D36DBA350}"/>
          </ac:spMkLst>
        </pc:spChg>
        <pc:spChg chg="del">
          <ac:chgData name="Amichai Sanderovich" userId="81a338b5-6a80-42e0-8dc7-58343fda8d54" providerId="ADAL" clId="{5624BCAD-7879-7845-A7F9-9FC24400DF7F}" dt="2023-09-12T18:04:57.720" v="627" actId="478"/>
          <ac:spMkLst>
            <pc:docMk/>
            <pc:sldMk cId="3975144227" sldId="266"/>
            <ac:spMk id="29" creationId="{973E0A1F-9F3B-2D01-D726-640FC8630D83}"/>
          </ac:spMkLst>
        </pc:spChg>
        <pc:spChg chg="del">
          <ac:chgData name="Amichai Sanderovich" userId="81a338b5-6a80-42e0-8dc7-58343fda8d54" providerId="ADAL" clId="{5624BCAD-7879-7845-A7F9-9FC24400DF7F}" dt="2023-09-12T18:04:57.720" v="627" actId="478"/>
          <ac:spMkLst>
            <pc:docMk/>
            <pc:sldMk cId="3975144227" sldId="266"/>
            <ac:spMk id="30" creationId="{30608402-DD54-CB30-3CCE-36012DEA94D3}"/>
          </ac:spMkLst>
        </pc:spChg>
        <pc:spChg chg="del">
          <ac:chgData name="Amichai Sanderovich" userId="81a338b5-6a80-42e0-8dc7-58343fda8d54" providerId="ADAL" clId="{5624BCAD-7879-7845-A7F9-9FC24400DF7F}" dt="2023-09-12T18:04:57.720" v="627" actId="478"/>
          <ac:spMkLst>
            <pc:docMk/>
            <pc:sldMk cId="3975144227" sldId="266"/>
            <ac:spMk id="31" creationId="{1812B405-3200-3F34-F5B3-E0DE841FEE4F}"/>
          </ac:spMkLst>
        </pc:spChg>
        <pc:spChg chg="del">
          <ac:chgData name="Amichai Sanderovich" userId="81a338b5-6a80-42e0-8dc7-58343fda8d54" providerId="ADAL" clId="{5624BCAD-7879-7845-A7F9-9FC24400DF7F}" dt="2023-09-12T18:04:57.720" v="627" actId="478"/>
          <ac:spMkLst>
            <pc:docMk/>
            <pc:sldMk cId="3975144227" sldId="266"/>
            <ac:spMk id="32" creationId="{AFCD8CDE-5A10-2615-F4E4-CED8994E7BFE}"/>
          </ac:spMkLst>
        </pc:spChg>
        <pc:cxnChg chg="del">
          <ac:chgData name="Amichai Sanderovich" userId="81a338b5-6a80-42e0-8dc7-58343fda8d54" providerId="ADAL" clId="{5624BCAD-7879-7845-A7F9-9FC24400DF7F}" dt="2023-09-12T18:04:57.720" v="627" actId="478"/>
          <ac:cxnSpMkLst>
            <pc:docMk/>
            <pc:sldMk cId="3975144227" sldId="266"/>
            <ac:cxnSpMk id="8" creationId="{8532282B-97B1-CCBA-2BBD-2722A789C785}"/>
          </ac:cxnSpMkLst>
        </pc:cxnChg>
        <pc:cxnChg chg="del">
          <ac:chgData name="Amichai Sanderovich" userId="81a338b5-6a80-42e0-8dc7-58343fda8d54" providerId="ADAL" clId="{5624BCAD-7879-7845-A7F9-9FC24400DF7F}" dt="2023-09-12T18:04:57.720" v="627" actId="478"/>
          <ac:cxnSpMkLst>
            <pc:docMk/>
            <pc:sldMk cId="3975144227" sldId="266"/>
            <ac:cxnSpMk id="10" creationId="{0332D06E-024D-DC69-F5A9-A1BB0B2CAD0D}"/>
          </ac:cxnSpMkLst>
        </pc:cxnChg>
        <pc:cxnChg chg="del">
          <ac:chgData name="Amichai Sanderovich" userId="81a338b5-6a80-42e0-8dc7-58343fda8d54" providerId="ADAL" clId="{5624BCAD-7879-7845-A7F9-9FC24400DF7F}" dt="2023-09-12T18:04:57.720" v="627" actId="478"/>
          <ac:cxnSpMkLst>
            <pc:docMk/>
            <pc:sldMk cId="3975144227" sldId="266"/>
            <ac:cxnSpMk id="12" creationId="{9E9D7B48-6964-426A-5988-A198B5D15CB4}"/>
          </ac:cxnSpMkLst>
        </pc:cxnChg>
        <pc:cxnChg chg="del">
          <ac:chgData name="Amichai Sanderovich" userId="81a338b5-6a80-42e0-8dc7-58343fda8d54" providerId="ADAL" clId="{5624BCAD-7879-7845-A7F9-9FC24400DF7F}" dt="2023-09-12T18:04:57.720" v="627" actId="478"/>
          <ac:cxnSpMkLst>
            <pc:docMk/>
            <pc:sldMk cId="3975144227" sldId="266"/>
            <ac:cxnSpMk id="16" creationId="{F65A1BC4-AC1E-E74A-13CF-6DC443478167}"/>
          </ac:cxnSpMkLst>
        </pc:cxnChg>
        <pc:cxnChg chg="del">
          <ac:chgData name="Amichai Sanderovich" userId="81a338b5-6a80-42e0-8dc7-58343fda8d54" providerId="ADAL" clId="{5624BCAD-7879-7845-A7F9-9FC24400DF7F}" dt="2023-09-12T18:04:57.720" v="627" actId="478"/>
          <ac:cxnSpMkLst>
            <pc:docMk/>
            <pc:sldMk cId="3975144227" sldId="266"/>
            <ac:cxnSpMk id="20" creationId="{89F153B7-2612-8244-1D55-E3CC65843E85}"/>
          </ac:cxnSpMkLst>
        </pc:cxnChg>
        <pc:cxnChg chg="del">
          <ac:chgData name="Amichai Sanderovich" userId="81a338b5-6a80-42e0-8dc7-58343fda8d54" providerId="ADAL" clId="{5624BCAD-7879-7845-A7F9-9FC24400DF7F}" dt="2023-09-12T18:04:57.720" v="627" actId="478"/>
          <ac:cxnSpMkLst>
            <pc:docMk/>
            <pc:sldMk cId="3975144227" sldId="266"/>
            <ac:cxnSpMk id="27" creationId="{241BD67A-C133-E1E1-21C0-FCFCE5B0BDEC}"/>
          </ac:cxnSpMkLst>
        </pc:cxnChg>
      </pc:sldChg>
      <pc:sldChg chg="modSp del mod">
        <pc:chgData name="Amichai Sanderovich" userId="81a338b5-6a80-42e0-8dc7-58343fda8d54" providerId="ADAL" clId="{5624BCAD-7879-7845-A7F9-9FC24400DF7F}" dt="2023-09-12T18:15:34.608" v="866" actId="2696"/>
        <pc:sldMkLst>
          <pc:docMk/>
          <pc:sldMk cId="3472441038" sldId="267"/>
        </pc:sldMkLst>
        <pc:spChg chg="mod">
          <ac:chgData name="Amichai Sanderovich" userId="81a338b5-6a80-42e0-8dc7-58343fda8d54" providerId="ADAL" clId="{5624BCAD-7879-7845-A7F9-9FC24400DF7F}" dt="2023-09-12T18:13:04.858" v="659" actId="20577"/>
          <ac:spMkLst>
            <pc:docMk/>
            <pc:sldMk cId="3472441038" sldId="267"/>
            <ac:spMk id="3" creationId="{05CD3287-BE9B-88AC-7132-BD46494CCEC0}"/>
          </ac:spMkLst>
        </pc:spChg>
      </pc:sldChg>
      <pc:sldChg chg="modSp mod">
        <pc:chgData name="Amichai Sanderovich" userId="81a338b5-6a80-42e0-8dc7-58343fda8d54" providerId="ADAL" clId="{5624BCAD-7879-7845-A7F9-9FC24400DF7F}" dt="2023-09-12T17:57:13.307" v="555" actId="20577"/>
        <pc:sldMkLst>
          <pc:docMk/>
          <pc:sldMk cId="1089396401" sldId="268"/>
        </pc:sldMkLst>
        <pc:spChg chg="mod">
          <ac:chgData name="Amichai Sanderovich" userId="81a338b5-6a80-42e0-8dc7-58343fda8d54" providerId="ADAL" clId="{5624BCAD-7879-7845-A7F9-9FC24400DF7F}" dt="2023-09-12T17:57:13.307" v="555" actId="20577"/>
          <ac:spMkLst>
            <pc:docMk/>
            <pc:sldMk cId="1089396401" sldId="268"/>
            <ac:spMk id="3" creationId="{FDCBA5E4-D40A-8189-8E71-0629FCA416C2}"/>
          </ac:spMkLst>
        </pc:spChg>
      </pc:sldChg>
      <pc:sldChg chg="modSp mod">
        <pc:chgData name="Amichai Sanderovich" userId="81a338b5-6a80-42e0-8dc7-58343fda8d54" providerId="ADAL" clId="{5624BCAD-7879-7845-A7F9-9FC24400DF7F}" dt="2023-09-12T17:58:12.242" v="578" actId="20577"/>
        <pc:sldMkLst>
          <pc:docMk/>
          <pc:sldMk cId="1874126907" sldId="269"/>
        </pc:sldMkLst>
        <pc:spChg chg="mod">
          <ac:chgData name="Amichai Sanderovich" userId="81a338b5-6a80-42e0-8dc7-58343fda8d54" providerId="ADAL" clId="{5624BCAD-7879-7845-A7F9-9FC24400DF7F}" dt="2023-09-12T17:57:38.591" v="570" actId="1076"/>
          <ac:spMkLst>
            <pc:docMk/>
            <pc:sldMk cId="1874126907" sldId="269"/>
            <ac:spMk id="2" creationId="{6CA26288-7620-D3EE-A7AC-B691D15B53B0}"/>
          </ac:spMkLst>
        </pc:spChg>
        <pc:spChg chg="mod">
          <ac:chgData name="Amichai Sanderovich" userId="81a338b5-6a80-42e0-8dc7-58343fda8d54" providerId="ADAL" clId="{5624BCAD-7879-7845-A7F9-9FC24400DF7F}" dt="2023-09-12T17:58:12.242" v="578" actId="20577"/>
          <ac:spMkLst>
            <pc:docMk/>
            <pc:sldMk cId="1874126907" sldId="269"/>
            <ac:spMk id="57" creationId="{0187931A-2082-E103-017D-BE5DCDD3B8C0}"/>
          </ac:spMkLst>
        </pc:spChg>
        <pc:graphicFrameChg chg="mod modGraphic">
          <ac:chgData name="Amichai Sanderovich" userId="81a338b5-6a80-42e0-8dc7-58343fda8d54" providerId="ADAL" clId="{5624BCAD-7879-7845-A7F9-9FC24400DF7F}" dt="2023-09-12T13:35:36.567" v="244" actId="20577"/>
          <ac:graphicFrameMkLst>
            <pc:docMk/>
            <pc:sldMk cId="1874126907" sldId="269"/>
            <ac:graphicFrameMk id="55" creationId="{DF3D4A4A-F6FC-F291-3BC7-71B600C8A71D}"/>
          </ac:graphicFrameMkLst>
        </pc:graphicFrameChg>
      </pc:sldChg>
      <pc:sldChg chg="del">
        <pc:chgData name="Amichai Sanderovich" userId="81a338b5-6a80-42e0-8dc7-58343fda8d54" providerId="ADAL" clId="{5624BCAD-7879-7845-A7F9-9FC24400DF7F}" dt="2023-09-12T13:36:41.837" v="269" actId="2696"/>
        <pc:sldMkLst>
          <pc:docMk/>
          <pc:sldMk cId="780095755" sldId="27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802.11-23/1596r0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Amichai Sanderovich, Wiliot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802.11-23/1596r0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Amichai Sanderovich, Wiliot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802.11-23/1596r0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802.11-23/1596r0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802.11-23/1596r0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802.11-23/1596r0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802.11-23/1596r0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PHY Considerations for AMP Devices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2023-09-11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4994263"/>
              </p:ext>
            </p:extLst>
          </p:nvPr>
        </p:nvGraphicFramePr>
        <p:xfrm>
          <a:off x="993775" y="2484438"/>
          <a:ext cx="10272713" cy="234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400300" progId="Word.Document.8">
                  <p:embed/>
                </p:oleObj>
              </mc:Choice>
              <mc:Fallback>
                <p:oleObj name="Document" r:id="rId3" imgW="10439400" imgH="24003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84438"/>
                        <a:ext cx="10272713" cy="2346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We provide some considerations about the PHY design of AMP devices, which should be taken into account once PAR limitations are being discussed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Should AMP Use Only Legacy 802.11 PHY?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/>
            <a:r>
              <a:rPr lang="en-US" dirty="0"/>
              <a:t>Yes</a:t>
            </a:r>
            <a:r>
              <a:rPr lang="en-GB" dirty="0"/>
              <a:t>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Support by existing devices - much easier, mostly SW updates, wider market adoption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>
                <a:highlight>
                  <a:srgbClr val="FFFF00"/>
                </a:highlight>
              </a:rPr>
              <a:t>Protection</a:t>
            </a:r>
            <a:r>
              <a:rPr lang="en-GB" dirty="0"/>
              <a:t> from OBSS interferences (marginal)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Avoid introducing new waveform in the 802.11</a:t>
            </a:r>
          </a:p>
          <a:p>
            <a:pPr marL="914400" lvl="1" indent="-457200">
              <a:buFont typeface="+mj-lt"/>
              <a:buAutoNum type="arabicPeriod"/>
            </a:pPr>
            <a:endParaRPr lang="en-GB" dirty="0"/>
          </a:p>
          <a:p>
            <a:pPr marL="57150" indent="0"/>
            <a:r>
              <a:rPr lang="en-GB" dirty="0"/>
              <a:t>But better allow some changes: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Lower the </a:t>
            </a:r>
            <a:r>
              <a:rPr lang="en-GB" dirty="0">
                <a:highlight>
                  <a:srgbClr val="FFFF00"/>
                </a:highlight>
              </a:rPr>
              <a:t>energy </a:t>
            </a:r>
            <a:r>
              <a:rPr lang="en-GB" dirty="0"/>
              <a:t>consumption (up to ~x60 times lower)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>
                <a:highlight>
                  <a:srgbClr val="FFFF00"/>
                </a:highlight>
              </a:rPr>
              <a:t>Efficient</a:t>
            </a:r>
            <a:r>
              <a:rPr lang="en-GB" dirty="0"/>
              <a:t> BW/channel use (~6000%)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CD90D-E36F-1B08-ACAF-7B1C7DE6D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Legacy Mode Protection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BA5E4-D40A-8189-8E71-0629FCA416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1014247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By using legacy mode waveforms, the AMP-STA is protected from OBSS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Each station that missed the AP trigger message can detect the legacy 802.11 preamble and header and avoid interfering with that AMP-STA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Much better protection compared to CCA protection, which is unreliable and detects energy </a:t>
            </a:r>
            <a:br>
              <a:rPr lang="en-IL" dirty="0"/>
            </a:br>
            <a:r>
              <a:rPr lang="en-IL" dirty="0"/>
              <a:t>(-95dBm vs -75dBm)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DL AP Legacy protection &gt;&gt; UL AMP-STA legacy protection: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IL" dirty="0"/>
              <a:t>AMP-STA UL: Preamable time ~ data transmission time, for short frames expected. Thus protection probability is low.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IL" dirty="0"/>
              <a:t>Non-symmetric LB: AP DL EIRP e.g. 20dBm while AMP-STA UL transmits e.g. &lt;-20dBm. In addition, AMP-STA is very near to AP to be able to receive WUR.</a:t>
            </a:r>
          </a:p>
          <a:p>
            <a:pPr marL="457200" lvl="1" indent="0"/>
            <a:r>
              <a:rPr lang="en-IL" dirty="0"/>
              <a:t>Analysis in the next page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IL" dirty="0"/>
          </a:p>
          <a:p>
            <a:pPr marL="914400" lvl="1" indent="-457200">
              <a:buFont typeface="+mj-lt"/>
              <a:buAutoNum type="arabicPeriod"/>
            </a:pP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24B28-4F12-79B6-4DFF-3B9BDE1948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5BCD3-C87F-65DE-C143-5C1065779B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052C613-22AD-D395-41AB-7F90A3DC88E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396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26288-7620-D3EE-A7AC-B691D15B5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66717" y="496927"/>
            <a:ext cx="10361084" cy="1065213"/>
          </a:xfrm>
        </p:spPr>
        <p:txBody>
          <a:bodyPr/>
          <a:lstStyle/>
          <a:p>
            <a:pPr algn="ctr" defTabSz="449263" rtl="1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</a:pPr>
            <a:r>
              <a:rPr lang="en-US" dirty="0"/>
              <a:t>Non Symmetric Legacy Protection Analysis [</a:t>
            </a:r>
            <a:r>
              <a:rPr lang="en-US" dirty="0" err="1"/>
              <a:t>Friis</a:t>
            </a:r>
            <a:r>
              <a:rPr lang="en-US" dirty="0"/>
              <a:t>]</a:t>
            </a:r>
            <a:endParaRPr lang="en-IL" dirty="0"/>
          </a:p>
        </p:txBody>
      </p:sp>
      <p:graphicFrame>
        <p:nvGraphicFramePr>
          <p:cNvPr id="55" name="Table 55">
            <a:extLst>
              <a:ext uri="{FF2B5EF4-FFF2-40B4-BE49-F238E27FC236}">
                <a16:creationId xmlns:a16="http://schemas.microsoft.com/office/drawing/2014/main" id="{DF3D4A4A-F6FC-F291-3BC7-71B600C8A71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99670779"/>
              </p:ext>
            </p:extLst>
          </p:nvPr>
        </p:nvGraphicFramePr>
        <p:xfrm>
          <a:off x="601389" y="1556072"/>
          <a:ext cx="3551306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5653">
                  <a:extLst>
                    <a:ext uri="{9D8B030D-6E8A-4147-A177-3AD203B41FA5}">
                      <a16:colId xmlns:a16="http://schemas.microsoft.com/office/drawing/2014/main" val="887056319"/>
                    </a:ext>
                  </a:extLst>
                </a:gridCol>
                <a:gridCol w="1775653">
                  <a:extLst>
                    <a:ext uri="{9D8B030D-6E8A-4147-A177-3AD203B41FA5}">
                      <a16:colId xmlns:a16="http://schemas.microsoft.com/office/drawing/2014/main" val="15341482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L" dirty="0"/>
                        <a:t>Parameter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Value [example]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7917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L" dirty="0"/>
                        <a:t>AP-EIRP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20dBm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700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L" dirty="0"/>
                        <a:t>OBSS STA legacy sensitivity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-95dBm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538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L" dirty="0"/>
                        <a:t>AMP-STA-EIRP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-20dBm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186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L" dirty="0"/>
                        <a:t>AMP-STA DL sensitivity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-55 dBm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6403868"/>
                  </a:ext>
                </a:extLst>
              </a:tr>
            </a:tbl>
          </a:graphicData>
        </a:graphic>
      </p:graphicFrame>
      <p:sp>
        <p:nvSpPr>
          <p:cNvPr id="57" name="Content Placeholder 56">
            <a:extLst>
              <a:ext uri="{FF2B5EF4-FFF2-40B4-BE49-F238E27FC236}">
                <a16:creationId xmlns:a16="http://schemas.microsoft.com/office/drawing/2014/main" id="{0187931A-2082-E103-017D-BE5DCDD3B8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63352" y="4449971"/>
            <a:ext cx="5080000" cy="17039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L" sz="2400" dirty="0"/>
              <a:t>Analysis shows protection </a:t>
            </a:r>
            <a:br>
              <a:rPr lang="en-IL" sz="2400" dirty="0"/>
            </a:br>
            <a:r>
              <a:rPr lang="en-IL" sz="2400" dirty="0"/>
              <a:t>from legacy on AMP-STA UL</a:t>
            </a:r>
            <a:br>
              <a:rPr lang="en-IL" sz="2400" dirty="0"/>
            </a:br>
            <a:r>
              <a:rPr lang="en-IL" sz="2400" dirty="0"/>
              <a:t>is non-existing compared to legacy transmitted from AP DL </a:t>
            </a:r>
            <a:br>
              <a:rPr lang="en-IL" sz="2400" dirty="0"/>
            </a:br>
            <a:r>
              <a:rPr lang="en-IL" sz="2400" dirty="0"/>
              <a:t>[6km vs 60m]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12FDA0-8866-9878-75DA-049D26C3607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895240-B6D6-D0A9-4ED1-C54A592A370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635959-4E85-DE29-CF53-C804DA5836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5228CA6F-FA46-5ED2-E0C6-B34B617E6C6F}"/>
              </a:ext>
            </a:extLst>
          </p:cNvPr>
          <p:cNvGrpSpPr/>
          <p:nvPr/>
        </p:nvGrpSpPr>
        <p:grpSpPr>
          <a:xfrm>
            <a:off x="9266770" y="892050"/>
            <a:ext cx="2947845" cy="1365889"/>
            <a:chOff x="80709" y="490821"/>
            <a:chExt cx="2947845" cy="1365889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EBD03C0-FCA1-7A5D-A2D6-136E92BA02DB}"/>
                </a:ext>
              </a:extLst>
            </p:cNvPr>
            <p:cNvSpPr/>
            <p:nvPr/>
          </p:nvSpPr>
          <p:spPr bwMode="auto">
            <a:xfrm>
              <a:off x="115156" y="1103128"/>
              <a:ext cx="579041" cy="366491"/>
            </a:xfrm>
            <a:prstGeom prst="rect">
              <a:avLst/>
            </a:prstGeom>
            <a:pattFill prst="wdUpDiag">
              <a:fgClr>
                <a:srgbClr val="00B8FF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IL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ED0BDBB4-0AFB-0E26-51CA-40EF48E91F1D}"/>
                </a:ext>
              </a:extLst>
            </p:cNvPr>
            <p:cNvSpPr/>
            <p:nvPr/>
          </p:nvSpPr>
          <p:spPr bwMode="auto">
            <a:xfrm>
              <a:off x="115156" y="1490219"/>
              <a:ext cx="579041" cy="366491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IL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D89734FF-7567-0404-D26B-003A9C620E5F}"/>
                </a:ext>
              </a:extLst>
            </p:cNvPr>
            <p:cNvSpPr/>
            <p:nvPr/>
          </p:nvSpPr>
          <p:spPr bwMode="auto">
            <a:xfrm>
              <a:off x="115156" y="716037"/>
              <a:ext cx="579041" cy="366491"/>
            </a:xfrm>
            <a:prstGeom prst="rect">
              <a:avLst/>
            </a:prstGeom>
            <a:pattFill prst="wdDnDiag">
              <a:fgClr>
                <a:srgbClr val="00B050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IL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4977BA04-E395-7096-ACF3-71B813BDC77E}"/>
                </a:ext>
              </a:extLst>
            </p:cNvPr>
            <p:cNvSpPr txBox="1"/>
            <p:nvPr/>
          </p:nvSpPr>
          <p:spPr>
            <a:xfrm>
              <a:off x="694197" y="1154843"/>
              <a:ext cx="18689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L" sz="1200" dirty="0">
                  <a:solidFill>
                    <a:schemeClr val="tx1"/>
                  </a:solidFill>
                </a:rPr>
                <a:t>Legacy protection from AP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3167F227-B891-65C2-BCD8-71B03ADD7291}"/>
                </a:ext>
              </a:extLst>
            </p:cNvPr>
            <p:cNvSpPr txBox="1"/>
            <p:nvPr/>
          </p:nvSpPr>
          <p:spPr>
            <a:xfrm>
              <a:off x="693014" y="1562534"/>
              <a:ext cx="121866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L" sz="1200" dirty="0">
                  <a:solidFill>
                    <a:schemeClr val="tx1"/>
                  </a:solidFill>
                </a:rPr>
                <a:t>AMP-STA range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2D7A7B68-05D0-A136-4EA7-BB0F3EBB2782}"/>
                </a:ext>
              </a:extLst>
            </p:cNvPr>
            <p:cNvSpPr txBox="1"/>
            <p:nvPr/>
          </p:nvSpPr>
          <p:spPr>
            <a:xfrm>
              <a:off x="694197" y="762223"/>
              <a:ext cx="233435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L" sz="1200" dirty="0">
                  <a:solidFill>
                    <a:schemeClr val="tx1"/>
                  </a:solidFill>
                </a:rPr>
                <a:t>Legacy protection from AMP-STA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8DCEAEC-025F-0104-CA52-39483FE33E07}"/>
                </a:ext>
              </a:extLst>
            </p:cNvPr>
            <p:cNvSpPr txBox="1"/>
            <p:nvPr/>
          </p:nvSpPr>
          <p:spPr>
            <a:xfrm>
              <a:off x="80709" y="490821"/>
              <a:ext cx="6479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L" sz="1200" dirty="0">
                  <a:solidFill>
                    <a:schemeClr val="tx1"/>
                  </a:solidFill>
                </a:rPr>
                <a:t>Legend</a:t>
              </a:r>
            </a:p>
          </p:txBody>
        </p:sp>
      </p:grpSp>
      <p:pic>
        <p:nvPicPr>
          <p:cNvPr id="53" name="Picture 52">
            <a:extLst>
              <a:ext uri="{FF2B5EF4-FFF2-40B4-BE49-F238E27FC236}">
                <a16:creationId xmlns:a16="http://schemas.microsoft.com/office/drawing/2014/main" id="{870BA5E1-D858-91A5-B783-C412528209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2215" y="2533076"/>
            <a:ext cx="7772400" cy="3528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126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51FC7-1DD3-A1C2-7308-7A6196176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699" y="469900"/>
            <a:ext cx="10361084" cy="1065213"/>
          </a:xfrm>
        </p:spPr>
        <p:txBody>
          <a:bodyPr/>
          <a:lstStyle/>
          <a:p>
            <a:r>
              <a:rPr lang="en-IL" dirty="0"/>
              <a:t>Lower Energy Consumption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F5C86-8870-090E-0F88-CAF4D5FB8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408" y="1411102"/>
            <a:ext cx="11171346" cy="491939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Use of DSSS is x20 times longer for 200 bits transmissions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DSSS requires 200us preamble + headers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200 bits takes 200us @1Mbps (DSSS) compared to e.g. 20us@10Mbps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Frequency accuracy: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Crystal in the AMP-STA (increases energy consumption by at least x10 times)</a:t>
            </a:r>
          </a:p>
          <a:p>
            <a:pPr marL="457200" lvl="1" indent="0"/>
            <a:r>
              <a:rPr lang="en-IL" dirty="0"/>
              <a:t>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</a:t>
            </a:r>
            <a:r>
              <a:rPr lang="en-IL" dirty="0"/>
              <a:t>ver-the-air calibration (increases energy consumption x3 and complexity of AMP-STA receiver, as well as maintaining robust calibration flows)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BW/Channel use analysis: changing the above will improve also the efficiency of using the channel by factor of x60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IL" dirty="0"/>
          </a:p>
          <a:p>
            <a:pPr lvl="1">
              <a:buFont typeface="Arial" panose="020B0604020202020204" pitchFamily="34" charset="0"/>
              <a:buChar char="•"/>
            </a:pP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05CC2F-3AD3-C777-FC2E-E5094C83AA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C3B6A-F58F-181E-8925-AAFC3AE483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92B920-563A-3840-6E58-12D9B0CC85D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5144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51F6D-FBAC-F4B2-5210-D08A50A66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F92E8-DAF1-8B80-DA87-016DD675B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We presented considerations about PHY layer for AMP devices that should be taken into account during a drafting phase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As both legacy and non-legacy modes have strong market motivations, we prefer to maintain both modes as options before the drafting phase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We believe PAR should enable discussions on PHY level as well, to avoid market bottlenecks</a:t>
            </a:r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It is possible to limit non-legacy waveforms for use by very low power </a:t>
            </a:r>
            <a:r>
              <a:rPr lang="en-IL"/>
              <a:t>devices (</a:t>
            </a:r>
            <a:r>
              <a:rPr lang="en-IL" dirty="0"/>
              <a:t>e.g. &lt;-20dBm)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56EC08-4B16-22D7-571D-6D296D9EE6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F136F5-FA14-D37E-6049-BA52284A30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0DFC46-FE21-1D32-2C71-270CE263FEB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5262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726</TotalTime>
  <Words>593</Words>
  <Application>Microsoft Macintosh PowerPoint</Application>
  <PresentationFormat>Widescreen</PresentationFormat>
  <Paragraphs>95</Paragraphs>
  <Slides>8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Theme</vt:lpstr>
      <vt:lpstr>Document</vt:lpstr>
      <vt:lpstr>PHY Considerations for AMP Devices</vt:lpstr>
      <vt:lpstr>Abstract</vt:lpstr>
      <vt:lpstr>Should AMP Use Only Legacy 802.11 PHY?</vt:lpstr>
      <vt:lpstr>Legacy Mode Protection</vt:lpstr>
      <vt:lpstr>Non Symmetric Legacy Protection Analysis [Friis]</vt:lpstr>
      <vt:lpstr>Lower Energy Consumption</vt:lpstr>
      <vt:lpstr>Summary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 Considerations for AMP Devices</dc:title>
  <dc:subject/>
  <dc:creator>Amichai sanderovich</dc:creator>
  <cp:keywords/>
  <dc:description/>
  <cp:lastModifiedBy>Amichai Sanderovich</cp:lastModifiedBy>
  <cp:revision>1</cp:revision>
  <cp:lastPrinted>1601-01-01T00:00:00Z</cp:lastPrinted>
  <dcterms:created xsi:type="dcterms:W3CDTF">2023-09-12T09:02:03Z</dcterms:created>
  <dcterms:modified xsi:type="dcterms:W3CDTF">2023-09-12T21:09:45Z</dcterms:modified>
  <cp:category/>
</cp:coreProperties>
</file>