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9" r:id="rId4"/>
    <p:sldId id="267" r:id="rId5"/>
    <p:sldId id="270" r:id="rId6"/>
    <p:sldId id="271" r:id="rId7"/>
    <p:sldId id="268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12" autoAdjust="0"/>
    <p:restoredTop sz="95782" autoAdjust="0"/>
  </p:normalViewPr>
  <p:slideViewPr>
    <p:cSldViewPr>
      <p:cViewPr varScale="1">
        <p:scale>
          <a:sx n="122" d="100"/>
          <a:sy n="122" d="100"/>
        </p:scale>
        <p:origin x="2408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1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Operating Link Mismatch in EMLSR AP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2023-09-11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781173"/>
              </p:ext>
            </p:extLst>
          </p:nvPr>
        </p:nvGraphicFramePr>
        <p:xfrm>
          <a:off x="506413" y="3159596"/>
          <a:ext cx="808513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997200" progId="Word.Document.8">
                  <p:embed/>
                </p:oleObj>
              </mc:Choice>
              <mc:Fallback>
                <p:oleObj name="문서" r:id="rId3" imgW="8255000" imgH="2997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159596"/>
                        <a:ext cx="8085137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5A80BB-B7EF-5E43-EEC7-28C2F20DFFFD}"/>
              </a:ext>
            </a:extLst>
          </p:cNvPr>
          <p:cNvSpPr txBox="1"/>
          <p:nvPr/>
        </p:nvSpPr>
        <p:spPr>
          <a:xfrm>
            <a:off x="9566031" y="234754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ko-KR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84784"/>
            <a:ext cx="7772400" cy="4611216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EMLSR AP MLD operation was discussed in UHR SG [1, 2]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An AP MLD basically operates in a primary link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When the AP MLD detects OBSS transmission, it operates in a secondary link.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However, the discussed EMLSR AP operation needs further discussion especially when non-AP MLD’s and EMLSR AP MLD’s channel states are different.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Because of the difference of channel state between non-AP MLD and EMLSR AP MLD, non-AP MLD’s EDCA operation may not </a:t>
            </a:r>
            <a:r>
              <a:rPr lang="en-US" dirty="0"/>
              <a:t>be</a:t>
            </a:r>
            <a:r>
              <a:rPr lang="ko-KR" altLang="en-US" dirty="0"/>
              <a:t> </a:t>
            </a:r>
            <a:r>
              <a:rPr lang="en-GB" dirty="0"/>
              <a:t>properly performed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a multi-link channel access method for EMLSR AP</a:t>
            </a:r>
            <a:r>
              <a:rPr lang="en-US" dirty="0"/>
              <a:t> MLD</a:t>
            </a:r>
            <a:r>
              <a:rPr lang="en-GB" dirty="0"/>
              <a:t> operation is discussed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8965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1067538"/>
            <a:ext cx="8784976" cy="223224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There might be a channel detection mismatch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For example, the EMLSR AP MLD may detect interference on link 1, whereas the non-AP MLD may not detect interference on link 1.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When the non-AP MLD transmits a frame to the AP MLD on link 1, the non-AP MLD cannot receive response from the AP MLD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400" dirty="0"/>
              <a:t>The non-AP MLD cannot use non-primary link even though non-primary link is idle from the non-AP MLD point of view. 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400" dirty="0"/>
              <a:t>The non-AP MLD may try transmission repeatedly and it unnecessarily increases EDCA parameters due to transmission failure. </a:t>
            </a:r>
            <a:endParaRPr lang="en-GB" sz="14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Non-primary channel operation for EMLSR AP is discussed in this contribution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CDD691E-B3BF-1F2A-799B-E1662CE0D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894" y="3916101"/>
            <a:ext cx="4703955" cy="254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22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13792"/>
            <a:ext cx="8277101" cy="1065213"/>
          </a:xfrm>
        </p:spPr>
        <p:txBody>
          <a:bodyPr/>
          <a:lstStyle/>
          <a:p>
            <a:r>
              <a:rPr kumimoji="1" lang="en-US" altLang="ko-KR" dirty="0"/>
              <a:t>Synchronized Multi-Link RTS Transmission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15078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case of a MLMR non-AP MLD, the non-AP MLD may transmit RTS frames simultaneously in both primary link and non-primary link to the EMLSR AP MLD.</a:t>
            </a:r>
            <a:endParaRPr kumimoji="1"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>
                <a:latin typeface="Times New Roman"/>
                <a:ea typeface="MS Gothic"/>
              </a:rPr>
              <a:t>U</a:t>
            </a:r>
            <a:r>
              <a:rPr kumimoji="1" lang="en-US" altLang="ko-K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nnecessary</a:t>
            </a:r>
            <a:r>
              <a:rPr kumimoji="1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retransmission can be avoided in the link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Successful reception of CTS </a:t>
            </a: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in the non-primary link can be regarded as a success for the transmission attempt both in the primary link and the non-primary link.</a:t>
            </a:r>
            <a:endParaRPr kumimoji="1" lang="ko-KR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+mn-cs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FCBB75D-7DC8-C87D-CD62-23DE48FC2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621442"/>
            <a:ext cx="5219786" cy="275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49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4071"/>
            <a:ext cx="7770813" cy="1065213"/>
          </a:xfrm>
        </p:spPr>
        <p:txBody>
          <a:bodyPr/>
          <a:lstStyle/>
          <a:p>
            <a:r>
              <a:rPr kumimoji="1" lang="en-US" altLang="ko-KR" dirty="0"/>
              <a:t>Sequential Multi-Link RTS Transmission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05063"/>
            <a:ext cx="7770813" cy="216024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defRPr/>
            </a:pPr>
            <a:r>
              <a:rPr kumimoji="1" lang="en-US" altLang="ko-KR" sz="2000" dirty="0"/>
              <a:t>In case of a EMLSR / EMLMR / NSTR non-AP MLD, </a:t>
            </a:r>
            <a:r>
              <a:rPr kumimoji="1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non-AP MLD </a:t>
            </a:r>
            <a:r>
              <a:rPr kumimoji="1" lang="en-US" altLang="ko-KR" sz="2000" dirty="0">
                <a:latin typeface="Times New Roman"/>
                <a:ea typeface="MS Gothic"/>
              </a:rPr>
              <a:t>may</a:t>
            </a:r>
            <a:r>
              <a:rPr kumimoji="1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transmit RTS frame sequentially on the primary link and </a:t>
            </a:r>
            <a:r>
              <a:rPr kumimoji="1" lang="en-US" altLang="ko-KR" sz="2000" dirty="0">
                <a:latin typeface="Times New Roman"/>
                <a:ea typeface="MS Gothic"/>
              </a:rPr>
              <a:t>the non-primary link </a:t>
            </a:r>
            <a:r>
              <a:rPr kumimoji="1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the non-AP MLD cannot receive CTS from the EMLSR AP MLD </a:t>
            </a:r>
            <a:r>
              <a:rPr kumimoji="1" lang="en-US" altLang="ko-KR" sz="2000" dirty="0">
                <a:latin typeface="Times New Roman"/>
                <a:ea typeface="MS Gothic"/>
              </a:rPr>
              <a:t>on the primary link.</a:t>
            </a:r>
            <a:endParaRPr kumimoji="1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U</a:t>
            </a:r>
            <a:r>
              <a:rPr kumimoji="1" lang="en-US" altLang="ko-K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nnecessary</a:t>
            </a:r>
            <a:r>
              <a:rPr kumimoji="1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retransmission can be avoided in the link 1 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en-US" altLang="ko-KR" sz="1600" b="1" dirty="0"/>
              <a:t>Successful reception of CTS for one of sequential RTS transmissions can be regarded as a success for the transmission attempt.</a:t>
            </a:r>
            <a:endParaRPr kumimoji="1" lang="ko-KR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+mn-cs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172FFD7-9B1A-1758-511B-DD2FAC8E1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789040"/>
            <a:ext cx="5184576" cy="280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79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contribution, non-primary channel access methods for EMLSR AP MLD are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1. Simultaneous RTS polling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2. Sequential RTS polling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the methods, the channel state mismatch issue can be alleviated and bandwidth efficiency in EMLSR AP MLD operation can be improved.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21556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000" dirty="0"/>
              <a:t>[1] 11-22/2203r0: EMLSR AP/mobile AP operation https://</a:t>
            </a:r>
            <a:r>
              <a:rPr kumimoji="1" lang="en" altLang="ko-KR" sz="2000" dirty="0" err="1"/>
              <a:t>mentor.ieee.org</a:t>
            </a:r>
            <a:r>
              <a:rPr kumimoji="1" lang="en" altLang="ko-KR" sz="2000" dirty="0"/>
              <a:t>/802.11/</a:t>
            </a:r>
            <a:r>
              <a:rPr kumimoji="1" lang="en" altLang="ko-KR" sz="2000" dirty="0" err="1"/>
              <a:t>dcn</a:t>
            </a:r>
            <a:r>
              <a:rPr kumimoji="1" lang="en" altLang="ko-KR" sz="2000" dirty="0"/>
              <a:t>/22/11-22-2203-00-0uhr-emlsr-ap-mobile-ap-operation.pptx</a:t>
            </a:r>
            <a:endParaRPr kumimoji="1" lang="en-US" altLang="ko-KR" sz="2000" dirty="0"/>
          </a:p>
          <a:p>
            <a:pPr marL="0" indent="0"/>
            <a:r>
              <a:rPr kumimoji="1" lang="en-US" altLang="ko-KR" sz="2000" dirty="0"/>
              <a:t>[2] 11-23/0016r0: Sigle Radio MLD, https://</a:t>
            </a:r>
            <a:r>
              <a:rPr kumimoji="1" lang="en-US" altLang="ko-KR" sz="2000" dirty="0" err="1"/>
              <a:t>mentor.ieee.org</a:t>
            </a:r>
            <a:r>
              <a:rPr kumimoji="1" lang="en-US" altLang="ko-KR" sz="2000" dirty="0"/>
              <a:t>/802.11/</a:t>
            </a:r>
            <a:r>
              <a:rPr kumimoji="1" lang="en-US" altLang="ko-KR" sz="2000" dirty="0" err="1"/>
              <a:t>dcn</a:t>
            </a:r>
            <a:r>
              <a:rPr kumimoji="1" lang="en-US" altLang="ko-KR" sz="2000" dirty="0"/>
              <a:t>/23/11-23-0016-00-0uhr-single-radio-mld.pptx</a:t>
            </a:r>
            <a:endParaRPr kumimoji="1"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1615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</TotalTime>
  <Words>577</Words>
  <Application>Microsoft Macintosh PowerPoint</Application>
  <PresentationFormat>화면 슬라이드 쇼(4:3)</PresentationFormat>
  <Paragraphs>66</Paragraphs>
  <Slides>7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테마</vt:lpstr>
      <vt:lpstr>문서</vt:lpstr>
      <vt:lpstr>Operating Link Mismatch in EMLSR AP Operation</vt:lpstr>
      <vt:lpstr>Abstract</vt:lpstr>
      <vt:lpstr>Issue</vt:lpstr>
      <vt:lpstr>Synchronized Multi-Link RTS Transmission</vt:lpstr>
      <vt:lpstr>Sequential Multi-Link RTS Transmission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188</cp:revision>
  <cp:lastPrinted>1601-01-01T00:00:00Z</cp:lastPrinted>
  <dcterms:created xsi:type="dcterms:W3CDTF">2023-07-02T14:02:18Z</dcterms:created>
  <dcterms:modified xsi:type="dcterms:W3CDTF">2023-09-11T21:58:53Z</dcterms:modified>
</cp:coreProperties>
</file>