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9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80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Sigurd Schelstraete, MaxLinear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Sigurd Schelstraete, MaxLinear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802.11-23/1516r0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15-00-0uhr-cfo-impact-and-pilot-design-for-dru.pptx" TargetMode="External"/><Relationship Id="rId2" Type="http://schemas.openxmlformats.org/officeDocument/2006/relationships/hyperlink" Target="https://mentor.ieee.org/802.11/dcn/23/11-23-0037-00-0uhr-uhr-feature-to-overcome-psd-limitations-distributed-tone-resource-units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Use case for distributed RUs in Downlink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10-Sep-23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413401"/>
              </p:ext>
            </p:extLst>
          </p:nvPr>
        </p:nvGraphicFramePr>
        <p:xfrm>
          <a:off x="515938" y="2278063"/>
          <a:ext cx="7916862" cy="244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58333" progId="Word.Document.8">
                  <p:embed/>
                </p:oleObj>
              </mc:Choice>
              <mc:Fallback>
                <p:oleObj name="Document" r:id="rId3" imgW="8255780" imgH="255833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7916862" cy="2446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4A737-3E97-467A-F0F1-CFBD77400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CCF3E-6060-7177-73FD-85F93657B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a significant spread in the BER curves of “regular” 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BER curves of distributed RUs (locations and sizes) are very close together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Rate adaptation could be performed independently of the location or size of the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Identical for SU and OFDMA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Note: Rx smoothing could be impacted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could still estimate full channel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AE027-0342-6225-4D61-FE04AB3FD6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E938B-A592-2460-E042-D0AFC8CCB8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A1CB1E-1A94-2717-C219-459A1E0A1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175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5E685-A60A-8DCC-263D-0EB5D69C5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Tones for </a:t>
            </a:r>
            <a:r>
              <a:rPr lang="en-US" dirty="0" err="1"/>
              <a:t>dRU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2792E-4902-6783-5D93-0AA303202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“regular” RU has a number of pilot tones within its frequency boundaries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spaced relatively closely together, especially for smaller 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distributed RU is spread across the full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could define a single set of pilot tones (e.g., 16 tones for 80 MHz), that can be used</a:t>
            </a:r>
            <a:r>
              <a:rPr lang="en-US"/>
              <a:t>/shared </a:t>
            </a:r>
            <a:r>
              <a:rPr lang="en-US" dirty="0"/>
              <a:t>by all of the distributed 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tracking for “smaller” 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frequency separation of pilot tones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tracking algorithm for all RU sizes and locations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4BBC5-C136-2CF3-82AF-42C5A6062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85E72-B088-7BD6-9927-0AE099AC80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CFE228-A96F-6DD9-434A-EA638DE851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708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0B42C-B606-7C24-4CED-8BF64B19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86E1E-5557-680A-9665-645D4111D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Distributed RUs have been mostly considered for UL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a use case for distributed RUs in downlink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Unified and convenient rate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Common set of pilot tones for all RUs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A5A8D-B152-55FF-7144-F17C238364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56958-1183-768F-4A86-CB3288ACC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16A836-23FE-B5EE-36FF-05097CFC52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148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9B80F-2F3F-5564-8B0C-B7CFE0A9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670D0-7C13-BBF0-05F9-5DC417C6B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r>
              <a:rPr lang="en-US" dirty="0"/>
              <a:t>[1] 11/23-0037 UHR Feature to Overcome PSD Limitations Distributed-Tone Resource Units, </a:t>
            </a:r>
            <a:r>
              <a:rPr lang="en-US" sz="1800" dirty="0">
                <a:hlinkClick r:id="rId2"/>
              </a:rPr>
              <a:t>https://mentor.ieee.org/802.11/dcn/23/11-23-0037-00-0uhr-uhr-feature-to-overcome-psd-limitations-distributed-tone-resource-units.pptx</a:t>
            </a:r>
            <a:endParaRPr lang="en-US" sz="1800" dirty="0"/>
          </a:p>
          <a:p>
            <a:r>
              <a:rPr lang="en-US" dirty="0"/>
              <a:t>[2] 11/23-1115 CFO Impact and Pilot Design for </a:t>
            </a:r>
            <a:r>
              <a:rPr lang="en-US" dirty="0" err="1"/>
              <a:t>dRU</a:t>
            </a:r>
            <a:r>
              <a:rPr lang="en-US" dirty="0"/>
              <a:t>, </a:t>
            </a:r>
            <a:r>
              <a:rPr lang="en-US" sz="1800" dirty="0">
                <a:hlinkClick r:id="rId3"/>
              </a:rPr>
              <a:t>https://mentor.ieee.org/802.11/dcn/23/11-23-1115-00-0uhr-cfo-impact-and-pilot-design-for-dru.pptx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B1A79-F96F-8C32-7758-FD34BB0B2A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BF754-F512-DCDA-033A-F737530E69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E87F1F-99C9-D483-E23A-65F76913EA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10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35C09-89EE-8DCA-13D5-9A44FBEC6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14E16-2488-BFAB-4A55-48D39CBC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OFDMA uses Resource Units (RU) to assign distinct parts of the bandwidth to different users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802.11ax, 802.11be, RUs are contiguous (apart from puncturing)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consisting of consecutive, adjacent 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[1], the concept of “distributed RU” (</a:t>
            </a:r>
            <a:r>
              <a:rPr lang="en-US" dirty="0" err="1"/>
              <a:t>dRU</a:t>
            </a:r>
            <a:r>
              <a:rPr lang="en-US" dirty="0"/>
              <a:t>) was introduced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Tones assigned to a user are spread across the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Mostly for UL OFDMA to </a:t>
            </a:r>
            <a:r>
              <a:rPr lang="en-US" altLang="zh-TW" dirty="0"/>
              <a:t>overcome the </a:t>
            </a:r>
            <a:r>
              <a:rPr lang="en-US" dirty="0"/>
              <a:t>regulatory PSD limits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[2], the </a:t>
            </a:r>
            <a:r>
              <a:rPr lang="en-US" altLang="ko-KR" sz="2400" dirty="0"/>
              <a:t>performance of </a:t>
            </a:r>
            <a:r>
              <a:rPr lang="en-US" altLang="ko-KR" sz="2400" dirty="0" err="1"/>
              <a:t>dRU</a:t>
            </a:r>
            <a:r>
              <a:rPr lang="en-US" altLang="ko-KR" sz="2400" dirty="0"/>
              <a:t> under residual CFO is investigated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5C567-AC7D-F478-0B7C-D01402C29D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2195B-F699-091A-E851-92F91BF656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8AF8A7-81E0-24AE-1268-710E46B4A1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F2AB3-F869-6DBB-E40A-AA5EB714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dRU</a:t>
            </a:r>
            <a:r>
              <a:rPr lang="en-US" dirty="0"/>
              <a:t> in downlink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BA66C-31D7-1951-E3DD-B3B1696EF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8086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Both [1] and [2] explicitly consider </a:t>
            </a:r>
            <a:r>
              <a:rPr lang="en-US" dirty="0" err="1"/>
              <a:t>dRU</a:t>
            </a:r>
            <a:r>
              <a:rPr lang="en-US" dirty="0"/>
              <a:t> in the uplink direction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</a:t>
            </a:r>
            <a:r>
              <a:rPr lang="en-US" dirty="0" err="1"/>
              <a:t>dRU</a:t>
            </a:r>
            <a:r>
              <a:rPr lang="en-US" dirty="0"/>
              <a:t> in downlink does not provide the ability to boost power as proposed in [1] for uplink OFDMA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Are there other possible benefits from using </a:t>
            </a:r>
            <a:r>
              <a:rPr lang="en-US" dirty="0" err="1"/>
              <a:t>dRU</a:t>
            </a:r>
            <a:r>
              <a:rPr lang="en-US" dirty="0"/>
              <a:t> in downlink?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submission, we investigate a possible use case for </a:t>
            </a:r>
            <a:r>
              <a:rPr lang="en-US" dirty="0" err="1"/>
              <a:t>dRU</a:t>
            </a:r>
            <a:r>
              <a:rPr lang="en-US" dirty="0"/>
              <a:t> in the downlink direction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CBA68-9509-5516-267F-4CD405FAF7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D91C4-10DC-C63C-6A1D-B1FEB71E20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358805-23C7-21A2-E4E9-E3757FEC29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66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2C0D4-4E34-3CD4-3368-367F33D9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 of “regular” 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68F22-ADA9-4319-0717-54E2974AB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774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wireless channel may exhibit strong frequency selectivity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optimal MCS for an RU could vary significantly depending on its position within the total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Separate </a:t>
            </a:r>
            <a:r>
              <a:rPr lang="en-US" sz="1800"/>
              <a:t>RUs may require </a:t>
            </a:r>
            <a:r>
              <a:rPr lang="en-US" sz="1800" dirty="0"/>
              <a:t>separate rate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 rate adaptation is different from OFDMA rate adaptation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CE933D-1ED0-E756-0168-619D3393B0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9469A-A1C0-2297-4643-0B6755A5A5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9BB7A-40AA-AA5C-A726-DD52F71D55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347C0F-FEC3-1431-E127-3626D9260EA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2057400"/>
            <a:ext cx="4318988" cy="293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75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7EAC8-D3D5-4D09-9B56-1BC6F627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RU in downlink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E8323-DDF8-8CDB-2804-65E3794DF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a </a:t>
            </a:r>
            <a:r>
              <a:rPr lang="en-US" sz="2000" dirty="0" err="1"/>
              <a:t>dRU</a:t>
            </a:r>
            <a:r>
              <a:rPr lang="en-US" sz="2000" dirty="0"/>
              <a:t>, the tones can be effectively spread across the whole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“sampling” the entire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instance: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distributed RUs exhibits very similar channel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Essentially the same as SU channel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B4CAD-CE46-ABAB-4FC1-A50FDCA59E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86ADF-7D9F-8D8B-DBF3-503A0B17A4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829390-BC0D-12FB-43E1-970B16EC9C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7DBE07-B2FE-CFCB-91AD-14B397630E0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2362200"/>
            <a:ext cx="4855370" cy="310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8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C08CC-C759-CFE4-F03E-A0A25DB9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channel conditions for different RUs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FB58C11-D23C-A2B7-AA55-288B0DC6B5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296378"/>
              </p:ext>
            </p:extLst>
          </p:nvPr>
        </p:nvGraphicFramePr>
        <p:xfrm>
          <a:off x="228600" y="1894019"/>
          <a:ext cx="8763000" cy="38971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3219725656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448644660"/>
                    </a:ext>
                  </a:extLst>
                </a:gridCol>
              </a:tblGrid>
              <a:tr h="3459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898632"/>
                  </a:ext>
                </a:extLst>
              </a:tr>
              <a:tr h="4380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“regular” 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Distributed 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73171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F8714-6C4C-DB87-8E1F-0BBFB5EA9F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67654-A3C2-B5CD-8570-80BCD1727C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36E789-F358-502B-7887-636FD55939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53" y="2209800"/>
            <a:ext cx="3931920" cy="2861443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237654-2D5D-AB78-282D-B15A41B814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pic>
        <p:nvPicPr>
          <p:cNvPr id="9" name="Picture 8" descr="A graph with blue and orange lines&#10;&#10;Description automatically generated">
            <a:extLst>
              <a:ext uri="{FF2B5EF4-FFF2-40B4-BE49-F238E27FC236}">
                <a16:creationId xmlns:a16="http://schemas.microsoft.com/office/drawing/2014/main" id="{01263D4E-88FE-2AB5-71A3-89F7A548E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625" y="2218405"/>
            <a:ext cx="3931920" cy="285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26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8B2E5-ADFC-EC56-49D4-32D016AF4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adaptation with </a:t>
            </a:r>
            <a:r>
              <a:rPr lang="en-US" dirty="0" err="1"/>
              <a:t>dRU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1F300-7361-620D-7429-D3F430318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5667"/>
            <a:ext cx="7770813" cy="4573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Intuitively, optimal MCS values for different distributed RUs should be very similar, if not identical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Also identical to SU rate adaptation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Rate adaptation could effectively be performed independently of the “location” of the RU – or even the size of the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Eliminate the need for separate rate adaptation for (potentially) each RU location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Or, conversely, no need to restrict non-AP STA to single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a single rate adaptation training is needed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Covering both OFDMA and 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MCS value for a given RU does not risk getting “out of date” because the specific RU hasn’t been used for a while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CDA07-8B4E-60E0-A146-918C5A61BC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FD8C3-1704-1F86-5785-6886F805B5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5EF83D-939C-6306-0DAC-E4C661E2A4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44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459E3-59C4-E733-9CBC-42D98B907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BER curves of all possible RUs and </a:t>
            </a:r>
            <a:r>
              <a:rPr lang="en-US" dirty="0" err="1"/>
              <a:t>dRUs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2950F1-CD84-1071-9F2F-1914DE12D4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F7125-4AC6-1191-4F18-A8EA48AE2E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5B0362-B317-0C97-AF66-EED064F757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2255F5-9FDE-F528-CD51-7A1A9E9C9E6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7650" y="1269363"/>
            <a:ext cx="6154676" cy="528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25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7A14B-4DD9-CB1B-906F-4F5425B5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 curves for </a:t>
            </a:r>
            <a:r>
              <a:rPr lang="en-US" dirty="0" err="1"/>
              <a:t>dRUs</a:t>
            </a:r>
            <a:r>
              <a:rPr lang="en-US" dirty="0"/>
              <a:t> of different size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FB2B1-983E-00A3-B19E-D352640291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D3FBB-49FE-3D61-0023-CBC50B2AE5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D7D3A8-5F8F-7A02-D97C-F9FAF14D24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0E774F-D85F-2446-C51A-0CA066BAA49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28800" y="1600200"/>
            <a:ext cx="5273826" cy="433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7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2205</TotalTime>
  <Words>760</Words>
  <Application>Microsoft Office PowerPoint</Application>
  <PresentationFormat>On-screen Show (4:3)</PresentationFormat>
  <Paragraphs>123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Use case for distributed RUs in Downlink</vt:lpstr>
      <vt:lpstr>Introduction</vt:lpstr>
      <vt:lpstr>dRU in downlink</vt:lpstr>
      <vt:lpstr>Disadvantage of “regular” RU</vt:lpstr>
      <vt:lpstr>Distributed RU in downlink</vt:lpstr>
      <vt:lpstr>Example: channel conditions for different RUs</vt:lpstr>
      <vt:lpstr>Rate adaptation with dRU</vt:lpstr>
      <vt:lpstr>BER curves of all possible RUs and dRUs</vt:lpstr>
      <vt:lpstr>BER curves for dRUs of different size</vt:lpstr>
      <vt:lpstr>Observations</vt:lpstr>
      <vt:lpstr>Pilot Tones for dRU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for distributed RUs in Downlink</dc:title>
  <dc:creator>Sigurd Schelstraete</dc:creator>
  <cp:lastModifiedBy>Sigurd Schelstraete</cp:lastModifiedBy>
  <cp:revision>4</cp:revision>
  <cp:lastPrinted>1601-01-01T00:00:00Z</cp:lastPrinted>
  <dcterms:created xsi:type="dcterms:W3CDTF">2023-05-02T01:30:45Z</dcterms:created>
  <dcterms:modified xsi:type="dcterms:W3CDTF">2023-09-11T13:22:17Z</dcterms:modified>
</cp:coreProperties>
</file>