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79" r:id="rId5"/>
    <p:sldId id="285" r:id="rId6"/>
    <p:sldId id="283" r:id="rId7"/>
    <p:sldId id="284" r:id="rId8"/>
    <p:sldId id="27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4FAE9-77E6-4408-A97C-C5AC4841B923}" v="31" dt="2023-09-07T00:10:58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0" d="100"/>
          <a:sy n="60" d="100"/>
        </p:scale>
        <p:origin x="52" y="2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Rios" userId="259fa1cc625225d5" providerId="LiveId" clId="{9F14FAE9-77E6-4408-A97C-C5AC4841B923}"/>
    <pc:docChg chg="undo custSel addSld delSld modSld modMainMaster">
      <pc:chgData name="Carlos Rios" userId="259fa1cc625225d5" providerId="LiveId" clId="{9F14FAE9-77E6-4408-A97C-C5AC4841B923}" dt="2023-09-07T21:22:51.884" v="721" actId="20577"/>
      <pc:docMkLst>
        <pc:docMk/>
      </pc:docMkLst>
      <pc:sldChg chg="modSp mod">
        <pc:chgData name="Carlos Rios" userId="259fa1cc625225d5" providerId="LiveId" clId="{9F14FAE9-77E6-4408-A97C-C5AC4841B923}" dt="2023-09-04T07:16:41.903" v="425" actId="20577"/>
        <pc:sldMkLst>
          <pc:docMk/>
          <pc:sldMk cId="0" sldId="256"/>
        </pc:sldMkLst>
        <pc:spChg chg="mod">
          <ac:chgData name="Carlos Rios" userId="259fa1cc625225d5" providerId="LiveId" clId="{9F14FAE9-77E6-4408-A97C-C5AC4841B923}" dt="2023-09-03T20:16:05.101" v="37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los Rios" userId="259fa1cc625225d5" providerId="LiveId" clId="{9F14FAE9-77E6-4408-A97C-C5AC4841B923}" dt="2023-09-04T07:16:41.903" v="42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Carlos Rios" userId="259fa1cc625225d5" providerId="LiveId" clId="{9F14FAE9-77E6-4408-A97C-C5AC4841B923}" dt="2023-09-07T21:14:08.152" v="679" actId="20577"/>
        <pc:sldMkLst>
          <pc:docMk/>
          <pc:sldMk cId="0" sldId="257"/>
        </pc:sldMkLst>
        <pc:spChg chg="mod">
          <ac:chgData name="Carlos Rios" userId="259fa1cc625225d5" providerId="LiveId" clId="{9F14FAE9-77E6-4408-A97C-C5AC4841B923}" dt="2023-09-07T21:14:08.152" v="67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add del mod">
        <pc:chgData name="Carlos Rios" userId="259fa1cc625225d5" providerId="LiveId" clId="{9F14FAE9-77E6-4408-A97C-C5AC4841B923}" dt="2023-09-07T21:15:09.977" v="688" actId="20577"/>
        <pc:sldMkLst>
          <pc:docMk/>
          <pc:sldMk cId="0" sldId="262"/>
        </pc:sldMkLst>
        <pc:spChg chg="mod">
          <ac:chgData name="Carlos Rios" userId="259fa1cc625225d5" providerId="LiveId" clId="{9F14FAE9-77E6-4408-A97C-C5AC4841B923}" dt="2023-09-07T21:15:09.977" v="688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0" sldId="263"/>
        </pc:sldMkLst>
      </pc:sldChg>
      <pc:sldChg chg="addSp delSp modSp del mod">
        <pc:chgData name="Carlos Rios" userId="259fa1cc625225d5" providerId="LiveId" clId="{9F14FAE9-77E6-4408-A97C-C5AC4841B923}" dt="2023-09-05T04:51:24.991" v="543" actId="47"/>
        <pc:sldMkLst>
          <pc:docMk/>
          <pc:sldMk cId="2407762198" sldId="265"/>
        </pc:sldMkLst>
        <pc:spChg chg="del mod topLvl">
          <ac:chgData name="Carlos Rios" userId="259fa1cc625225d5" providerId="LiveId" clId="{9F14FAE9-77E6-4408-A97C-C5AC4841B923}" dt="2023-09-03T19:54:38.257" v="265" actId="478"/>
          <ac:spMkLst>
            <pc:docMk/>
            <pc:sldMk cId="2407762198" sldId="265"/>
            <ac:spMk id="2" creationId="{6BB86669-8294-AD31-6140-C4AE8E5B19A0}"/>
          </ac:spMkLst>
        </pc:spChg>
        <pc:spChg chg="add mod">
          <ac:chgData name="Carlos Rios" userId="259fa1cc625225d5" providerId="LiveId" clId="{9F14FAE9-77E6-4408-A97C-C5AC4841B923}" dt="2023-09-03T19:50:01.445" v="245" actId="1036"/>
          <ac:spMkLst>
            <pc:docMk/>
            <pc:sldMk cId="2407762198" sldId="265"/>
            <ac:spMk id="12" creationId="{ACFC9DAE-E41A-430E-54B1-84092854E3DB}"/>
          </ac:spMkLst>
        </pc:spChg>
        <pc:spChg chg="mod">
          <ac:chgData name="Carlos Rios" userId="259fa1cc625225d5" providerId="LiveId" clId="{9F14FAE9-77E6-4408-A97C-C5AC4841B923}" dt="2023-09-03T19:42:38.228" v="199" actId="20577"/>
          <ac:spMkLst>
            <pc:docMk/>
            <pc:sldMk cId="2407762198" sldId="265"/>
            <ac:spMk id="15" creationId="{60BF01DD-5558-153C-7AA4-DCAA393F58CA}"/>
          </ac:spMkLst>
        </pc:spChg>
        <pc:spChg chg="add mod ord">
          <ac:chgData name="Carlos Rios" userId="259fa1cc625225d5" providerId="LiveId" clId="{9F14FAE9-77E6-4408-A97C-C5AC4841B923}" dt="2023-09-03T20:19:36.594" v="391" actId="1036"/>
          <ac:spMkLst>
            <pc:docMk/>
            <pc:sldMk cId="2407762198" sldId="265"/>
            <ac:spMk id="16" creationId="{B12CFA06-3143-6625-47E7-9D11335C301B}"/>
          </ac:spMkLst>
        </pc:spChg>
        <pc:spChg chg="mod">
          <ac:chgData name="Carlos Rios" userId="259fa1cc625225d5" providerId="LiveId" clId="{9F14FAE9-77E6-4408-A97C-C5AC4841B923}" dt="2023-09-05T04:47:37.717" v="527" actId="20577"/>
          <ac:spMkLst>
            <pc:docMk/>
            <pc:sldMk cId="2407762198" sldId="265"/>
            <ac:spMk id="18" creationId="{96B6EC3A-0325-18E0-4BBB-3037D06344EC}"/>
          </ac:spMkLst>
        </pc:spChg>
        <pc:spChg chg="mod">
          <ac:chgData name="Carlos Rios" userId="259fa1cc625225d5" providerId="LiveId" clId="{9F14FAE9-77E6-4408-A97C-C5AC4841B923}" dt="2023-09-03T19:49:18.534" v="242" actId="1035"/>
          <ac:spMkLst>
            <pc:docMk/>
            <pc:sldMk cId="2407762198" sldId="265"/>
            <ac:spMk id="151" creationId="{BED70C00-421F-09CF-51BC-B3A6F01DD8B8}"/>
          </ac:spMkLst>
        </pc:spChg>
        <pc:spChg chg="mod">
          <ac:chgData name="Carlos Rios" userId="259fa1cc625225d5" providerId="LiveId" clId="{9F14FAE9-77E6-4408-A97C-C5AC4841B923}" dt="2023-09-03T19:53:01.899" v="255" actId="20577"/>
          <ac:spMkLst>
            <pc:docMk/>
            <pc:sldMk cId="2407762198" sldId="265"/>
            <ac:spMk id="153" creationId="{3CC7DE4E-19EE-CB17-B32C-5A53D896E624}"/>
          </ac:spMkLst>
        </pc:spChg>
        <pc:grpChg chg="add mod">
          <ac:chgData name="Carlos Rios" userId="259fa1cc625225d5" providerId="LiveId" clId="{9F14FAE9-77E6-4408-A97C-C5AC4841B923}" dt="2023-09-03T19:50:01.445" v="245" actId="1036"/>
          <ac:grpSpMkLst>
            <pc:docMk/>
            <pc:sldMk cId="2407762198" sldId="265"/>
            <ac:grpSpMk id="8" creationId="{FFC16ADE-C2F2-466C-A0BC-7B315AD161C5}"/>
          </ac:grpSpMkLst>
        </pc:grpChg>
        <pc:grpChg chg="add del mod">
          <ac:chgData name="Carlos Rios" userId="259fa1cc625225d5" providerId="LiveId" clId="{9F14FAE9-77E6-4408-A97C-C5AC4841B923}" dt="2023-09-03T19:54:38.257" v="265" actId="478"/>
          <ac:grpSpMkLst>
            <pc:docMk/>
            <pc:sldMk cId="2407762198" sldId="265"/>
            <ac:grpSpMk id="13" creationId="{8438D344-5A05-2A4F-E170-BC62DD061B5F}"/>
          </ac:grpSpMkLst>
        </pc:grpChg>
        <pc:graphicFrameChg chg="mod">
          <ac:chgData name="Carlos Rios" userId="259fa1cc625225d5" providerId="LiveId" clId="{9F14FAE9-77E6-4408-A97C-C5AC4841B923}" dt="2023-09-03T19:49:18.534" v="242" actId="1035"/>
          <ac:graphicFrameMkLst>
            <pc:docMk/>
            <pc:sldMk cId="2407762198" sldId="265"/>
            <ac:graphicFrameMk id="10" creationId="{423EE3D6-259D-E5A9-03C7-586F611E96A4}"/>
          </ac:graphicFrameMkLst>
        </pc:graphicFrameChg>
        <pc:picChg chg="mod ord topLvl">
          <ac:chgData name="Carlos Rios" userId="259fa1cc625225d5" providerId="LiveId" clId="{9F14FAE9-77E6-4408-A97C-C5AC4841B923}" dt="2023-09-03T20:19:20.936" v="385" actId="1036"/>
          <ac:picMkLst>
            <pc:docMk/>
            <pc:sldMk cId="2407762198" sldId="265"/>
            <ac:picMk id="7" creationId="{4443A7D1-BBB5-68D1-7ADC-C569C2EAFB6F}"/>
          </ac:picMkLst>
        </pc:picChg>
        <pc:picChg chg="add mod ord">
          <ac:chgData name="Carlos Rios" userId="259fa1cc625225d5" providerId="LiveId" clId="{9F14FAE9-77E6-4408-A97C-C5AC4841B923}" dt="2023-09-03T20:19:50.565" v="392" actId="166"/>
          <ac:picMkLst>
            <pc:docMk/>
            <pc:sldMk cId="2407762198" sldId="265"/>
            <ac:picMk id="11" creationId="{80CF744B-6E23-B138-5B45-636048CE577E}"/>
          </ac:picMkLst>
        </pc:picChg>
        <pc:picChg chg="mod">
          <ac:chgData name="Carlos Rios" userId="259fa1cc625225d5" providerId="LiveId" clId="{9F14FAE9-77E6-4408-A97C-C5AC4841B923}" dt="2023-09-03T19:37:25.306" v="178" actId="164"/>
          <ac:picMkLst>
            <pc:docMk/>
            <pc:sldMk cId="2407762198" sldId="265"/>
            <ac:picMk id="14" creationId="{8EAAD08E-879D-12A3-9073-AFBB519A2447}"/>
          </ac:picMkLst>
        </pc:picChg>
        <pc:picChg chg="mod ord">
          <ac:chgData name="Carlos Rios" userId="259fa1cc625225d5" providerId="LiveId" clId="{9F14FAE9-77E6-4408-A97C-C5AC4841B923}" dt="2023-09-03T20:18:16.620" v="380" actId="166"/>
          <ac:picMkLst>
            <pc:docMk/>
            <pc:sldMk cId="2407762198" sldId="265"/>
            <ac:picMk id="167" creationId="{E4C0F9AD-901D-E1ED-0C74-64F164A1BFC4}"/>
          </ac:picMkLst>
        </pc:picChg>
      </pc:sldChg>
      <pc:sldChg chg="addSp delSp modSp del mod">
        <pc:chgData name="Carlos Rios" userId="259fa1cc625225d5" providerId="LiveId" clId="{9F14FAE9-77E6-4408-A97C-C5AC4841B923}" dt="2023-09-05T04:52:33.442" v="548" actId="47"/>
        <pc:sldMkLst>
          <pc:docMk/>
          <pc:sldMk cId="1392305608" sldId="268"/>
        </pc:sldMkLst>
        <pc:spChg chg="mod">
          <ac:chgData name="Carlos Rios" userId="259fa1cc625225d5" providerId="LiveId" clId="{9F14FAE9-77E6-4408-A97C-C5AC4841B923}" dt="2023-09-03T20:21:25.042" v="397" actId="1036"/>
          <ac:spMkLst>
            <pc:docMk/>
            <pc:sldMk cId="1392305608" sldId="268"/>
            <ac:spMk id="6" creationId="{00000000-0000-0000-0000-000000000000}"/>
          </ac:spMkLst>
        </pc:spChg>
        <pc:spChg chg="del mod">
          <ac:chgData name="Carlos Rios" userId="259fa1cc625225d5" providerId="LiveId" clId="{9F14FAE9-77E6-4408-A97C-C5AC4841B923}" dt="2023-09-03T19:56:54.671" v="276" actId="478"/>
          <ac:spMkLst>
            <pc:docMk/>
            <pc:sldMk cId="1392305608" sldId="268"/>
            <ac:spMk id="8" creationId="{ADBF81F5-37C8-9D6B-AA57-EE9695882D56}"/>
          </ac:spMkLst>
        </pc:spChg>
        <pc:spChg chg="mod">
          <ac:chgData name="Carlos Rios" userId="259fa1cc625225d5" providerId="LiveId" clId="{9F14FAE9-77E6-4408-A97C-C5AC4841B923}" dt="2023-09-03T19:52:28.077" v="252" actId="1035"/>
          <ac:spMkLst>
            <pc:docMk/>
            <pc:sldMk cId="1392305608" sldId="268"/>
            <ac:spMk id="12" creationId="{77FD05E3-821F-ED3F-E73D-D6775062F0C7}"/>
          </ac:spMkLst>
        </pc:spChg>
        <pc:spChg chg="mod">
          <ac:chgData name="Carlos Rios" userId="259fa1cc625225d5" providerId="LiveId" clId="{9F14FAE9-77E6-4408-A97C-C5AC4841B923}" dt="2023-09-03T19:53:18.816" v="262" actId="6549"/>
          <ac:spMkLst>
            <pc:docMk/>
            <pc:sldMk cId="1392305608" sldId="268"/>
            <ac:spMk id="13" creationId="{55BBF03D-FB58-A44A-5679-DFCCDE470127}"/>
          </ac:spMkLst>
        </pc:spChg>
        <pc:spChg chg="del">
          <ac:chgData name="Carlos Rios" userId="259fa1cc625225d5" providerId="LiveId" clId="{9F14FAE9-77E6-4408-A97C-C5AC4841B923}" dt="2023-09-03T19:44:02.555" v="216" actId="478"/>
          <ac:spMkLst>
            <pc:docMk/>
            <pc:sldMk cId="1392305608" sldId="268"/>
            <ac:spMk id="16" creationId="{09952DBA-EAF3-EFDC-0552-EBB680B53A66}"/>
          </ac:spMkLst>
        </pc:spChg>
        <pc:spChg chg="mod">
          <ac:chgData name="Carlos Rios" userId="259fa1cc625225d5" providerId="LiveId" clId="{9F14FAE9-77E6-4408-A97C-C5AC4841B923}" dt="2023-09-03T19:44:04.243" v="217"/>
          <ac:spMkLst>
            <pc:docMk/>
            <pc:sldMk cId="1392305608" sldId="268"/>
            <ac:spMk id="18" creationId="{6F1FF87B-E82A-84C6-D8B1-5D7ED90D0E39}"/>
          </ac:spMkLst>
        </pc:spChg>
        <pc:spChg chg="mod">
          <ac:chgData name="Carlos Rios" userId="259fa1cc625225d5" providerId="LiveId" clId="{9F14FAE9-77E6-4408-A97C-C5AC4841B923}" dt="2023-09-03T19:44:30.693" v="220"/>
          <ac:spMkLst>
            <pc:docMk/>
            <pc:sldMk cId="1392305608" sldId="268"/>
            <ac:spMk id="22" creationId="{6A3B0223-08B9-E1F2-34F3-604AD572E827}"/>
          </ac:spMkLst>
        </pc:spChg>
        <pc:spChg chg="add mod">
          <ac:chgData name="Carlos Rios" userId="259fa1cc625225d5" providerId="LiveId" clId="{9F14FAE9-77E6-4408-A97C-C5AC4841B923}" dt="2023-09-03T19:44:30.693" v="220"/>
          <ac:spMkLst>
            <pc:docMk/>
            <pc:sldMk cId="1392305608" sldId="268"/>
            <ac:spMk id="24" creationId="{93EA33AF-2E7A-7CE3-C3F0-6B5627B79BB4}"/>
          </ac:spMkLst>
        </pc:spChg>
        <pc:spChg chg="add mod">
          <ac:chgData name="Carlos Rios" userId="259fa1cc625225d5" providerId="LiveId" clId="{9F14FAE9-77E6-4408-A97C-C5AC4841B923}" dt="2023-09-03T20:20:54.202" v="395" actId="1035"/>
          <ac:spMkLst>
            <pc:docMk/>
            <pc:sldMk cId="1392305608" sldId="268"/>
            <ac:spMk id="25" creationId="{07939B1D-50D8-F09D-0F18-78D91ADE293C}"/>
          </ac:spMkLst>
        </pc:spChg>
        <pc:grpChg chg="add del mod">
          <ac:chgData name="Carlos Rios" userId="259fa1cc625225d5" providerId="LiveId" clId="{9F14FAE9-77E6-4408-A97C-C5AC4841B923}" dt="2023-09-03T19:44:26.679" v="218" actId="478"/>
          <ac:grpSpMkLst>
            <pc:docMk/>
            <pc:sldMk cId="1392305608" sldId="268"/>
            <ac:grpSpMk id="9" creationId="{91FA08D5-2552-3844-9832-5556FA1DAFE0}"/>
          </ac:grpSpMkLst>
        </pc:grpChg>
        <pc:grpChg chg="add mod">
          <ac:chgData name="Carlos Rios" userId="259fa1cc625225d5" providerId="LiveId" clId="{9F14FAE9-77E6-4408-A97C-C5AC4841B923}" dt="2023-09-03T19:44:30.693" v="220"/>
          <ac:grpSpMkLst>
            <pc:docMk/>
            <pc:sldMk cId="1392305608" sldId="268"/>
            <ac:grpSpMk id="20" creationId="{040A99C5-68F6-D1A6-E1C7-0A313D64457D}"/>
          </ac:grpSpMkLst>
        </pc:grpChg>
        <pc:graphicFrameChg chg="mod">
          <ac:chgData name="Carlos Rios" userId="259fa1cc625225d5" providerId="LiveId" clId="{9F14FAE9-77E6-4408-A97C-C5AC4841B923}" dt="2023-09-03T19:52:28.077" v="252" actId="1035"/>
          <ac:graphicFrameMkLst>
            <pc:docMk/>
            <pc:sldMk cId="1392305608" sldId="268"/>
            <ac:graphicFrameMk id="11" creationId="{778E132A-FAD7-A7AC-EF97-A53EB62E6BBD}"/>
          </ac:graphicFrameMkLst>
        </pc:graphicFrameChg>
        <pc:picChg chg="mod">
          <ac:chgData name="Carlos Rios" userId="259fa1cc625225d5" providerId="LiveId" clId="{9F14FAE9-77E6-4408-A97C-C5AC4841B923}" dt="2023-09-03T20:20:54.202" v="395" actId="1035"/>
          <ac:picMkLst>
            <pc:docMk/>
            <pc:sldMk cId="1392305608" sldId="268"/>
            <ac:picMk id="7" creationId="{C884C8C4-3A48-F073-D0E5-E50C458D645C}"/>
          </ac:picMkLst>
        </pc:picChg>
        <pc:picChg chg="mod">
          <ac:chgData name="Carlos Rios" userId="259fa1cc625225d5" providerId="LiveId" clId="{9F14FAE9-77E6-4408-A97C-C5AC4841B923}" dt="2023-09-03T19:52:28.077" v="252" actId="1035"/>
          <ac:picMkLst>
            <pc:docMk/>
            <pc:sldMk cId="1392305608" sldId="268"/>
            <ac:picMk id="14" creationId="{17D6B917-D86E-23C0-0DC5-04AA1E150899}"/>
          </ac:picMkLst>
        </pc:picChg>
        <pc:picChg chg="del">
          <ac:chgData name="Carlos Rios" userId="259fa1cc625225d5" providerId="LiveId" clId="{9F14FAE9-77E6-4408-A97C-C5AC4841B923}" dt="2023-09-03T19:44:00.367" v="215" actId="478"/>
          <ac:picMkLst>
            <pc:docMk/>
            <pc:sldMk cId="1392305608" sldId="268"/>
            <ac:picMk id="15" creationId="{88DA81FF-3AC5-EC7B-1DF4-1EDB7F8E5D9D}"/>
          </ac:picMkLst>
        </pc:picChg>
        <pc:picChg chg="mod">
          <ac:chgData name="Carlos Rios" userId="259fa1cc625225d5" providerId="LiveId" clId="{9F14FAE9-77E6-4408-A97C-C5AC4841B923}" dt="2023-09-03T19:44:04.243" v="217"/>
          <ac:picMkLst>
            <pc:docMk/>
            <pc:sldMk cId="1392305608" sldId="268"/>
            <ac:picMk id="17" creationId="{137E14FF-B445-C183-90F4-786B77755299}"/>
          </ac:picMkLst>
        </pc:picChg>
        <pc:picChg chg="add del mod">
          <ac:chgData name="Carlos Rios" userId="259fa1cc625225d5" providerId="LiveId" clId="{9F14FAE9-77E6-4408-A97C-C5AC4841B923}" dt="2023-09-03T19:44:28.190" v="219" actId="478"/>
          <ac:picMkLst>
            <pc:docMk/>
            <pc:sldMk cId="1392305608" sldId="268"/>
            <ac:picMk id="19" creationId="{7628BB23-6E71-7FEC-E8D0-C35FE659EBED}"/>
          </ac:picMkLst>
        </pc:picChg>
        <pc:picChg chg="mod">
          <ac:chgData name="Carlos Rios" userId="259fa1cc625225d5" providerId="LiveId" clId="{9F14FAE9-77E6-4408-A97C-C5AC4841B923}" dt="2023-09-03T19:44:30.693" v="220"/>
          <ac:picMkLst>
            <pc:docMk/>
            <pc:sldMk cId="1392305608" sldId="268"/>
            <ac:picMk id="21" creationId="{1614C2B1-9889-11B4-35B0-BD9E905A5904}"/>
          </ac:picMkLst>
        </pc:picChg>
        <pc:picChg chg="add mod">
          <ac:chgData name="Carlos Rios" userId="259fa1cc625225d5" providerId="LiveId" clId="{9F14FAE9-77E6-4408-A97C-C5AC4841B923}" dt="2023-09-03T19:44:30.693" v="220"/>
          <ac:picMkLst>
            <pc:docMk/>
            <pc:sldMk cId="1392305608" sldId="268"/>
            <ac:picMk id="23" creationId="{0501DE29-1949-5377-1842-B13C9CAACF7B}"/>
          </ac:picMkLst>
        </pc:picChg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1614443290" sldId="269"/>
        </pc:sldMkLst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3180891430" sldId="270"/>
        </pc:sldMkLst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984233964" sldId="271"/>
        </pc:sldMkLst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3505986910" sldId="272"/>
        </pc:sldMkLst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3754104990" sldId="273"/>
        </pc:sldMkLst>
      </pc:sldChg>
      <pc:sldChg chg="del">
        <pc:chgData name="Carlos Rios" userId="259fa1cc625225d5" providerId="LiveId" clId="{9F14FAE9-77E6-4408-A97C-C5AC4841B923}" dt="2023-09-03T19:35:18.461" v="167" actId="47"/>
        <pc:sldMkLst>
          <pc:docMk/>
          <pc:sldMk cId="137800434" sldId="274"/>
        </pc:sldMkLst>
      </pc:sldChg>
      <pc:sldChg chg="modSp mod">
        <pc:chgData name="Carlos Rios" userId="259fa1cc625225d5" providerId="LiveId" clId="{9F14FAE9-77E6-4408-A97C-C5AC4841B923}" dt="2023-09-06T06:33:43.171" v="607" actId="20577"/>
        <pc:sldMkLst>
          <pc:docMk/>
          <pc:sldMk cId="3488659558" sldId="277"/>
        </pc:sldMkLst>
        <pc:spChg chg="mod">
          <ac:chgData name="Carlos Rios" userId="259fa1cc625225d5" providerId="LiveId" clId="{9F14FAE9-77E6-4408-A97C-C5AC4841B923}" dt="2023-09-03T20:22:33.785" v="422" actId="20577"/>
          <ac:spMkLst>
            <pc:docMk/>
            <pc:sldMk cId="3488659558" sldId="277"/>
            <ac:spMk id="2" creationId="{00000000-0000-0000-0000-000000000000}"/>
          </ac:spMkLst>
        </pc:spChg>
        <pc:spChg chg="mod">
          <ac:chgData name="Carlos Rios" userId="259fa1cc625225d5" providerId="LiveId" clId="{9F14FAE9-77E6-4408-A97C-C5AC4841B923}" dt="2023-09-06T06:33:43.171" v="607" actId="20577"/>
          <ac:spMkLst>
            <pc:docMk/>
            <pc:sldMk cId="3488659558" sldId="277"/>
            <ac:spMk id="3" creationId="{41919C4D-3598-5A3D-46D1-633451D70A9D}"/>
          </ac:spMkLst>
        </pc:spChg>
      </pc:sldChg>
      <pc:sldChg chg="addSp delSp modSp del mod">
        <pc:chgData name="Carlos Rios" userId="259fa1cc625225d5" providerId="LiveId" clId="{9F14FAE9-77E6-4408-A97C-C5AC4841B923}" dt="2023-09-05T23:23:04.413" v="552" actId="2696"/>
        <pc:sldMkLst>
          <pc:docMk/>
          <pc:sldMk cId="1131062080" sldId="278"/>
        </pc:sldMkLst>
        <pc:spChg chg="mod">
          <ac:chgData name="Carlos Rios" userId="259fa1cc625225d5" providerId="LiveId" clId="{9F14FAE9-77E6-4408-A97C-C5AC4841B923}" dt="2023-09-03T20:22:02.602" v="410" actId="14100"/>
          <ac:spMkLst>
            <pc:docMk/>
            <pc:sldMk cId="1131062080" sldId="278"/>
            <ac:spMk id="9" creationId="{8E53C547-5723-6D55-D9B6-8AC46C8D17AE}"/>
          </ac:spMkLst>
        </pc:spChg>
        <pc:spChg chg="add del">
          <ac:chgData name="Carlos Rios" userId="259fa1cc625225d5" providerId="LiveId" clId="{9F14FAE9-77E6-4408-A97C-C5AC4841B923}" dt="2023-09-03T20:00:05.533" v="285" actId="478"/>
          <ac:spMkLst>
            <pc:docMk/>
            <pc:sldMk cId="1131062080" sldId="278"/>
            <ac:spMk id="41" creationId="{06BBFB95-28E6-CE10-E4E0-B24C9D03E47C}"/>
          </ac:spMkLst>
        </pc:spChg>
        <pc:graphicFrameChg chg="modGraphic">
          <ac:chgData name="Carlos Rios" userId="259fa1cc625225d5" providerId="LiveId" clId="{9F14FAE9-77E6-4408-A97C-C5AC4841B923}" dt="2023-09-03T20:01:35.782" v="295" actId="20577"/>
          <ac:graphicFrameMkLst>
            <pc:docMk/>
            <pc:sldMk cId="1131062080" sldId="278"/>
            <ac:graphicFrameMk id="3" creationId="{D2BC9B6E-421C-F27F-DB81-52A5F1B9784A}"/>
          </ac:graphicFrameMkLst>
        </pc:graphicFrameChg>
        <pc:graphicFrameChg chg="modGraphic">
          <ac:chgData name="Carlos Rios" userId="259fa1cc625225d5" providerId="LiveId" clId="{9F14FAE9-77E6-4408-A97C-C5AC4841B923}" dt="2023-09-05T05:00:44.974" v="551" actId="20577"/>
          <ac:graphicFrameMkLst>
            <pc:docMk/>
            <pc:sldMk cId="1131062080" sldId="278"/>
            <ac:graphicFrameMk id="10" creationId="{591A1686-725D-A583-F120-BA94CB15520D}"/>
          </ac:graphicFrameMkLst>
        </pc:graphicFrameChg>
      </pc:sldChg>
      <pc:sldChg chg="addSp modSp add del mod">
        <pc:chgData name="Carlos Rios" userId="259fa1cc625225d5" providerId="LiveId" clId="{9F14FAE9-77E6-4408-A97C-C5AC4841B923}" dt="2023-09-07T21:15:43.718" v="693" actId="20577"/>
        <pc:sldMkLst>
          <pc:docMk/>
          <pc:sldMk cId="1414490464" sldId="279"/>
        </pc:sldMkLst>
        <pc:spChg chg="mod">
          <ac:chgData name="Carlos Rios" userId="259fa1cc625225d5" providerId="LiveId" clId="{9F14FAE9-77E6-4408-A97C-C5AC4841B923}" dt="2023-09-06T21:55:15.229" v="637" actId="164"/>
          <ac:spMkLst>
            <pc:docMk/>
            <pc:sldMk cId="1414490464" sldId="279"/>
            <ac:spMk id="16" creationId="{B12CFA06-3143-6625-47E7-9D11335C301B}"/>
          </ac:spMkLst>
        </pc:spChg>
        <pc:spChg chg="mod">
          <ac:chgData name="Carlos Rios" userId="259fa1cc625225d5" providerId="LiveId" clId="{9F14FAE9-77E6-4408-A97C-C5AC4841B923}" dt="2023-09-07T21:15:43.718" v="693" actId="20577"/>
          <ac:spMkLst>
            <pc:docMk/>
            <pc:sldMk cId="1414490464" sldId="279"/>
            <ac:spMk id="18" creationId="{96B6EC3A-0325-18E0-4BBB-3037D06344EC}"/>
          </ac:spMkLst>
        </pc:spChg>
        <pc:spChg chg="mod">
          <ac:chgData name="Carlos Rios" userId="259fa1cc625225d5" providerId="LiveId" clId="{9F14FAE9-77E6-4408-A97C-C5AC4841B923}" dt="2023-09-06T21:54:19.029" v="636" actId="20577"/>
          <ac:spMkLst>
            <pc:docMk/>
            <pc:sldMk cId="1414490464" sldId="279"/>
            <ac:spMk id="151" creationId="{BED70C00-421F-09CF-51BC-B3A6F01DD8B8}"/>
          </ac:spMkLst>
        </pc:spChg>
        <pc:grpChg chg="add mod">
          <ac:chgData name="Carlos Rios" userId="259fa1cc625225d5" providerId="LiveId" clId="{9F14FAE9-77E6-4408-A97C-C5AC4841B923}" dt="2023-09-06T21:56:03.254" v="646" actId="1035"/>
          <ac:grpSpMkLst>
            <pc:docMk/>
            <pc:sldMk cId="1414490464" sldId="279"/>
            <ac:grpSpMk id="2" creationId="{0169B357-A4EA-2F49-2B64-C90832524B5F}"/>
          </ac:grpSpMkLst>
        </pc:grpChg>
        <pc:graphicFrameChg chg="modGraphic">
          <ac:chgData name="Carlos Rios" userId="259fa1cc625225d5" providerId="LiveId" clId="{9F14FAE9-77E6-4408-A97C-C5AC4841B923}" dt="2023-09-06T21:51:28.948" v="627" actId="20577"/>
          <ac:graphicFrameMkLst>
            <pc:docMk/>
            <pc:sldMk cId="1414490464" sldId="279"/>
            <ac:graphicFrameMk id="10" creationId="{423EE3D6-259D-E5A9-03C7-586F611E96A4}"/>
          </ac:graphicFrameMkLst>
        </pc:graphicFrameChg>
        <pc:picChg chg="mod">
          <ac:chgData name="Carlos Rios" userId="259fa1cc625225d5" providerId="LiveId" clId="{9F14FAE9-77E6-4408-A97C-C5AC4841B923}" dt="2023-09-06T21:55:15.229" v="637" actId="164"/>
          <ac:picMkLst>
            <pc:docMk/>
            <pc:sldMk cId="1414490464" sldId="279"/>
            <ac:picMk id="3" creationId="{88E1F4D2-FB41-8D40-1116-1BE168260688}"/>
          </ac:picMkLst>
        </pc:picChg>
      </pc:sldChg>
      <pc:sldChg chg="modSp add del mod">
        <pc:chgData name="Carlos Rios" userId="259fa1cc625225d5" providerId="LiveId" clId="{9F14FAE9-77E6-4408-A97C-C5AC4841B923}" dt="2023-09-06T21:53:48.605" v="629" actId="47"/>
        <pc:sldMkLst>
          <pc:docMk/>
          <pc:sldMk cId="84175428" sldId="280"/>
        </pc:sldMkLst>
        <pc:spChg chg="mod">
          <ac:chgData name="Carlos Rios" userId="259fa1cc625225d5" providerId="LiveId" clId="{9F14FAE9-77E6-4408-A97C-C5AC4841B923}" dt="2023-09-06T06:35:59.823" v="608" actId="20577"/>
          <ac:spMkLst>
            <pc:docMk/>
            <pc:sldMk cId="84175428" sldId="280"/>
            <ac:spMk id="2" creationId="{00000000-0000-0000-0000-000000000000}"/>
          </ac:spMkLst>
        </pc:spChg>
        <pc:graphicFrameChg chg="mod">
          <ac:chgData name="Carlos Rios" userId="259fa1cc625225d5" providerId="LiveId" clId="{9F14FAE9-77E6-4408-A97C-C5AC4841B923}" dt="2023-09-06T06:28:51.175" v="597" actId="1076"/>
          <ac:graphicFrameMkLst>
            <pc:docMk/>
            <pc:sldMk cId="84175428" sldId="280"/>
            <ac:graphicFrameMk id="11" creationId="{778E132A-FAD7-A7AC-EF97-A53EB62E6BBD}"/>
          </ac:graphicFrameMkLst>
        </pc:graphicFrameChg>
      </pc:sldChg>
      <pc:sldChg chg="add del">
        <pc:chgData name="Carlos Rios" userId="259fa1cc625225d5" providerId="LiveId" clId="{9F14FAE9-77E6-4408-A97C-C5AC4841B923}" dt="2023-09-06T06:28:36.775" v="596" actId="47"/>
        <pc:sldMkLst>
          <pc:docMk/>
          <pc:sldMk cId="249063251" sldId="281"/>
        </pc:sldMkLst>
      </pc:sldChg>
      <pc:sldChg chg="modSp add del mod">
        <pc:chgData name="Carlos Rios" userId="259fa1cc625225d5" providerId="LiveId" clId="{9F14FAE9-77E6-4408-A97C-C5AC4841B923}" dt="2023-09-07T21:22:51.884" v="721" actId="20577"/>
        <pc:sldMkLst>
          <pc:docMk/>
          <pc:sldMk cId="1933003104" sldId="283"/>
        </pc:sldMkLst>
        <pc:graphicFrameChg chg="modGraphic">
          <ac:chgData name="Carlos Rios" userId="259fa1cc625225d5" providerId="LiveId" clId="{9F14FAE9-77E6-4408-A97C-C5AC4841B923}" dt="2023-09-07T21:22:51.884" v="721" actId="20577"/>
          <ac:graphicFrameMkLst>
            <pc:docMk/>
            <pc:sldMk cId="1933003104" sldId="283"/>
            <ac:graphicFrameMk id="26" creationId="{1BBF0B92-7DD6-E8FC-688D-E71BAF02746C}"/>
          </ac:graphicFrameMkLst>
        </pc:graphicFrameChg>
      </pc:sldChg>
      <pc:sldChg chg="addSp delSp modSp add del mod">
        <pc:chgData name="Carlos Rios" userId="259fa1cc625225d5" providerId="LiveId" clId="{9F14FAE9-77E6-4408-A97C-C5AC4841B923}" dt="2023-09-07T00:10:58.056" v="663"/>
        <pc:sldMkLst>
          <pc:docMk/>
          <pc:sldMk cId="3584768288" sldId="284"/>
        </pc:sldMkLst>
        <pc:picChg chg="add del mod">
          <ac:chgData name="Carlos Rios" userId="259fa1cc625225d5" providerId="LiveId" clId="{9F14FAE9-77E6-4408-A97C-C5AC4841B923}" dt="2023-09-06T06:32:05.122" v="603" actId="478"/>
          <ac:picMkLst>
            <pc:docMk/>
            <pc:sldMk cId="3584768288" sldId="284"/>
            <ac:picMk id="3" creationId="{D013B691-F293-A9E7-F2C5-0C73A535F3EB}"/>
          </ac:picMkLst>
        </pc:picChg>
        <pc:picChg chg="del">
          <ac:chgData name="Carlos Rios" userId="259fa1cc625225d5" providerId="LiveId" clId="{9F14FAE9-77E6-4408-A97C-C5AC4841B923}" dt="2023-09-05T23:26:51.573" v="554" actId="478"/>
          <ac:picMkLst>
            <pc:docMk/>
            <pc:sldMk cId="3584768288" sldId="284"/>
            <ac:picMk id="8" creationId="{B32A05E1-7723-6B16-F4C3-57F6FCE33061}"/>
          </ac:picMkLst>
        </pc:picChg>
      </pc:sldChg>
      <pc:sldChg chg="add del">
        <pc:chgData name="Carlos Rios" userId="259fa1cc625225d5" providerId="LiveId" clId="{9F14FAE9-77E6-4408-A97C-C5AC4841B923}" dt="2023-09-06T21:49:48.944" v="618" actId="47"/>
        <pc:sldMkLst>
          <pc:docMk/>
          <pc:sldMk cId="0" sldId="285"/>
        </pc:sldMkLst>
      </pc:sldChg>
      <pc:sldChg chg="addSp modSp add mod">
        <pc:chgData name="Carlos Rios" userId="259fa1cc625225d5" providerId="LiveId" clId="{9F14FAE9-77E6-4408-A97C-C5AC4841B923}" dt="2023-09-07T21:15:58.373" v="698" actId="20577"/>
        <pc:sldMkLst>
          <pc:docMk/>
          <pc:sldMk cId="1067485818" sldId="285"/>
        </pc:sldMkLst>
        <pc:spChg chg="mod">
          <ac:chgData name="Carlos Rios" userId="259fa1cc625225d5" providerId="LiveId" clId="{9F14FAE9-77E6-4408-A97C-C5AC4841B923}" dt="2023-09-07T21:15:58.373" v="698" actId="20577"/>
          <ac:spMkLst>
            <pc:docMk/>
            <pc:sldMk cId="1067485818" sldId="285"/>
            <ac:spMk id="2" creationId="{00000000-0000-0000-0000-000000000000}"/>
          </ac:spMkLst>
        </pc:spChg>
        <pc:spChg chg="mod">
          <ac:chgData name="Carlos Rios" userId="259fa1cc625225d5" providerId="LiveId" clId="{9F14FAE9-77E6-4408-A97C-C5AC4841B923}" dt="2023-09-06T21:56:37.880" v="647" actId="164"/>
          <ac:spMkLst>
            <pc:docMk/>
            <pc:sldMk cId="1067485818" sldId="285"/>
            <ac:spMk id="25" creationId="{07939B1D-50D8-F09D-0F18-78D91ADE293C}"/>
          </ac:spMkLst>
        </pc:spChg>
        <pc:grpChg chg="add mod">
          <ac:chgData name="Carlos Rios" userId="259fa1cc625225d5" providerId="LiveId" clId="{9F14FAE9-77E6-4408-A97C-C5AC4841B923}" dt="2023-09-06T21:59:12.338" v="654" actId="1037"/>
          <ac:grpSpMkLst>
            <pc:docMk/>
            <pc:sldMk cId="1067485818" sldId="285"/>
            <ac:grpSpMk id="3" creationId="{F104C521-5A5A-F4A8-1686-DA23B577E7C5}"/>
          </ac:grpSpMkLst>
        </pc:grpChg>
        <pc:grpChg chg="ord">
          <ac:chgData name="Carlos Rios" userId="259fa1cc625225d5" providerId="LiveId" clId="{9F14FAE9-77E6-4408-A97C-C5AC4841B923}" dt="2023-09-06T21:57:30.507" v="652" actId="166"/>
          <ac:grpSpMkLst>
            <pc:docMk/>
            <pc:sldMk cId="1067485818" sldId="285"/>
            <ac:grpSpMk id="15" creationId="{309DA9E0-6404-9316-AD46-681FBEADB698}"/>
          </ac:grpSpMkLst>
        </pc:grpChg>
        <pc:picChg chg="mod">
          <ac:chgData name="Carlos Rios" userId="259fa1cc625225d5" providerId="LiveId" clId="{9F14FAE9-77E6-4408-A97C-C5AC4841B923}" dt="2023-09-06T21:56:37.880" v="647" actId="164"/>
          <ac:picMkLst>
            <pc:docMk/>
            <pc:sldMk cId="1067485818" sldId="285"/>
            <ac:picMk id="10" creationId="{A0868B85-5CFC-1285-55C6-01171A343CD6}"/>
          </ac:picMkLst>
        </pc:picChg>
        <pc:picChg chg="ord">
          <ac:chgData name="Carlos Rios" userId="259fa1cc625225d5" providerId="LiveId" clId="{9F14FAE9-77E6-4408-A97C-C5AC4841B923}" dt="2023-09-06T21:57:20.991" v="651" actId="166"/>
          <ac:picMkLst>
            <pc:docMk/>
            <pc:sldMk cId="1067485818" sldId="285"/>
            <ac:picMk id="14" creationId="{17D6B917-D86E-23C0-0DC5-04AA1E150899}"/>
          </ac:picMkLst>
        </pc:picChg>
      </pc:sldChg>
      <pc:sldChg chg="modSp add del mod">
        <pc:chgData name="Carlos Rios" userId="259fa1cc625225d5" providerId="LiveId" clId="{9F14FAE9-77E6-4408-A97C-C5AC4841B923}" dt="2023-09-06T21:50:50.928" v="620" actId="47"/>
        <pc:sldMkLst>
          <pc:docMk/>
          <pc:sldMk cId="1453733272" sldId="286"/>
        </pc:sldMkLst>
        <pc:spChg chg="mod">
          <ac:chgData name="Carlos Rios" userId="259fa1cc625225d5" providerId="LiveId" clId="{9F14FAE9-77E6-4408-A97C-C5AC4841B923}" dt="2023-09-06T06:55:21.979" v="616" actId="313"/>
          <ac:spMkLst>
            <pc:docMk/>
            <pc:sldMk cId="1453733272" sldId="286"/>
            <ac:spMk id="18" creationId="{96B6EC3A-0325-18E0-4BBB-3037D06344EC}"/>
          </ac:spMkLst>
        </pc:spChg>
      </pc:sldChg>
      <pc:sldChg chg="add del">
        <pc:chgData name="Carlos Rios" userId="259fa1cc625225d5" providerId="LiveId" clId="{9F14FAE9-77E6-4408-A97C-C5AC4841B923}" dt="2023-09-07T00:08:34.229" v="659" actId="47"/>
        <pc:sldMkLst>
          <pc:docMk/>
          <pc:sldMk cId="2664281517" sldId="286"/>
        </pc:sldMkLst>
      </pc:sldChg>
      <pc:sldChg chg="add del">
        <pc:chgData name="Carlos Rios" userId="259fa1cc625225d5" providerId="LiveId" clId="{9F14FAE9-77E6-4408-A97C-C5AC4841B923}" dt="2023-09-07T00:11:00.649" v="664" actId="47"/>
        <pc:sldMkLst>
          <pc:docMk/>
          <pc:sldMk cId="128897604" sldId="287"/>
        </pc:sldMkLst>
      </pc:sldChg>
      <pc:sldChg chg="modSp add del mod">
        <pc:chgData name="Carlos Rios" userId="259fa1cc625225d5" providerId="LiveId" clId="{9F14FAE9-77E6-4408-A97C-C5AC4841B923}" dt="2023-09-06T06:53:24.915" v="610" actId="47"/>
        <pc:sldMkLst>
          <pc:docMk/>
          <pc:sldMk cId="663955758" sldId="287"/>
        </pc:sldMkLst>
        <pc:picChg chg="mod">
          <ac:chgData name="Carlos Rios" userId="259fa1cc625225d5" providerId="LiveId" clId="{9F14FAE9-77E6-4408-A97C-C5AC4841B923}" dt="2023-09-06T06:31:51.892" v="601" actId="1076"/>
          <ac:picMkLst>
            <pc:docMk/>
            <pc:sldMk cId="663955758" sldId="287"/>
            <ac:picMk id="20" creationId="{BE180EA9-1FAE-CCE6-1AFE-A163724A608E}"/>
          </ac:picMkLst>
        </pc:picChg>
      </pc:sldChg>
      <pc:sldChg chg="add del">
        <pc:chgData name="Carlos Rios" userId="259fa1cc625225d5" providerId="LiveId" clId="{9F14FAE9-77E6-4408-A97C-C5AC4841B923}" dt="2023-09-07T00:10:40.104" v="662" actId="47"/>
        <pc:sldMkLst>
          <pc:docMk/>
          <pc:sldMk cId="23120706" sldId="288"/>
        </pc:sldMkLst>
      </pc:sldChg>
      <pc:sldChg chg="add del">
        <pc:chgData name="Carlos Rios" userId="259fa1cc625225d5" providerId="LiveId" clId="{9F14FAE9-77E6-4408-A97C-C5AC4841B923}" dt="2023-09-06T06:54:26.963" v="612" actId="47"/>
        <pc:sldMkLst>
          <pc:docMk/>
          <pc:sldMk cId="2008392114" sldId="288"/>
        </pc:sldMkLst>
      </pc:sldChg>
      <pc:sldMasterChg chg="modSp mod">
        <pc:chgData name="Carlos Rios" userId="259fa1cc625225d5" providerId="LiveId" clId="{9F14FAE9-77E6-4408-A97C-C5AC4841B923}" dt="2023-09-03T20:23:00.034" v="424" actId="20577"/>
        <pc:sldMasterMkLst>
          <pc:docMk/>
          <pc:sldMasterMk cId="0" sldId="2147483648"/>
        </pc:sldMasterMkLst>
        <pc:spChg chg="mod">
          <ac:chgData name="Carlos Rios" userId="259fa1cc625225d5" providerId="LiveId" clId="{9F14FAE9-77E6-4408-A97C-C5AC4841B923}" dt="2023-09-03T20:23:00.034" v="4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Carlos Rios, TWI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Carlos Rios, TWI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5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3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86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08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22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7499"/>
            <a:ext cx="10363200" cy="7244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Dynamic Polarization Spatial Multiplexing and Beamforming WLANs:</a:t>
            </a:r>
            <a:br>
              <a:rPr lang="en-GB" sz="2400" dirty="0"/>
            </a:br>
            <a:r>
              <a:rPr lang="en-GB" sz="2400" dirty="0"/>
              <a:t>A Sneak Preview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52120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Carlos Rios, TWI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542200"/>
              </p:ext>
            </p:extLst>
          </p:nvPr>
        </p:nvGraphicFramePr>
        <p:xfrm>
          <a:off x="992188" y="2416175"/>
          <a:ext cx="10352087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2938" progId="Word.Document.8">
                  <p:embed/>
                </p:oleObj>
              </mc:Choice>
              <mc:Fallback>
                <p:oleObj name="Document" r:id="rId3" imgW="10459112" imgH="254293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352087" cy="2517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200151" y="1981200"/>
            <a:ext cx="9848849" cy="4113213"/>
          </a:xfrm>
          <a:ln/>
        </p:spPr>
        <p:txBody>
          <a:bodyPr/>
          <a:lstStyle/>
          <a:p>
            <a:pPr marL="0" indent="0">
              <a:tabLst>
                <a:tab pos="228600" algn="l"/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		</a:t>
            </a:r>
            <a:r>
              <a:rPr lang="en-GB" sz="2800" dirty="0"/>
              <a:t>A radically new “Dynamic Polarization Spatial Multiplexing and Beamforming” candidate 802.11 PHY (to be unveiled at tomorrow’s WNG session) is summarized herein. Capable of FWA-transporting up to 92 Gbps within 320 MHz at 6 GHz beyond 3.5 km, “DPSMXBF” merits serious consideration as an integral PHY for the nascent TGbn.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788B4EC-3A6B-C4AD-3A4C-DC1134CC3DB2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sz="2800" dirty="0"/>
              <a:t>Abstract</a:t>
            </a:r>
            <a:endParaRPr lang="en-GB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421185"/>
          </a:xfrm>
          <a:ln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u="sng" kern="0" dirty="0">
                <a:solidFill>
                  <a:schemeClr val="tx1"/>
                </a:solidFill>
                <a:effectLst/>
              </a:rPr>
              <a:t>Proposed “DPSMXBF” 802.11 PHY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 IEEE802.11be RF spatial streams 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32x32 MIMO Spatial Multiplexing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32x32 MIMO Beamforming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5-7 GHz UNII Operation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4096 QAM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320 MHz BW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92,224 Mbps peak Data Rate</a:t>
            </a:r>
          </a:p>
          <a:p>
            <a:pPr marL="231775" lvl="1" indent="0" algn="ctr">
              <a:spcBef>
                <a:spcPts val="300"/>
              </a:spcBef>
            </a:pPr>
            <a:r>
              <a:rPr lang="en-US" sz="2200" b="1" dirty="0">
                <a:solidFill>
                  <a:schemeClr val="tx1"/>
                </a:solidFill>
              </a:rPr>
              <a:t>&gt; 550 m WLAN Free Space Range </a:t>
            </a:r>
          </a:p>
          <a:p>
            <a:pPr marL="231775" lvl="1" indent="0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dirty="0">
                <a:solidFill>
                  <a:schemeClr val="tx1"/>
                </a:solidFill>
              </a:rPr>
              <a:t>&gt; 2.8 km Fixed Wireless Access FS Range</a:t>
            </a:r>
          </a:p>
          <a:p>
            <a:pPr marL="231775" lvl="1" indent="0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dirty="0">
                <a:solidFill>
                  <a:schemeClr val="tx1"/>
                </a:solidFill>
              </a:rPr>
              <a:t>&gt; 18 km Fiber Replacement Backhaul FS Range</a:t>
            </a:r>
          </a:p>
          <a:p>
            <a:pPr marL="574675" lvl="1" indent="-342900" algn="ctr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US" sz="2200" b="1" kern="0" dirty="0">
              <a:solidFill>
                <a:schemeClr val="tx1"/>
              </a:solidFill>
              <a:effectLst/>
            </a:endParaRP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endParaRPr lang="en-US" sz="2200" b="1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EACD335-BFC2-97B1-13EA-5A1B6A3350B1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sz="2800" dirty="0"/>
              <a:t>Dynamic Polarization WLANs</a:t>
            </a:r>
            <a:endParaRPr lang="en-GB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Carlos Rios, TWI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23EE3D6-259D-E5A9-03C7-586F611E9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979150"/>
              </p:ext>
            </p:extLst>
          </p:nvPr>
        </p:nvGraphicFramePr>
        <p:xfrm>
          <a:off x="8692388" y="1791364"/>
          <a:ext cx="3031524" cy="12968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0457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  <a:gridCol w="846667">
                  <a:extLst>
                    <a:ext uri="{9D8B030D-6E8A-4147-A177-3AD203B41FA5}">
                      <a16:colId xmlns:a16="http://schemas.microsoft.com/office/drawing/2014/main" val="3282642001"/>
                    </a:ext>
                  </a:extLst>
                </a:gridCol>
              </a:tblGrid>
              <a:tr h="4309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Node</a:t>
                      </a:r>
                    </a:p>
                    <a:p>
                      <a:pPr algn="ctr"/>
                      <a:r>
                        <a:rPr lang="en-US" sz="12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</a:t>
                      </a:r>
                    </a:p>
                    <a:p>
                      <a:pPr algn="ctr"/>
                      <a:r>
                        <a:rPr lang="en-US" sz="1200" dirty="0"/>
                        <a:t>Directivity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SDPA</a:t>
                      </a:r>
                    </a:p>
                    <a:p>
                      <a:pPr algn="ctr"/>
                      <a:r>
                        <a:rPr lang="en-US" sz="1200" dirty="0"/>
                        <a:t>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798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WLAN AP/MN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180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20.5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156507"/>
                  </a:ext>
                </a:extLst>
              </a:tr>
              <a:tr h="2798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FWA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30.5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76141"/>
                  </a:ext>
                </a:extLst>
              </a:tr>
              <a:tr h="2798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FRBH 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36.5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8759"/>
                  </a:ext>
                </a:extLst>
              </a:tr>
            </a:tbl>
          </a:graphicData>
        </a:graphic>
      </p:graphicFrame>
      <p:sp>
        <p:nvSpPr>
          <p:cNvPr id="151" name="TextBox 150">
            <a:extLst>
              <a:ext uri="{FF2B5EF4-FFF2-40B4-BE49-F238E27FC236}">
                <a16:creationId xmlns:a16="http://schemas.microsoft.com/office/drawing/2014/main" id="{BED70C00-421F-09CF-51BC-B3A6F01DD8B8}"/>
              </a:ext>
            </a:extLst>
          </p:cNvPr>
          <p:cNvSpPr txBox="1"/>
          <p:nvPr/>
        </p:nvSpPr>
        <p:spPr>
          <a:xfrm>
            <a:off x="7321420" y="1514365"/>
            <a:ext cx="4359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DP-32 AP/Meshnode SDPA-32 Phased Array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3CC7DE4E-19EE-CB17-B32C-5A53D896E624}"/>
              </a:ext>
            </a:extLst>
          </p:cNvPr>
          <p:cNvSpPr txBox="1"/>
          <p:nvPr/>
        </p:nvSpPr>
        <p:spPr>
          <a:xfrm>
            <a:off x="7372983" y="3083496"/>
            <a:ext cx="421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SDPA Beamwidth (WxH):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  <a:r>
              <a:rPr lang="en-US" sz="1200" b="1" dirty="0">
                <a:solidFill>
                  <a:schemeClr val="tx1"/>
                </a:solidFill>
              </a:rPr>
              <a:t> x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C16ADE-C2F2-466C-A0BC-7B315AD161C5}"/>
              </a:ext>
            </a:extLst>
          </p:cNvPr>
          <p:cNvGrpSpPr/>
          <p:nvPr/>
        </p:nvGrpSpPr>
        <p:grpSpPr>
          <a:xfrm>
            <a:off x="9304038" y="3429000"/>
            <a:ext cx="2419874" cy="2286153"/>
            <a:chOff x="8264959" y="3837801"/>
            <a:chExt cx="2419874" cy="228615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EAAD08E-879D-12A3-9073-AFBB519A2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64959" y="4038600"/>
              <a:ext cx="2419874" cy="2085354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0BF01DD-5558-153C-7AA4-DCAA393F58CA}"/>
                </a:ext>
              </a:extLst>
            </p:cNvPr>
            <p:cNvSpPr txBox="1"/>
            <p:nvPr/>
          </p:nvSpPr>
          <p:spPr>
            <a:xfrm>
              <a:off x="8264960" y="3837801"/>
              <a:ext cx="23268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DP-32 SDMux</a:t>
              </a: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96B6EC3A-0325-18E0-4BBB-3037D06344EC}"/>
              </a:ext>
            </a:extLst>
          </p:cNvPr>
          <p:cNvSpPr txBox="1">
            <a:spLocks/>
          </p:cNvSpPr>
          <p:nvPr/>
        </p:nvSpPr>
        <p:spPr bwMode="auto">
          <a:xfrm>
            <a:off x="694722" y="694002"/>
            <a:ext cx="10913078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sz="2800" kern="0" dirty="0"/>
              <a:t>Contemplated 92 Gbps “DP-32” WLAN Access Point/ Meshnode</a:t>
            </a:r>
            <a:br>
              <a:rPr lang="en-GB" sz="2800" kern="0" dirty="0"/>
            </a:br>
            <a:r>
              <a:rPr lang="en-GB" sz="2000" kern="0" dirty="0"/>
              <a:t>(32 EHT Spatial Streams) </a:t>
            </a:r>
            <a:endParaRPr lang="en-GB" sz="240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69B357-A4EA-2F49-2B64-C90832524B5F}"/>
              </a:ext>
            </a:extLst>
          </p:cNvPr>
          <p:cNvGrpSpPr/>
          <p:nvPr/>
        </p:nvGrpSpPr>
        <p:grpSpPr>
          <a:xfrm>
            <a:off x="468088" y="1447800"/>
            <a:ext cx="7402578" cy="4933422"/>
            <a:chOff x="511335" y="1537014"/>
            <a:chExt cx="7007196" cy="473166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12CFA06-3143-6625-47E7-9D11335C301B}"/>
                </a:ext>
              </a:extLst>
            </p:cNvPr>
            <p:cNvSpPr txBox="1"/>
            <p:nvPr/>
          </p:nvSpPr>
          <p:spPr>
            <a:xfrm>
              <a:off x="762000" y="1537014"/>
              <a:ext cx="594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92/69 Gbps 6/5 GHz DP-32 AP/MN</a:t>
              </a: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8E1F4D2-FB41-8D40-1116-1BE168260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5" y="1752617"/>
              <a:ext cx="7007196" cy="4516057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9FE4D85-18EB-8070-EDFB-CF502A897694}"/>
              </a:ext>
            </a:extLst>
          </p:cNvPr>
          <p:cNvGrpSpPr/>
          <p:nvPr/>
        </p:nvGrpSpPr>
        <p:grpSpPr>
          <a:xfrm>
            <a:off x="7324241" y="3861640"/>
            <a:ext cx="1630171" cy="1133330"/>
            <a:chOff x="7149305" y="3809847"/>
            <a:chExt cx="1630171" cy="113333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FC9DAE-E41A-430E-54B1-84092854E3DB}"/>
                </a:ext>
              </a:extLst>
            </p:cNvPr>
            <p:cNvSpPr txBox="1"/>
            <p:nvPr/>
          </p:nvSpPr>
          <p:spPr>
            <a:xfrm>
              <a:off x="7315832" y="3809847"/>
              <a:ext cx="1412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TTD xBF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0CF744B-6E23-B138-5B45-636048CE5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49305" y="4086846"/>
              <a:ext cx="1630171" cy="856331"/>
            </a:xfrm>
            <a:prstGeom prst="rect">
              <a:avLst/>
            </a:prstGeom>
          </p:spPr>
        </p:pic>
      </p:grpSp>
      <p:pic>
        <p:nvPicPr>
          <p:cNvPr id="167" name="Picture 166">
            <a:extLst>
              <a:ext uri="{FF2B5EF4-FFF2-40B4-BE49-F238E27FC236}">
                <a16:creationId xmlns:a16="http://schemas.microsoft.com/office/drawing/2014/main" id="{E4C0F9AD-901D-E1ED-0C74-64F164A1BFC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7562" r="69533" b="6164"/>
          <a:stretch/>
        </p:blipFill>
        <p:spPr>
          <a:xfrm>
            <a:off x="7321420" y="1752600"/>
            <a:ext cx="1412080" cy="136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490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r>
              <a:rPr lang="en-GB" sz="2800" dirty="0"/>
              <a:t>Contemplated 5.8 Gbps DP-32 WLAN Client</a:t>
            </a:r>
            <a:br>
              <a:rPr lang="en-GB" sz="2800" dirty="0"/>
            </a:br>
            <a:r>
              <a:rPr lang="en-GB" sz="2000" dirty="0"/>
              <a:t>(2 EHT Spatial Streams)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78E132A-FAD7-A7AC-EF97-A53EB62E6BBD}"/>
              </a:ext>
            </a:extLst>
          </p:cNvPr>
          <p:cNvGraphicFramePr>
            <a:graphicFrameLocks noGrp="1"/>
          </p:cNvGraphicFramePr>
          <p:nvPr/>
        </p:nvGraphicFramePr>
        <p:xfrm>
          <a:off x="8787943" y="2136104"/>
          <a:ext cx="2895601" cy="1005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4257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39343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3282642001"/>
                    </a:ext>
                  </a:extLst>
                </a:gridCol>
              </a:tblGrid>
              <a:tr h="3819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Node</a:t>
                      </a:r>
                    </a:p>
                    <a:p>
                      <a:pPr algn="ctr"/>
                      <a:r>
                        <a:rPr lang="en-US" sz="12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</a:t>
                      </a:r>
                    </a:p>
                    <a:p>
                      <a:pPr algn="ctr"/>
                      <a:r>
                        <a:rPr lang="en-US" sz="1200" dirty="0"/>
                        <a:t>Directivity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SDPA</a:t>
                      </a:r>
                    </a:p>
                    <a:p>
                      <a:pPr algn="ctr"/>
                      <a:r>
                        <a:rPr lang="en-US" sz="1200" dirty="0"/>
                        <a:t>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480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WLAN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180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20.5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138996"/>
                  </a:ext>
                </a:extLst>
              </a:tr>
              <a:tr h="2480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FWA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26.5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7614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7FD05E3-821F-ED3F-E73D-D6775062F0C7}"/>
              </a:ext>
            </a:extLst>
          </p:cNvPr>
          <p:cNvSpPr txBox="1"/>
          <p:nvPr/>
        </p:nvSpPr>
        <p:spPr>
          <a:xfrm>
            <a:off x="7341995" y="1730904"/>
            <a:ext cx="4437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DP-32 Client SDPA-32 Phased Array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BBF03D-FB58-A44A-5679-DFCCDE470127}"/>
              </a:ext>
            </a:extLst>
          </p:cNvPr>
          <p:cNvSpPr txBox="1"/>
          <p:nvPr/>
        </p:nvSpPr>
        <p:spPr>
          <a:xfrm>
            <a:off x="7367395" y="3242343"/>
            <a:ext cx="421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SDPA Beamwidth (WxH):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  <a:r>
              <a:rPr lang="en-US" sz="1200" b="1" dirty="0">
                <a:solidFill>
                  <a:schemeClr val="tx1"/>
                </a:solidFill>
              </a:rPr>
              <a:t> x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EA33AF-2E7A-7CE3-C3F0-6B5627B79BB4}"/>
              </a:ext>
            </a:extLst>
          </p:cNvPr>
          <p:cNvSpPr txBox="1"/>
          <p:nvPr/>
        </p:nvSpPr>
        <p:spPr>
          <a:xfrm>
            <a:off x="6910016" y="3816456"/>
            <a:ext cx="2326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TTD xBF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104C521-5A5A-F4A8-1686-DA23B577E7C5}"/>
              </a:ext>
            </a:extLst>
          </p:cNvPr>
          <p:cNvGrpSpPr/>
          <p:nvPr/>
        </p:nvGrpSpPr>
        <p:grpSpPr>
          <a:xfrm>
            <a:off x="381000" y="1369996"/>
            <a:ext cx="6952606" cy="4919016"/>
            <a:chOff x="147364" y="1371600"/>
            <a:chExt cx="6952606" cy="491901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939B1D-50D8-F09D-0F18-78D91ADE293C}"/>
                </a:ext>
              </a:extLst>
            </p:cNvPr>
            <p:cNvSpPr txBox="1"/>
            <p:nvPr/>
          </p:nvSpPr>
          <p:spPr>
            <a:xfrm>
              <a:off x="1066800" y="1371600"/>
              <a:ext cx="5715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5.8/4.3 Gbps 6/5 GHz DP-32 Client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0868B85-5CFC-1285-55C6-01171A343C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648"/>
            <a:stretch/>
          </p:blipFill>
          <p:spPr>
            <a:xfrm>
              <a:off x="147364" y="1604043"/>
              <a:ext cx="6952606" cy="4686573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17D6B917-D86E-23C0-0DC5-04AA1E15089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562" r="69533" b="6164"/>
          <a:stretch/>
        </p:blipFill>
        <p:spPr>
          <a:xfrm>
            <a:off x="7341996" y="1943974"/>
            <a:ext cx="1412080" cy="136923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309DA9E0-6404-9316-AD46-681FBEADB698}"/>
              </a:ext>
            </a:extLst>
          </p:cNvPr>
          <p:cNvGrpSpPr/>
          <p:nvPr/>
        </p:nvGrpSpPr>
        <p:grpSpPr>
          <a:xfrm>
            <a:off x="7149305" y="3816456"/>
            <a:ext cx="4433095" cy="2286153"/>
            <a:chOff x="7149305" y="3816456"/>
            <a:chExt cx="4433095" cy="2286153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40A99C5-68F6-D1A6-E1C7-0A313D64457D}"/>
                </a:ext>
              </a:extLst>
            </p:cNvPr>
            <p:cNvGrpSpPr/>
            <p:nvPr/>
          </p:nvGrpSpPr>
          <p:grpSpPr>
            <a:xfrm>
              <a:off x="9162526" y="3816456"/>
              <a:ext cx="2419874" cy="2286153"/>
              <a:chOff x="8264959" y="3837801"/>
              <a:chExt cx="2419874" cy="2286153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1614C2B1-9889-11B4-35B0-BD9E905A59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64959" y="4038600"/>
                <a:ext cx="2419874" cy="2085354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A3B0223-08B9-E1F2-34F3-604AD572E827}"/>
                  </a:ext>
                </a:extLst>
              </p:cNvPr>
              <p:cNvSpPr txBox="1"/>
              <p:nvPr/>
            </p:nvSpPr>
            <p:spPr>
              <a:xfrm>
                <a:off x="8264960" y="3837801"/>
                <a:ext cx="23268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DP-32 SDMux</a:t>
                </a:r>
              </a:p>
            </p:txBody>
          </p:sp>
        </p:grp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0501DE29-1949-5377-1842-B13C9CAACF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49305" y="4093455"/>
              <a:ext cx="1630171" cy="8563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7485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E745C1B-CEA9-68E1-B156-759FAC13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Contemplated Dynamic Polarization WLAN Mesh Network</a:t>
            </a:r>
            <a:endParaRPr lang="en-GB" sz="2800" dirty="0"/>
          </a:p>
        </p:txBody>
      </p:sp>
      <p:graphicFrame>
        <p:nvGraphicFramePr>
          <p:cNvPr id="25" name="Table 10">
            <a:extLst>
              <a:ext uri="{FF2B5EF4-FFF2-40B4-BE49-F238E27FC236}">
                <a16:creationId xmlns:a16="http://schemas.microsoft.com/office/drawing/2014/main" id="{7506878A-E7E3-6D41-83FD-3E9573A19D20}"/>
              </a:ext>
            </a:extLst>
          </p:cNvPr>
          <p:cNvGraphicFramePr>
            <a:graphicFrameLocks noGrp="1"/>
          </p:cNvGraphicFramePr>
          <p:nvPr/>
        </p:nvGraphicFramePr>
        <p:xfrm>
          <a:off x="8299427" y="2286000"/>
          <a:ext cx="3124224" cy="16459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1066824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</a:tblGrid>
              <a:tr h="4840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</a:t>
                      </a:r>
                    </a:p>
                    <a:p>
                      <a:pPr algn="ctr"/>
                      <a:r>
                        <a:rPr lang="en-US" sz="1200" dirty="0"/>
                        <a:t>Obstruction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 GHz RF Attenuation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Outdoor Foliage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 dB/ meter</a:t>
                      </a:r>
                      <a:endParaRPr lang="en-US" sz="1200" b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Indoor Drywall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 dB/ Wall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94746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Exterior Stucco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 dB/ Wall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76141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Exterior Masonry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 dB/ Wall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43524"/>
                  </a:ext>
                </a:extLst>
              </a:tr>
            </a:tbl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C6C623A0-0945-1360-8E6F-D4239DB12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434015"/>
            <a:ext cx="7002517" cy="4780979"/>
          </a:xfrm>
          <a:prstGeom prst="rect">
            <a:avLst/>
          </a:prstGeom>
        </p:spPr>
      </p:pic>
      <p:graphicFrame>
        <p:nvGraphicFramePr>
          <p:cNvPr id="26" name="Table 10">
            <a:extLst>
              <a:ext uri="{FF2B5EF4-FFF2-40B4-BE49-F238E27FC236}">
                <a16:creationId xmlns:a16="http://schemas.microsoft.com/office/drawing/2014/main" id="{1BBF0B92-7DD6-E8FC-688D-E71BAF027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704748"/>
              </p:ext>
            </p:extLst>
          </p:nvPr>
        </p:nvGraphicFramePr>
        <p:xfrm>
          <a:off x="6851651" y="4249763"/>
          <a:ext cx="4572000" cy="94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6949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18392292"/>
                    </a:ext>
                  </a:extLst>
                </a:gridCol>
                <a:gridCol w="1547281">
                  <a:extLst>
                    <a:ext uri="{9D8B030D-6E8A-4147-A177-3AD203B41FA5}">
                      <a16:colId xmlns:a16="http://schemas.microsoft.com/office/drawing/2014/main" val="2358904673"/>
                    </a:ext>
                  </a:extLst>
                </a:gridCol>
                <a:gridCol w="1113370">
                  <a:extLst>
                    <a:ext uri="{9D8B030D-6E8A-4147-A177-3AD203B41FA5}">
                      <a16:colId xmlns:a16="http://schemas.microsoft.com/office/drawing/2014/main" val="8617279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NW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AP – MN</a:t>
                      </a:r>
                    </a:p>
                    <a:p>
                      <a:pPr algn="ctr"/>
                      <a:r>
                        <a:rPr lang="en-US" sz="1200" b="1" dirty="0"/>
                        <a:t>MN - MN</a:t>
                      </a:r>
                    </a:p>
                    <a:p>
                      <a:pPr algn="ctr"/>
                      <a:r>
                        <a:rPr lang="en-US" sz="1200" b="1" dirty="0"/>
                        <a:t>AP/MN -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92.2 Gbps</a:t>
                      </a:r>
                    </a:p>
                    <a:p>
                      <a:pPr algn="ctr"/>
                      <a:r>
                        <a:rPr lang="en-US" sz="1200" b="1" baseline="0"/>
                        <a:t>46.1 </a:t>
                      </a:r>
                      <a:r>
                        <a:rPr lang="en-US" sz="1200" b="1" baseline="0" dirty="0"/>
                        <a:t>Gbps</a:t>
                      </a:r>
                    </a:p>
                    <a:p>
                      <a:pPr algn="ctr"/>
                      <a:r>
                        <a:rPr lang="en-US" sz="1200" b="1" baseline="0" dirty="0"/>
                        <a:t>5.8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565 m/ Free Space</a:t>
                      </a:r>
                    </a:p>
                    <a:p>
                      <a:pPr algn="ctr"/>
                      <a:r>
                        <a:rPr lang="en-US" sz="1200" b="1" baseline="0" dirty="0"/>
                        <a:t>422 m/ 3 m Foliage</a:t>
                      </a:r>
                    </a:p>
                    <a:p>
                      <a:pPr algn="ctr"/>
                      <a:r>
                        <a:rPr lang="en-US" sz="1200" b="1" baseline="0" dirty="0"/>
                        <a:t>222 m/ 1 ID + 1 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&gt;40k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concurrent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Users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003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E745C1B-CEA9-68E1-B156-759FAC13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685802"/>
            <a:ext cx="10589685" cy="65722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Contemplated Dynamic Polarization FRBH + FWA Network</a:t>
            </a:r>
            <a:endParaRPr lang="en-GB" sz="2800" dirty="0"/>
          </a:p>
        </p:txBody>
      </p:sp>
      <p:graphicFrame>
        <p:nvGraphicFramePr>
          <p:cNvPr id="23" name="Table 10">
            <a:extLst>
              <a:ext uri="{FF2B5EF4-FFF2-40B4-BE49-F238E27FC236}">
                <a16:creationId xmlns:a16="http://schemas.microsoft.com/office/drawing/2014/main" id="{1D2B22D0-CA52-623C-9567-5BEC58D251BE}"/>
              </a:ext>
            </a:extLst>
          </p:cNvPr>
          <p:cNvGraphicFramePr>
            <a:graphicFrameLocks noGrp="1"/>
          </p:cNvGraphicFramePr>
          <p:nvPr/>
        </p:nvGraphicFramePr>
        <p:xfrm>
          <a:off x="8534400" y="2500386"/>
          <a:ext cx="3124224" cy="7745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1066824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</a:tblGrid>
              <a:tr h="4840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</a:t>
                      </a:r>
                    </a:p>
                    <a:p>
                      <a:pPr algn="ctr"/>
                      <a:r>
                        <a:rPr lang="en-US" sz="1200" dirty="0"/>
                        <a:t>Obstruction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 GHz RF Attenuation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Outdoor Foliage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 dB/ meter</a:t>
                      </a:r>
                      <a:endParaRPr lang="en-US" sz="1200" b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FAB0831D-6873-FD80-2107-7BD8D0A90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88256"/>
            <a:ext cx="6606541" cy="4841928"/>
          </a:xfrm>
          <a:prstGeom prst="rect">
            <a:avLst/>
          </a:prstGeom>
        </p:spPr>
      </p:pic>
      <p:graphicFrame>
        <p:nvGraphicFramePr>
          <p:cNvPr id="24" name="Table 10">
            <a:extLst>
              <a:ext uri="{FF2B5EF4-FFF2-40B4-BE49-F238E27FC236}">
                <a16:creationId xmlns:a16="http://schemas.microsoft.com/office/drawing/2014/main" id="{A4EC33F0-CE76-8CC6-5E29-9B456F4BB728}"/>
              </a:ext>
            </a:extLst>
          </p:cNvPr>
          <p:cNvGraphicFramePr>
            <a:graphicFrameLocks noGrp="1"/>
          </p:cNvGraphicFramePr>
          <p:nvPr/>
        </p:nvGraphicFramePr>
        <p:xfrm>
          <a:off x="6818848" y="3583063"/>
          <a:ext cx="4895843" cy="121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5843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1839229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5890467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617279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NW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FRBH N -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92.2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18.0 km/ Free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  <a:p>
                      <a:pPr algn="ctr"/>
                      <a:r>
                        <a:rPr lang="en-US" sz="1200" b="1" dirty="0"/>
                        <a:t>FWA AP – C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92.2 Gbps</a:t>
                      </a:r>
                    </a:p>
                    <a:p>
                      <a:pPr algn="ctr"/>
                      <a:r>
                        <a:rPr lang="en-US" sz="1200" b="1" baseline="0" dirty="0"/>
                        <a:t>83.0 Gbps</a:t>
                      </a:r>
                    </a:p>
                    <a:p>
                      <a:pPr algn="ctr"/>
                      <a:r>
                        <a:rPr lang="en-US" sz="1200" b="1" baseline="0" dirty="0"/>
                        <a:t>76.9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2.8 km/ Free Space</a:t>
                      </a:r>
                    </a:p>
                    <a:p>
                      <a:pPr algn="ctr"/>
                      <a:r>
                        <a:rPr lang="en-US" sz="1200" b="1" baseline="0" dirty="0"/>
                        <a:t>3.2 km/ 3m Foliage</a:t>
                      </a:r>
                    </a:p>
                    <a:p>
                      <a:pPr algn="ctr"/>
                      <a:r>
                        <a:rPr lang="en-US" sz="1200" b="1" baseline="0" dirty="0"/>
                        <a:t>3.3 km/ 5m Foliage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&gt;40k Subscribers  provided 5x  Oversubscription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3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768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r>
              <a:rPr lang="en-GB" sz="2800" dirty="0"/>
              <a:t>DPSMXBF WLANs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19C4D-3598-5A3D-46D1-633451D70A9D}"/>
              </a:ext>
            </a:extLst>
          </p:cNvPr>
          <p:cNvSpPr txBox="1"/>
          <p:nvPr/>
        </p:nvSpPr>
        <p:spPr>
          <a:xfrm>
            <a:off x="929216" y="1809903"/>
            <a:ext cx="10460567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indent="0" algn="ctr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Tune in Tomorrow in WNG!</a:t>
            </a:r>
            <a:endParaRPr lang="en-US" sz="18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  <a:effectLst/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8659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.11 Document Template 230801" id="{8AA09C29-FF89-4080-922D-E7A76EBFACC1}" vid="{E77BC308-414F-4CFC-8A27-C0688F0078B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17628</TotalTime>
  <Words>593</Words>
  <Application>Microsoft Office PowerPoint</Application>
  <PresentationFormat>Widescreen</PresentationFormat>
  <Paragraphs>167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Microsoft Word 97 - 2003 Document</vt:lpstr>
      <vt:lpstr>Dynamic Polarization Spatial Multiplexing and Beamforming WLANs: A Sneak Preview</vt:lpstr>
      <vt:lpstr>PowerPoint Presentation</vt:lpstr>
      <vt:lpstr>PowerPoint Presentation</vt:lpstr>
      <vt:lpstr>PowerPoint Presentation</vt:lpstr>
      <vt:lpstr>Contemplated 5.8 Gbps DP-32 WLAN Client (2 EHT Spatial Streams)</vt:lpstr>
      <vt:lpstr>Contemplated Dynamic Polarization WLAN Mesh Network</vt:lpstr>
      <vt:lpstr>Contemplated Dynamic Polarization FRBH + FWA Network</vt:lpstr>
      <vt:lpstr>DPSMXBF WLANs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DPSMXBF WLANs</dc:title>
  <dc:creator>Carlos Rios</dc:creator>
  <cp:lastModifiedBy>Carlos Rios</cp:lastModifiedBy>
  <cp:revision>17</cp:revision>
  <cp:lastPrinted>1601-01-01T00:00:00Z</cp:lastPrinted>
  <dcterms:created xsi:type="dcterms:W3CDTF">2023-08-24T06:46:03Z</dcterms:created>
  <dcterms:modified xsi:type="dcterms:W3CDTF">2023-09-07T21:22:58Z</dcterms:modified>
</cp:coreProperties>
</file>