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530" r:id="rId3"/>
    <p:sldId id="649" r:id="rId4"/>
    <p:sldId id="650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92" d="100"/>
          <a:sy n="92" d="100"/>
        </p:scale>
        <p:origin x="114" y="34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802.11-23/1451r0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802.11-23/1451r0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802.11-23/1451r0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802.11-23/1451r0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802.11-23/1451r0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July 2023 sub-group minutes review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2023-08-31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The WG secretary took an action from the July 2023 plenary to review all sub-group minutes for any issues. This document is a report of that action.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62176"/>
            <a:ext cx="4865158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The following sub-group July 2023 minutes were reviewed:</a:t>
            </a:r>
          </a:p>
          <a:p>
            <a:r>
              <a:rPr lang="en-US" sz="2000" dirty="0" err="1"/>
              <a:t>TGme</a:t>
            </a:r>
            <a:endParaRPr lang="en-US" sz="2000" dirty="0"/>
          </a:p>
          <a:p>
            <a:r>
              <a:rPr lang="en-US" sz="2000" dirty="0" err="1"/>
              <a:t>TGbe</a:t>
            </a:r>
            <a:endParaRPr lang="en-US" sz="2000" dirty="0"/>
          </a:p>
          <a:p>
            <a:r>
              <a:rPr lang="en-US" sz="2000" dirty="0"/>
              <a:t>  MAC ad-hoc</a:t>
            </a:r>
          </a:p>
          <a:p>
            <a:r>
              <a:rPr lang="en-US" sz="2000" dirty="0"/>
              <a:t>  PHY ad-hoc</a:t>
            </a:r>
          </a:p>
          <a:p>
            <a:r>
              <a:rPr lang="en-US" sz="2000" dirty="0" err="1"/>
              <a:t>TGbf</a:t>
            </a:r>
            <a:endParaRPr lang="en-US" sz="2000" dirty="0"/>
          </a:p>
          <a:p>
            <a:r>
              <a:rPr lang="en-US" sz="2000" dirty="0" err="1"/>
              <a:t>TGbh</a:t>
            </a:r>
            <a:endParaRPr lang="en-US" sz="2000" dirty="0"/>
          </a:p>
          <a:p>
            <a:r>
              <a:rPr lang="en-US" sz="2000" dirty="0" err="1"/>
              <a:t>TGbi</a:t>
            </a:r>
            <a:endParaRPr lang="en-US" sz="2000" dirty="0"/>
          </a:p>
          <a:p>
            <a:r>
              <a:rPr lang="en-US" sz="2000" dirty="0" err="1"/>
              <a:t>TGbk</a:t>
            </a:r>
            <a:endParaRPr lang="en-US" sz="2000" dirty="0"/>
          </a:p>
          <a:p>
            <a:r>
              <a:rPr lang="en-US" sz="2000" dirty="0"/>
              <a:t>COEX SC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5FE4959-EA3F-CAB1-0CE0-E0B57C23629C}"/>
              </a:ext>
            </a:extLst>
          </p:cNvPr>
          <p:cNvSpPr txBox="1">
            <a:spLocks/>
          </p:cNvSpPr>
          <p:nvPr/>
        </p:nvSpPr>
        <p:spPr bwMode="auto">
          <a:xfrm>
            <a:off x="5904442" y="2128928"/>
            <a:ext cx="4865158" cy="471002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WNG SC</a:t>
            </a:r>
          </a:p>
          <a:p>
            <a:r>
              <a:rPr lang="en-US" sz="2000" kern="0" dirty="0"/>
              <a:t>JTC 802 SC</a:t>
            </a:r>
          </a:p>
          <a:p>
            <a:r>
              <a:rPr lang="en-US" sz="2000" kern="0" dirty="0"/>
              <a:t>ARC SC</a:t>
            </a:r>
          </a:p>
          <a:p>
            <a:r>
              <a:rPr lang="en-US" sz="2000" kern="0" dirty="0"/>
              <a:t>PAR SC</a:t>
            </a:r>
          </a:p>
          <a:p>
            <a:r>
              <a:rPr lang="en-US" sz="2000" kern="0" dirty="0"/>
              <a:t>AMP SG</a:t>
            </a:r>
          </a:p>
          <a:p>
            <a:r>
              <a:rPr lang="en-US" sz="2000" kern="0" dirty="0"/>
              <a:t>UHR SG</a:t>
            </a:r>
          </a:p>
          <a:p>
            <a:r>
              <a:rPr lang="en-US" sz="2000" kern="0" dirty="0"/>
              <a:t>AIML TIG</a:t>
            </a:r>
          </a:p>
          <a:p>
            <a:r>
              <a:rPr lang="en-US" sz="2000" kern="0" dirty="0"/>
              <a:t>ITU ad-hoc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76400"/>
            <a:ext cx="10742085" cy="4648199"/>
          </a:xfrm>
        </p:spPr>
        <p:txBody>
          <a:bodyPr/>
          <a:lstStyle/>
          <a:p>
            <a:r>
              <a:rPr lang="en-US" dirty="0"/>
              <a:t>All minutes are written to a high standard of professionalism and thank you to all the volunteer secretaries.</a:t>
            </a:r>
          </a:p>
          <a:p>
            <a:endParaRPr lang="en-US" dirty="0"/>
          </a:p>
          <a:p>
            <a:r>
              <a:rPr lang="en-US" dirty="0"/>
              <a:t>Issues: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Names don’t need to be included in discussion text. </a:t>
            </a:r>
            <a:endParaRPr lang="en-GB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When placing a recorded vote list into the minutes, please add a key to explain the voting results, as  |   |   | X |  is not very informative.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Straw Polls are not approved/disapproved. Count results or “no objection” is adequate.</a:t>
            </a:r>
          </a:p>
          <a:p>
            <a:r>
              <a:rPr lang="en-US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9672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220</Words>
  <Application>Microsoft Office PowerPoint</Application>
  <PresentationFormat>Widescreen</PresentationFormat>
  <Paragraphs>53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July 2023 sub-group minutes review</vt:lpstr>
      <vt:lpstr>Abstract</vt:lpstr>
      <vt:lpstr>Material</vt:lpstr>
      <vt:lpstr>Results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11-23-0999r4</cp:keywords>
  <cp:lastModifiedBy>Stephen McCann</cp:lastModifiedBy>
  <cp:revision>1689</cp:revision>
  <cp:lastPrinted>1601-01-01T00:00:00Z</cp:lastPrinted>
  <dcterms:created xsi:type="dcterms:W3CDTF">2018-05-10T16:45:22Z</dcterms:created>
  <dcterms:modified xsi:type="dcterms:W3CDTF">2023-08-31T13:41:32Z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