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403" r:id="rId5"/>
    <p:sldId id="404" r:id="rId6"/>
    <p:sldId id="406" r:id="rId7"/>
    <p:sldId id="426" r:id="rId8"/>
    <p:sldId id="438" r:id="rId9"/>
    <p:sldId id="432" r:id="rId10"/>
    <p:sldId id="440" r:id="rId11"/>
    <p:sldId id="427" r:id="rId12"/>
    <p:sldId id="439" r:id="rId13"/>
    <p:sldId id="433" r:id="rId14"/>
    <p:sldId id="442" r:id="rId15"/>
    <p:sldId id="443" r:id="rId16"/>
    <p:sldId id="410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8534E5-75C1-4B6A-8D00-0C6F2BCC29A4}" v="959" dt="2023-09-10T17:20:02.0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629" autoAdjust="0"/>
    <p:restoredTop sz="90315" autoAdjust="0"/>
  </p:normalViewPr>
  <p:slideViewPr>
    <p:cSldViewPr>
      <p:cViewPr varScale="1">
        <p:scale>
          <a:sx n="83" d="100"/>
          <a:sy n="83" d="100"/>
        </p:scale>
        <p:origin x="706" y="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912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04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875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90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58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516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036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4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802.11-23/1434r1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2023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Zinan Lin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Discussions on Low Latency Traffic Delivery in UHR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09/10/2023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199594"/>
              </p:ext>
            </p:extLst>
          </p:nvPr>
        </p:nvGraphicFramePr>
        <p:xfrm>
          <a:off x="1858963" y="3167063"/>
          <a:ext cx="9498012" cy="310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62886" imgH="2732712" progId="Word.Document.8">
                  <p:embed/>
                </p:oleObj>
              </mc:Choice>
              <mc:Fallback>
                <p:oleObj name="Document" r:id="rId3" imgW="8362886" imgH="2732712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3167063"/>
                        <a:ext cx="9498012" cy="3109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0386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299B-292B-B757-367B-DA0761CFA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 Traffic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DFDBE-59EE-9E0B-A410-CAA0D7B32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5234183" cy="432812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4: LL STA is the transmitter, and the recipient of LL traffic is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Preemption PPDU is proposed in [3], [4] to meet low latency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Dedicated RU is to reserve a RU for the transmission of the ultra low latency data [2]</a:t>
            </a:r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Scenario 5: LL STA is the TXOP holder, but the recipient of the LL traffic is not the responder of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Preemption PPDU or dedicated RU may be used to support this </a:t>
            </a:r>
            <a:r>
              <a:rPr lang="en-US" kern="0"/>
              <a:t>scenario </a:t>
            </a: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If the latency requirement is PPDU level,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The Preemption PPDU may need to switch the intended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The Dedicated RU may need to indicate the STA(s) which are the potential recipient(s) of LL traffic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2619E-AFD2-72CA-394C-C8036C2EBC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BBEE220-7826-7983-C128-7B0B65BCCDF2}"/>
              </a:ext>
            </a:extLst>
          </p:cNvPr>
          <p:cNvGrpSpPr/>
          <p:nvPr/>
        </p:nvGrpSpPr>
        <p:grpSpPr>
          <a:xfrm>
            <a:off x="6094943" y="4422902"/>
            <a:ext cx="3527001" cy="1368169"/>
            <a:chOff x="5920358" y="4403997"/>
            <a:chExt cx="3214664" cy="1084006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BB833EB-34A5-BD70-6C67-1408F826DB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20358" y="4403997"/>
              <a:ext cx="3214664" cy="1065214"/>
            </a:xfrm>
            <a:prstGeom prst="rect">
              <a:avLst/>
            </a:prstGeom>
          </p:spPr>
        </p:pic>
        <p:sp>
          <p:nvSpPr>
            <p:cNvPr id="19" name="Speech Bubble: Rectangle 18">
              <a:extLst>
                <a:ext uri="{FF2B5EF4-FFF2-40B4-BE49-F238E27FC236}">
                  <a16:creationId xmlns:a16="http://schemas.microsoft.com/office/drawing/2014/main" id="{04CCDDB6-0344-CADC-5CBD-8DB4B37BA1AC}"/>
                </a:ext>
              </a:extLst>
            </p:cNvPr>
            <p:cNvSpPr/>
            <p:nvPr/>
          </p:nvSpPr>
          <p:spPr bwMode="auto">
            <a:xfrm>
              <a:off x="8184232" y="5207586"/>
              <a:ext cx="720080" cy="280417"/>
            </a:xfrm>
            <a:prstGeom prst="wedgeRectCallout">
              <a:avLst>
                <a:gd name="adj1" fmla="val -48394"/>
                <a:gd name="adj2" fmla="val -92080"/>
              </a:avLst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STA3</a:t>
              </a:r>
            </a:p>
          </p:txBody>
        </p:sp>
        <p:sp>
          <p:nvSpPr>
            <p:cNvPr id="20" name="Speech Bubble: Rectangle 19">
              <a:extLst>
                <a:ext uri="{FF2B5EF4-FFF2-40B4-BE49-F238E27FC236}">
                  <a16:creationId xmlns:a16="http://schemas.microsoft.com/office/drawing/2014/main" id="{A1AD73F9-95CA-9548-98E5-03353C41049D}"/>
                </a:ext>
              </a:extLst>
            </p:cNvPr>
            <p:cNvSpPr/>
            <p:nvPr/>
          </p:nvSpPr>
          <p:spPr bwMode="auto">
            <a:xfrm>
              <a:off x="8036701" y="4550626"/>
              <a:ext cx="720080" cy="280417"/>
            </a:xfrm>
            <a:prstGeom prst="wedgeRectCallout">
              <a:avLst>
                <a:gd name="adj1" fmla="val -59608"/>
                <a:gd name="adj2" fmla="val 66604"/>
              </a:avLst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5A17FC8-A5E1-5341-7C15-6DDF977AE407}"/>
              </a:ext>
            </a:extLst>
          </p:cNvPr>
          <p:cNvGrpSpPr/>
          <p:nvPr/>
        </p:nvGrpSpPr>
        <p:grpSpPr>
          <a:xfrm>
            <a:off x="6259641" y="1917108"/>
            <a:ext cx="3174576" cy="1368170"/>
            <a:chOff x="5920358" y="4403997"/>
            <a:chExt cx="3214664" cy="1084006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8DF1C6E-FFEA-AD48-8D73-022FD5CF9E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20358" y="4403997"/>
              <a:ext cx="3214664" cy="1065214"/>
            </a:xfrm>
            <a:prstGeom prst="rect">
              <a:avLst/>
            </a:prstGeom>
          </p:spPr>
        </p:pic>
        <p:sp>
          <p:nvSpPr>
            <p:cNvPr id="25" name="Speech Bubble: Rectangle 24">
              <a:extLst>
                <a:ext uri="{FF2B5EF4-FFF2-40B4-BE49-F238E27FC236}">
                  <a16:creationId xmlns:a16="http://schemas.microsoft.com/office/drawing/2014/main" id="{2A8E606C-C3AB-33BA-AD1A-2217D8A7CA4F}"/>
                </a:ext>
              </a:extLst>
            </p:cNvPr>
            <p:cNvSpPr/>
            <p:nvPr/>
          </p:nvSpPr>
          <p:spPr bwMode="auto">
            <a:xfrm>
              <a:off x="8184232" y="5207586"/>
              <a:ext cx="720080" cy="280417"/>
            </a:xfrm>
            <a:prstGeom prst="wedgeRectCallout">
              <a:avLst>
                <a:gd name="adj1" fmla="val -48394"/>
                <a:gd name="adj2" fmla="val -92080"/>
              </a:avLst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</p:txBody>
        </p:sp>
        <p:sp>
          <p:nvSpPr>
            <p:cNvPr id="26" name="Speech Bubble: Rectangle 25">
              <a:extLst>
                <a:ext uri="{FF2B5EF4-FFF2-40B4-BE49-F238E27FC236}">
                  <a16:creationId xmlns:a16="http://schemas.microsoft.com/office/drawing/2014/main" id="{598281E7-89B5-EB30-FEF3-E799346FBF7E}"/>
                </a:ext>
              </a:extLst>
            </p:cNvPr>
            <p:cNvSpPr/>
            <p:nvPr/>
          </p:nvSpPr>
          <p:spPr bwMode="auto">
            <a:xfrm>
              <a:off x="8036701" y="4550626"/>
              <a:ext cx="720080" cy="280417"/>
            </a:xfrm>
            <a:prstGeom prst="wedgeRectCallout">
              <a:avLst>
                <a:gd name="adj1" fmla="val -59608"/>
                <a:gd name="adj2" fmla="val 66604"/>
              </a:avLst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AD6F8F56-9E28-A7B6-526C-D8DDF044BA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6355" y="1485900"/>
            <a:ext cx="1352550" cy="19431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7E8CA6B-739E-1723-B31F-FB3B1378EE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36355" y="3861048"/>
            <a:ext cx="211455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303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7F343-00EA-57A7-1A7F-61F4C65FB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Considerations of Handling </a:t>
            </a:r>
            <a:r>
              <a:rPr lang="en-US" sz="2400" u="sng" dirty="0"/>
              <a:t>Unpredictable</a:t>
            </a:r>
            <a:r>
              <a:rPr lang="en-US" sz="2400" dirty="0"/>
              <a:t> LL Traffic in Different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1048FB-A769-D573-E411-4C2BEAD54A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2BA249E-0042-0483-AF5F-0F1F34B1ED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815215"/>
              </p:ext>
            </p:extLst>
          </p:nvPr>
        </p:nvGraphicFramePr>
        <p:xfrm>
          <a:off x="1810467" y="1950019"/>
          <a:ext cx="8568952" cy="432639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593494946"/>
                    </a:ext>
                  </a:extLst>
                </a:gridCol>
                <a:gridCol w="3006335">
                  <a:extLst>
                    <a:ext uri="{9D8B030D-6E8A-4147-A177-3AD203B41FA5}">
                      <a16:colId xmlns:a16="http://schemas.microsoft.com/office/drawing/2014/main" val="1639180539"/>
                    </a:ext>
                  </a:extLst>
                </a:gridCol>
                <a:gridCol w="3402377">
                  <a:extLst>
                    <a:ext uri="{9D8B030D-6E8A-4147-A177-3AD203B41FA5}">
                      <a16:colId xmlns:a16="http://schemas.microsoft.com/office/drawing/2014/main" val="2657338385"/>
                    </a:ext>
                  </a:extLst>
                </a:gridCol>
              </a:tblGrid>
              <a:tr h="262066">
                <a:tc>
                  <a:txBody>
                    <a:bodyPr/>
                    <a:lstStyle/>
                    <a:p>
                      <a:r>
                        <a:rPr lang="en-US" dirty="0"/>
                        <a:t>Scenario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TXOP Level LL Req.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PPDU Level LL Req.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95980"/>
                  </a:ext>
                </a:extLst>
              </a:tr>
              <a:tr h="753179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LL traffic indication &amp; scheduling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7355198"/>
                  </a:ext>
                </a:extLst>
              </a:tr>
              <a:tr h="7531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LL traffic indication &amp; scheduling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4460032"/>
                  </a:ext>
                </a:extLst>
              </a:tr>
              <a:tr h="829635">
                <a:tc>
                  <a:txBody>
                    <a:bodyPr/>
                    <a:lstStyle/>
                    <a:p>
                      <a:r>
                        <a:rPr lang="en-US" dirty="0"/>
                        <a:t>3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LL traffic indication &amp; scheduling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1692841"/>
                  </a:ext>
                </a:extLst>
              </a:tr>
              <a:tr h="757946">
                <a:tc>
                  <a:txBody>
                    <a:bodyPr/>
                    <a:lstStyle/>
                    <a:p>
                      <a:r>
                        <a:rPr lang="en-US" dirty="0"/>
                        <a:t>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LL traffic transmission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6212930"/>
                  </a:ext>
                </a:extLst>
              </a:tr>
              <a:tr h="866691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LL traffic transmission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8433057"/>
                  </a:ext>
                </a:extLst>
              </a:tr>
            </a:tbl>
          </a:graphicData>
        </a:graphic>
      </p:graphicFrame>
      <p:pic>
        <p:nvPicPr>
          <p:cNvPr id="25" name="Picture 24">
            <a:extLst>
              <a:ext uri="{FF2B5EF4-FFF2-40B4-BE49-F238E27FC236}">
                <a16:creationId xmlns:a16="http://schemas.microsoft.com/office/drawing/2014/main" id="{B1AA1F9C-8562-2AC7-DB6E-C4E5155C6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7178" y="2364437"/>
            <a:ext cx="585440" cy="67960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DE279256-C55D-90AD-1705-D9EFD710D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2845" y="3159854"/>
            <a:ext cx="788839" cy="66747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4A245-34D3-C29E-D3E8-AC3B9A061F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7727" y="3905293"/>
            <a:ext cx="997842" cy="69377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8161B73-1123-56CA-214F-CFB7E4C0C9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4279" y="4690277"/>
            <a:ext cx="597653" cy="69377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9E4BC97-7F1B-7BF0-4D24-6276CAD1CF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91494" y="5511708"/>
            <a:ext cx="836055" cy="65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0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F371-E98D-63C1-1E1D-1DD548BFD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DC2A4-191E-B48F-0C60-7E084EBA8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focus on the unpredictable LL traffic delivery.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Five typical scenarios are considered for unpredictable LL traffic delivery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 traffic indication and LL traffic scheduling are discussed for Scenario 1-3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LL traffic transmission is discussed for Scenario 4-5.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0EE130-86D2-DB35-F636-7FCB31F576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278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FA310-D72D-D0C3-0FDE-35839479E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753E8-97FA-D18D-02F3-8D3A4877E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11-23/480r3, UHR Proposed PAR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11-23/1155r0, Ultra-Low Latency with Wi-Fi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11-22/1393r0, Latency Reduction Scheme for UHR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11-22/1880r1, Latency and Reliability enhancements for UHR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11-23/1174r0, TXOP Preemption Follow Up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11-23/1229r1, Preemption for Low Latency Application (follow up)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11-23/0798r0, Low Latency Traffic Report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11-23/1194r0, Overlapped Indication to Support Preemption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11-23/0378r0, Enhanced Scheduling Method for Low Latency Traffic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11-23/355, Enhanced </a:t>
            </a:r>
            <a:r>
              <a:rPr lang="en-US" sz="2000" dirty="0" err="1"/>
              <a:t>rTWT</a:t>
            </a:r>
            <a:r>
              <a:rPr lang="en-US" sz="2000" dirty="0"/>
              <a:t> and MAP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259E4A-63D2-6147-178C-EF796234F2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837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127448" y="2276872"/>
            <a:ext cx="957706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7637E-663E-E113-D381-A175592400F5}"/>
              </a:ext>
            </a:extLst>
          </p:cNvPr>
          <p:cNvSpPr txBox="1">
            <a:spLocks noChangeArrowheads="1"/>
          </p:cNvSpPr>
          <p:nvPr/>
        </p:nvSpPr>
        <p:spPr>
          <a:xfrm>
            <a:off x="1279848" y="2429272"/>
            <a:ext cx="957706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discuss the potential solutions to enhance the low latency traffic delivery in UHR.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66181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E04D5-C3CC-BFE8-82A5-C11AF0E0D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B972BC-9079-8C00-C9F8-3D4152307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of the project scopes of 802.11bn is to enable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least one mode of operation capable of reducing latency by 25% for the 95th percentile of the latency distribution compared to the Extremely High Throughput MAC/PHY operation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contributions [2]-[10] have been presented in UHR to show the potential solutions to enhance two types of Low Latency (LL) traffic delivery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Deterministic or predictable low latency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Event based or unpredictable low latency traffic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discuss the potential solutions to enable the LL traffic delivery, especially the </a:t>
            </a:r>
            <a:r>
              <a:rPr lang="en-US" u="sng" dirty="0"/>
              <a:t>unpredictable</a:t>
            </a:r>
            <a:r>
              <a:rPr lang="en-US" dirty="0"/>
              <a:t> LL traffic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285E9F-8BC3-B4FE-DC2B-D7766B8FFA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201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DF47D-28AB-D2A4-7C5D-BC9398BBC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Challenges of the LL Traffic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0835B-06DC-1C8D-B684-A73494F95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1981201"/>
            <a:ext cx="11017223" cy="404008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some applications, the latency requirement becomes more stringent [2], e.g., end to end latency requirement is from 0.1 to 1 msec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challenges may be encountered in two types of LL traffic delivery, but more challenges exist in the </a:t>
            </a:r>
            <a:r>
              <a:rPr lang="en-US" u="sng" dirty="0"/>
              <a:t>unpredictable</a:t>
            </a:r>
            <a:r>
              <a:rPr lang="en-US" dirty="0"/>
              <a:t> LL traffic delivery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data arrival time, data amount, the transmitter STA and the recipient STA may be unpredictable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Different latency requirements may require different aspects of considerations: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TXOP level latency requirement: LL traffic indication and LL traffic scheduling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PPDU level latency requirement: LL traffic 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Backward compatibility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 the LL traffic delivery time while minimizing the impact on the legacy devices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627598-FCEF-9CB7-0D09-08241A9441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8378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0755-6B6A-2941-C7F3-52D9BD520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 Traffic Delivery Scenarios 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05E36-F9E0-EEFD-808C-CDEFD0D19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46" y="4498789"/>
            <a:ext cx="10361084" cy="165880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LL traffic does not come from the TXOP holder and arrives in the middle of TXOP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TXOP level latency requirement may be applicable to these </a:t>
            </a:r>
            <a:r>
              <a:rPr lang="en-US" sz="2000"/>
              <a:t>3 scenarios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may require mechanism to support LL traffic indication, LL traffic scheduling (see the following 3 slides)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5C548D-978B-933A-B9E6-356E5E0E8F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A29D50-973A-4EAB-574B-FBA334F53138}"/>
              </a:ext>
            </a:extLst>
          </p:cNvPr>
          <p:cNvSpPr txBox="1"/>
          <p:nvPr/>
        </p:nvSpPr>
        <p:spPr>
          <a:xfrm>
            <a:off x="8616280" y="2616291"/>
            <a:ext cx="3181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1"/>
                </a:solidFill>
              </a:rPr>
              <a:t>STA1 is TXOP holder; STA2 is the TXOP responder</a:t>
            </a:r>
            <a:endParaRPr lang="en-US" sz="1400" b="1" dirty="0">
              <a:solidFill>
                <a:schemeClr val="accent4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accent4"/>
                </a:solidFill>
              </a:rPr>
              <a:t>LL STA is the STA with LL traffic data to transmit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C3755845-46A1-D8A5-D4AD-29C06A58C1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157" y="2068839"/>
            <a:ext cx="7416824" cy="2491852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1638ADE2-0748-3A13-B8B3-CD42F3152B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4241" y="1899738"/>
            <a:ext cx="3280296" cy="69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25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EEC10-F35A-E552-68D6-0929FA35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01698"/>
            <a:ext cx="10361084" cy="1065213"/>
          </a:xfrm>
        </p:spPr>
        <p:txBody>
          <a:bodyPr/>
          <a:lstStyle/>
          <a:p>
            <a:r>
              <a:rPr lang="en-US" dirty="0"/>
              <a:t>LL Traffic Indication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6E0AE-7499-97E0-AB80-C2AB125E0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205935" cy="4190997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Scenario 1: LL STA is the TXOP responder and LL traffic recipient is the TXOP holder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Propose to transmit a low latency traffic indication either along with BA frame or an independent frame [5], [</a:t>
            </a:r>
            <a:r>
              <a:rPr lang="en-US" dirty="0">
                <a:solidFill>
                  <a:schemeClr val="tx1"/>
                </a:solidFill>
              </a:rPr>
              <a:t>7</a:t>
            </a:r>
            <a:r>
              <a:rPr lang="en-US" sz="2000" dirty="0">
                <a:solidFill>
                  <a:schemeClr val="tx1"/>
                </a:solidFill>
              </a:rPr>
              <a:t>]</a:t>
            </a:r>
            <a:r>
              <a:rPr lang="en-US" sz="20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Alternatively, A-control field (e.g., CAS) may be used to indicate the reverse traffic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Scenario 2:  LL STA is neither the TXOP holder nor the TXOP responder and LL traffic recipient is the TXOP holder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Increase the time gap between the PPDUs with non-LL data within one TXOP such that the LL STA may grab the channel to indicate LL Traffic [5], [6]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new operation may only be understood by the UHR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frame is proposed to indicate LL traffic even during the transmission of TB PPDU from another STA [8]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F693D7-42D4-9ABC-8B49-CFE01C92D3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511A241-1A52-2F5D-97BB-BBE144FEA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2876" y="1628800"/>
            <a:ext cx="1352550" cy="19240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A17CE74-DC3E-42B4-DA48-DFE5B09132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40869" y="3861048"/>
            <a:ext cx="1724025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850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E652A-7491-0EC0-54E1-37457071E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 Traffic Indication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890E9-F6DA-61B9-DD61-1F70AC3FB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341839" cy="411321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Scenario 2 (Cont.):  LL STA is neither the TXOP holder nor the TXOP responder and LL traffic recipient is the TXOP holder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becomes more challenging when multiple STAs have LL traffic [5-8]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trigger frame (e.g., NFRP trigger frame [6], UORA process [7]) to solicit multiple LL transmission request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May need to differentiate between the legacy trigger frame and the enhanced trigger frame for soliciting LL indication to avoid the contention with the legacy STA(s)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May consider to allow a group of UHR STAs to contend the channel access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LL STA is the TXOP responder and LL traffic recipient is neither the TXOP holder nor the TXOP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TXOP sharing may be used to support this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need a mechanism to ensure the potential recipient of LL STA is aware of the LL traffic indication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D9271-2C67-04CC-EB84-C09C582ECE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254CFF9-9880-31E0-FDCB-8753273D03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0336" y="1903461"/>
            <a:ext cx="1724025" cy="1790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8A3D6E5-B44E-E1C9-D631-3B45C37D1E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2344" y="3995455"/>
            <a:ext cx="22098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236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C1897-3E29-D2AC-5D6E-FEF1C04D0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 Traffic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595FC-658C-0B74-A735-0E25A5645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917903" cy="4113213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1: </a:t>
            </a:r>
            <a:r>
              <a:rPr lang="en-US" sz="24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LL STA is the TXOP responder and LL traffic recipient is the TXOP holder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It may require the TXOP holder to grant the transmission to the TXOP responder.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be compatible with the legacy operation, the existing solutions, e.g., reverse direction operation, may be used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Scenario 2: LL STA is neither the TXOP holder nor the TXOP responder and LL traffic recipient is the TXOP holder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After LL traffic indication, the TXOP holder, e.g., AP, may transmit a trigger frame to solicit the transmission(s) of LL data [5], 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rTWT</a:t>
            </a:r>
            <a:r>
              <a:rPr lang="en-US" dirty="0">
                <a:solidFill>
                  <a:schemeClr val="tx1"/>
                </a:solidFill>
              </a:rPr>
              <a:t> may be used to as a vehicle to support the unpredictable LL data exchange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LL STA is the TXOP responder and LL traffic recipient is neither the TXOP holder nor the TXOP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may require the TXOP holder to grant the transmission to this LL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TXOP sharing is used (e.g., STA1 is the AP), it may need to make sure the AP set the TXOP Sharing Mode to 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BD5A37-B4A2-52B2-24D6-6E86FD8CCE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83AECD-39A9-6D3B-4797-315E3CC25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3786" y="1577543"/>
            <a:ext cx="1179574" cy="167798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5472DBB-95BD-D0F9-8D73-3A66A1802A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4351" y="3242953"/>
            <a:ext cx="1492580" cy="155030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3CA314A-021F-771D-8B8E-837C49F65C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64351" y="4902248"/>
            <a:ext cx="1628651" cy="138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818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68198-56E4-40FE-4973-1D28EB6F0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 Traffic Delivery Scenarios 4-5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989B11-42A8-8F98-B593-14A775C9C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473" y="4254934"/>
            <a:ext cx="9932012" cy="2220479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LL traffic comes from the PPDU transmitter and arrives in the middle of an ongoing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PPDU level latency requirement may be applicable to Scenarios 4 and 5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may require mechanism to support LL traffic 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Different transmission schemes may be used to meet the different latency requirement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9C745-FAD3-3032-5927-7F7749432D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E73FFC-9525-9962-E90B-706EE6F2C61C}"/>
              </a:ext>
            </a:extLst>
          </p:cNvPr>
          <p:cNvSpPr txBox="1"/>
          <p:nvPr/>
        </p:nvSpPr>
        <p:spPr>
          <a:xfrm>
            <a:off x="7664223" y="2500576"/>
            <a:ext cx="34723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1"/>
                </a:solidFill>
              </a:rPr>
              <a:t>STA1 is the transmitter of the ongoing PPDU; STA2 is the receiver of the ongoing PPDU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accent4"/>
                </a:solidFill>
              </a:rPr>
              <a:t>LL STA is the STA with LL traffic data to transmit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88051B3-B1E9-8BB9-3932-875238C951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184" y="1784023"/>
            <a:ext cx="3280296" cy="6982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53DCC55-B4C5-9C04-6D3E-A001B96946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9496" y="1784024"/>
            <a:ext cx="5040560" cy="240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329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424205-c870-41b8-8c6f-b833c5b04d9f">
      <Terms xmlns="http://schemas.microsoft.com/office/infopath/2007/PartnerControls"/>
    </lcf76f155ced4ddcb4097134ff3c332f>
    <TaxCatchAll xmlns="9dae37dc-1963-4192-976e-711db4d08a8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5" ma:contentTypeDescription="Create a new document." ma:contentTypeScope="" ma:versionID="36de4799673a6f5cad7648fa23043469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4b7d2736014cac00446650d7b58be262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9A50B9-F81E-4C5E-A703-B3A815EC4651}">
  <ds:schemaRefs>
    <ds:schemaRef ds:uri="e3424205-c870-41b8-8c6f-b833c5b04d9f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9dae37dc-1963-4192-976e-711db4d08a86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A77E55D-D0AE-4F08-9090-3A3B25BD06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A5D49E-2D4B-4DA1-9D2E-A48B6E4E7B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24205-c870-41b8-8c6f-b833c5b04d9f"/>
    <ds:schemaRef ds:uri="9dae37dc-1963-4192-976e-711db4d08a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1373</Words>
  <Application>Microsoft Office PowerPoint</Application>
  <PresentationFormat>Widescreen</PresentationFormat>
  <Paragraphs>171</Paragraphs>
  <Slides>13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Wingdings</vt:lpstr>
      <vt:lpstr>Office Theme</vt:lpstr>
      <vt:lpstr>Document</vt:lpstr>
      <vt:lpstr>Discussions on Low Latency Traffic Delivery in UHR</vt:lpstr>
      <vt:lpstr>PowerPoint Presentation</vt:lpstr>
      <vt:lpstr>Introduction</vt:lpstr>
      <vt:lpstr>Challenges of the LL Traffic Delivery</vt:lpstr>
      <vt:lpstr>LL Traffic Delivery Scenarios 1-3</vt:lpstr>
      <vt:lpstr>LL Traffic Indication (1/2)</vt:lpstr>
      <vt:lpstr>LL Traffic Indication (2/2)</vt:lpstr>
      <vt:lpstr>LL Traffic Scheduling</vt:lpstr>
      <vt:lpstr>LL Traffic Delivery Scenarios 4-5</vt:lpstr>
      <vt:lpstr>LL Traffic Transmission</vt:lpstr>
      <vt:lpstr>Considerations of Handling Unpredictable LL Traffic in Different Scenarios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Discussions on CSI Feedback Reduction in UHR</dc:title>
  <dc:creator/>
  <cp:lastModifiedBy/>
  <cp:revision>1</cp:revision>
  <dcterms:created xsi:type="dcterms:W3CDTF">2020-08-27T19:32:30Z</dcterms:created>
  <dcterms:modified xsi:type="dcterms:W3CDTF">2023-09-11T02:42:54Z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0x01010061D820705B85C04E9444D684292CAAA3</vt:lpwstr>
  </property>
  <property fmtid="{D5CDD505-2E9C-101B-9397-08002B2CF9AE}" pid="3" name="MediaServiceImageTags">
    <vt:lpwstr/>
  </property>
</Properties>
</file>