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0" r:id="rId4"/>
    <p:sldId id="263" r:id="rId5"/>
    <p:sldId id="269" r:id="rId6"/>
    <p:sldId id="267" r:id="rId7"/>
    <p:sldId id="271" r:id="rId8"/>
    <p:sldId id="272" r:id="rId9"/>
    <p:sldId id="273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37116-106A-324C-8593-375C9D83DB8B}" v="2" dt="2023-08-17T11:30:45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2" autoAdjust="0"/>
    <p:restoredTop sz="96327"/>
  </p:normalViewPr>
  <p:slideViewPr>
    <p:cSldViewPr>
      <p:cViewPr varScale="1">
        <p:scale>
          <a:sx n="118" d="100"/>
          <a:sy n="118" d="100"/>
        </p:scale>
        <p:origin x="232" y="41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802.11-23/1379r0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Amichai Sanderovich, Wiliot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802.11-23/1379r0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Amichai Sanderovich, Wiliot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802.11-23/1379r0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802.11-23/1379r0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802.11-23/1379r0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802.11-23/1379r0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802.11-23/1379r0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Sanderovich, Wiliot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802.11-23/1379r0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AMP Interference Example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50403"/>
              </p:ext>
            </p:extLst>
          </p:nvPr>
        </p:nvGraphicFramePr>
        <p:xfrm>
          <a:off x="993775" y="2484438"/>
          <a:ext cx="10272713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400300" progId="Word.Document.8">
                  <p:embed/>
                </p:oleObj>
              </mc:Choice>
              <mc:Fallback>
                <p:oleObj name="Document" r:id="rId3" imgW="10439400" imgH="24003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84438"/>
                        <a:ext cx="10272713" cy="234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From the analysis of the impact of legacy mode AMP-STAs on existing deployments it appears that no actual impact is seen in the presented use cases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Even though the number of devices is large, the amount of information within each is very small  - making the total negligible when compared with existing 802.11 devices that are operating over 2.4GHz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Providing some examples to better understand possible impact of AMP deployments on existing deployments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356C-5587-5F9A-CA77-A2C771AD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802.11AMP-STA Impact on Legacy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AC7B-C20B-5829-38F7-FA710686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During last meeting, some concerns were raised regarding the possible impact of deploying multiple AMP STAs, working with legacy 802.11 modes, on the legacy 2.4GHz deployment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We present two detailed use case of AMP-STAs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For these use case, we demonstrate the impact of the legacy mode AMP-STA on the legacy 2.4GHz deployment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CD39F-836D-A1D2-08CF-2A0B7D59E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87B7-A404-E919-9A7F-EF5CD4B450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6D1C8E-6737-A62C-371F-33B3C127113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5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 Aisle Example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063F849C-31C6-BEFE-65C5-6E103A16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Use of 802.11AMP-STAs on the supermarket </a:t>
            </a:r>
            <a:br>
              <a:rPr lang="en-IL" dirty="0"/>
            </a:br>
            <a:r>
              <a:rPr lang="en-IL" dirty="0"/>
              <a:t>shelves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L" dirty="0"/>
              <a:t>Adds control over the stocking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L" dirty="0"/>
              <a:t>Add control on inventory and refilment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L" dirty="0"/>
              <a:t>Monitors shelf placements to maintain profitability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The sequence of AMP-STAs are located 40cm </a:t>
            </a:r>
            <a:br>
              <a:rPr lang="en-IL" dirty="0"/>
            </a:br>
            <a:r>
              <a:rPr lang="en-IL" dirty="0"/>
              <a:t>apart on each shelf.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Each AMP-STA transmits -25dBm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A legacy 802.11g AP is positioned on the ceiling for coverage service to the customers and the workers</a:t>
            </a:r>
          </a:p>
          <a:p>
            <a:pPr marL="0" indent="0"/>
            <a:r>
              <a:rPr lang="en-I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083067-A9C0-403A-2C67-47420AAF0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218407"/>
            <a:ext cx="2955701" cy="35283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7B0340-A5DC-D20E-FC06-4F682DE0C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0" t="7906" r="12913" b="7766"/>
          <a:stretch/>
        </p:blipFill>
        <p:spPr>
          <a:xfrm>
            <a:off x="6357149" y="2072670"/>
            <a:ext cx="5544616" cy="3686841"/>
          </a:xfrm>
          <a:prstGeom prst="rect">
            <a:avLst/>
          </a:prstGeom>
        </p:spPr>
      </p:pic>
      <p:pic>
        <p:nvPicPr>
          <p:cNvPr id="22" name="Content Placeholder 21" descr="Walk with solid fill">
            <a:extLst>
              <a:ext uri="{FF2B5EF4-FFF2-40B4-BE49-F238E27FC236}">
                <a16:creationId xmlns:a16="http://schemas.microsoft.com/office/drawing/2014/main" id="{2ED1C3B7-EFC1-43CE-87BF-F37C0A697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4918" y="4397777"/>
            <a:ext cx="858526" cy="8585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 Aisle Example [cont.]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7ECA8-9594-03A3-195B-6166C74E5CAA}"/>
              </a:ext>
            </a:extLst>
          </p:cNvPr>
          <p:cNvSpPr/>
          <p:nvPr/>
        </p:nvSpPr>
        <p:spPr bwMode="auto">
          <a:xfrm>
            <a:off x="4583832" y="2060848"/>
            <a:ext cx="57659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7B7A0-9E0E-4FCA-C8DE-DD17B04CF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11" y="1859062"/>
            <a:ext cx="3794336" cy="2871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DE2431-52F8-DD43-2A78-D8F26B78D65F}"/>
              </a:ext>
            </a:extLst>
          </p:cNvPr>
          <p:cNvSpPr txBox="1"/>
          <p:nvPr/>
        </p:nvSpPr>
        <p:spPr>
          <a:xfrm>
            <a:off x="10531469" y="234621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802.11 AP</a:t>
            </a:r>
            <a:r>
              <a:rPr lang="en-IL" dirty="0"/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9B7B82-DA84-2F92-322C-652E0AFAFE2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9330902" y="2577044"/>
            <a:ext cx="1200567" cy="3750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193B40-5345-D0FF-8940-EB8ACD515C54}"/>
              </a:ext>
            </a:extLst>
          </p:cNvPr>
          <p:cNvSpPr txBox="1"/>
          <p:nvPr/>
        </p:nvSpPr>
        <p:spPr>
          <a:xfrm>
            <a:off x="6840357" y="5766642"/>
            <a:ext cx="2194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644 AMP STAs</a:t>
            </a:r>
            <a:r>
              <a:rPr lang="en-IL" dirty="0"/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B04E44-9B10-6054-9508-32E45F449808}"/>
              </a:ext>
            </a:extLst>
          </p:cNvPr>
          <p:cNvCxnSpPr/>
          <p:nvPr/>
        </p:nvCxnSpPr>
        <p:spPr bwMode="auto">
          <a:xfrm flipV="1">
            <a:off x="8184232" y="5085184"/>
            <a:ext cx="1082538" cy="7880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E3F85C-A21E-3F7B-09ED-DA3CCA417386}"/>
              </a:ext>
            </a:extLst>
          </p:cNvPr>
          <p:cNvCxnSpPr/>
          <p:nvPr/>
        </p:nvCxnSpPr>
        <p:spPr bwMode="auto">
          <a:xfrm flipH="1" flipV="1">
            <a:off x="7680176" y="4686785"/>
            <a:ext cx="504056" cy="12307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Phone Vibration with solid fill">
            <a:extLst>
              <a:ext uri="{FF2B5EF4-FFF2-40B4-BE49-F238E27FC236}">
                <a16:creationId xmlns:a16="http://schemas.microsoft.com/office/drawing/2014/main" id="{1402CEC3-515C-E2E0-B2F5-B382D6905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8277" y="4574847"/>
            <a:ext cx="255167" cy="2551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D17F47-CC80-1CB3-2C92-B885019954E8}"/>
              </a:ext>
            </a:extLst>
          </p:cNvPr>
          <p:cNvSpPr txBox="1"/>
          <p:nvPr/>
        </p:nvSpPr>
        <p:spPr>
          <a:xfrm>
            <a:off x="5712368" y="2261353"/>
            <a:ext cx="323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A person walking trough</a:t>
            </a:r>
            <a:endParaRPr lang="en-IL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E07A35-823D-61BF-B8D7-3D1A7C88DAB7}"/>
              </a:ext>
            </a:extLst>
          </p:cNvPr>
          <p:cNvCxnSpPr>
            <a:stCxn id="25" idx="2"/>
            <a:endCxn id="22" idx="0"/>
          </p:cNvCxnSpPr>
          <p:nvPr/>
        </p:nvCxnSpPr>
        <p:spPr bwMode="auto">
          <a:xfrm>
            <a:off x="7330279" y="2723018"/>
            <a:ext cx="803902" cy="16747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A169129-C281-4515-6E5F-1561F415D1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6167" t="50432" r="47828"/>
          <a:stretch/>
        </p:blipFill>
        <p:spPr>
          <a:xfrm>
            <a:off x="5565509" y="4390608"/>
            <a:ext cx="1029116" cy="12739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8212FE-4620-BA00-E3FA-12823F6D3A23}"/>
              </a:ext>
            </a:extLst>
          </p:cNvPr>
          <p:cNvSpPr txBox="1"/>
          <p:nvPr/>
        </p:nvSpPr>
        <p:spPr>
          <a:xfrm>
            <a:off x="5535053" y="5078936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Dipole</a:t>
            </a:r>
          </a:p>
          <a:p>
            <a:r>
              <a:rPr lang="en-IL" dirty="0">
                <a:solidFill>
                  <a:schemeClr val="tx1"/>
                </a:solidFill>
              </a:rPr>
              <a:t>Antennas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354D74-5D09-094C-C04C-75477A96F8A0}"/>
              </a:ext>
            </a:extLst>
          </p:cNvPr>
          <p:cNvSpPr/>
          <p:nvPr/>
        </p:nvSpPr>
        <p:spPr bwMode="auto">
          <a:xfrm>
            <a:off x="8948190" y="1844824"/>
            <a:ext cx="676202" cy="3445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719F2-8D48-65C3-2D6C-CCAFE913F60A}"/>
              </a:ext>
            </a:extLst>
          </p:cNvPr>
          <p:cNvSpPr txBox="1"/>
          <p:nvPr/>
        </p:nvSpPr>
        <p:spPr>
          <a:xfrm>
            <a:off x="501805" y="4776431"/>
            <a:ext cx="4849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1"/>
                </a:solidFill>
              </a:rPr>
              <a:t>Within the aisle, the AMP-STAs signal level is 35dB weaker compared with the legacy depolyment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3C1D36-0CC8-9E16-96C5-B46A8552BD3D}"/>
              </a:ext>
            </a:extLst>
          </p:cNvPr>
          <p:cNvSpPr txBox="1"/>
          <p:nvPr/>
        </p:nvSpPr>
        <p:spPr>
          <a:xfrm>
            <a:off x="11003408" y="294838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Shelves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4B2A30-AC32-243C-431F-38463613BEFE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flipH="1">
            <a:off x="11246710" y="3410052"/>
            <a:ext cx="327528" cy="4022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2B0F58-EA11-0D7B-CA23-F02BA29E2E04}"/>
              </a:ext>
            </a:extLst>
          </p:cNvPr>
          <p:cNvCxnSpPr>
            <a:cxnSpLocks/>
          </p:cNvCxnSpPr>
          <p:nvPr/>
        </p:nvCxnSpPr>
        <p:spPr bwMode="auto">
          <a:xfrm flipH="1">
            <a:off x="9266770" y="3195575"/>
            <a:ext cx="1736638" cy="2334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50685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C005-046E-3DD4-821A-9709CE42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en-US" dirty="0"/>
              <a:t>Traffic Details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C6C9-9E02-95DA-CAB0-69B12D718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33310"/>
            <a:ext cx="11089232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644 AMP-STAs within the aisle shelves</a:t>
            </a:r>
            <a:endParaRPr lang="he-I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this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AMP-STA transmits 200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Minimum data rate is a readout once per 15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Peak data rate is a readout once per 1 sec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Total minimum traffic: 143bps, total peak traffic: 129kbps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Assuming 20Mbps for legacy approach over 2.4GHz, we get a minimum of 7.2x10</a:t>
            </a:r>
            <a:r>
              <a:rPr lang="en-US" baseline="30000" dirty="0"/>
              <a:t>-4 </a:t>
            </a:r>
            <a:r>
              <a:rPr lang="en-US" dirty="0"/>
              <a:t>% of usage for adding the AMP-STAs to the 802.11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Assuming 20Mbps for legacy approach over 2.4GHz, we get a peak of 0.64 % of usage for adding the AMP-STAs to the 802.11 network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A8767-6FB9-489C-C6DF-DA493EE8ED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BF12-D614-9030-5AA6-6178ACE5C1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461502-EB81-D5FF-D9E5-2D15C88617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3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03F6-5D7B-750B-A022-4AF114F3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Logistic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B2E4-2F17-2DFD-1606-43D3EAB4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Within the logistic use case, often there is a need to transport carts from location to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In order to maintain efficiency, most transports are denser when compared to the warehouse locations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The truck carrying the carts is travelling near </a:t>
            </a:r>
            <a:br>
              <a:rPr lang="en-IL" dirty="0"/>
            </a:br>
            <a:r>
              <a:rPr lang="en-IL" dirty="0"/>
              <a:t>802.11 legacy deployments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2B444-7908-61B7-99EE-157020DF82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CF96-5BC3-26A3-0A32-ACF89A84AB7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BEB3B8-21C9-8038-41A2-F4C53E42A9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pic>
        <p:nvPicPr>
          <p:cNvPr id="4104" name="Picture 8" descr="Image">
            <a:extLst>
              <a:ext uri="{FF2B5EF4-FFF2-40B4-BE49-F238E27FC236}">
                <a16:creationId xmlns:a16="http://schemas.microsoft.com/office/drawing/2014/main" id="{CD590D2B-7C7C-5796-F929-C9B6683C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261856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98F13-EAB6-C46E-647F-CA8B93684BA6}"/>
              </a:ext>
            </a:extLst>
          </p:cNvPr>
          <p:cNvSpPr txBox="1"/>
          <p:nvPr/>
        </p:nvSpPr>
        <p:spPr>
          <a:xfrm>
            <a:off x="4834436" y="5381618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IL" dirty="0">
                <a:solidFill>
                  <a:schemeClr val="tx1"/>
                </a:solidFill>
              </a:rPr>
              <a:t>arts transported </a:t>
            </a:r>
          </a:p>
          <a:p>
            <a:r>
              <a:rPr lang="en-IL" dirty="0">
                <a:solidFill>
                  <a:schemeClr val="tx1"/>
                </a:solidFill>
              </a:rPr>
              <a:t>inside the truck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E32634-4ACA-4AD0-B7B3-682EC8D3E8D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0056" y="5381618"/>
            <a:ext cx="1224136" cy="464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6736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961A-4016-26A0-C84F-62107E12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Logistic Example [cont.]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1FA4-3C7F-AAE6-6979-2DBF6EE1C4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820BD-DF90-B555-F02E-59EC7243C0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6FEEB6-FD01-1C8F-9C18-3A0BF5A32C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4F2EA-269B-7625-A739-DB6B2CBD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38" y="2167951"/>
            <a:ext cx="6146800" cy="4025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022E7C8-97B3-6553-9360-D9BC8A3E2F4B}"/>
              </a:ext>
            </a:extLst>
          </p:cNvPr>
          <p:cNvGrpSpPr/>
          <p:nvPr/>
        </p:nvGrpSpPr>
        <p:grpSpPr>
          <a:xfrm>
            <a:off x="8760296" y="5013176"/>
            <a:ext cx="504056" cy="531201"/>
            <a:chOff x="8294385" y="4901875"/>
            <a:chExt cx="858526" cy="858526"/>
          </a:xfrm>
        </p:grpSpPr>
        <p:pic>
          <p:nvPicPr>
            <p:cNvPr id="10" name="Content Placeholder 21" descr="Walk with solid fill">
              <a:extLst>
                <a:ext uri="{FF2B5EF4-FFF2-40B4-BE49-F238E27FC236}">
                  <a16:creationId xmlns:a16="http://schemas.microsoft.com/office/drawing/2014/main" id="{30B4948D-9BDC-1FDC-AC44-46FBFBB9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8294385" y="4901875"/>
              <a:ext cx="858526" cy="858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Graphic 10" descr="Phone Vibration with solid fill">
              <a:extLst>
                <a:ext uri="{FF2B5EF4-FFF2-40B4-BE49-F238E27FC236}">
                  <a16:creationId xmlns:a16="http://schemas.microsoft.com/office/drawing/2014/main" id="{073C09FF-7163-BB50-2C06-94FBA664C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96186" y="5203554"/>
              <a:ext cx="255167" cy="255167"/>
            </a:xfrm>
            <a:prstGeom prst="rect">
              <a:avLst/>
            </a:prstGeom>
          </p:spPr>
        </p:pic>
      </p:grpSp>
      <p:sp>
        <p:nvSpPr>
          <p:cNvPr id="18" name="Cube 17">
            <a:extLst>
              <a:ext uri="{FF2B5EF4-FFF2-40B4-BE49-F238E27FC236}">
                <a16:creationId xmlns:a16="http://schemas.microsoft.com/office/drawing/2014/main" id="{5445DF86-9282-FB87-14D8-9FC6F3D01D1E}"/>
              </a:ext>
            </a:extLst>
          </p:cNvPr>
          <p:cNvSpPr/>
          <p:nvPr/>
        </p:nvSpPr>
        <p:spPr bwMode="auto">
          <a:xfrm rot="5400000" flipH="1">
            <a:off x="9451814" y="3513498"/>
            <a:ext cx="1800200" cy="2331401"/>
          </a:xfrm>
          <a:prstGeom prst="cube">
            <a:avLst>
              <a:gd name="adj" fmla="val 642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9536428" lon="1328877" rev="2118404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9054F-2973-55DB-365A-EBCBE73EFC9F}"/>
              </a:ext>
            </a:extLst>
          </p:cNvPr>
          <p:cNvSpPr txBox="1"/>
          <p:nvPr/>
        </p:nvSpPr>
        <p:spPr>
          <a:xfrm>
            <a:off x="5994281" y="2595164"/>
            <a:ext cx="151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802.11 AP</a:t>
            </a:r>
            <a:r>
              <a:rPr lang="en-IL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D437B4-541F-3E4C-C84B-25B8D4F3AE22}"/>
              </a:ext>
            </a:extLst>
          </p:cNvPr>
          <p:cNvCxnSpPr>
            <a:cxnSpLocks/>
          </p:cNvCxnSpPr>
          <p:nvPr/>
        </p:nvCxnSpPr>
        <p:spPr bwMode="auto">
          <a:xfrm>
            <a:off x="7536160" y="2843771"/>
            <a:ext cx="288032" cy="3659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D91733-CC3D-FE36-D5AB-5F6EB396CB49}"/>
              </a:ext>
            </a:extLst>
          </p:cNvPr>
          <p:cNvSpPr txBox="1"/>
          <p:nvPr/>
        </p:nvSpPr>
        <p:spPr>
          <a:xfrm>
            <a:off x="7037042" y="5941366"/>
            <a:ext cx="2194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154 AMP STAs</a:t>
            </a:r>
            <a:r>
              <a:rPr lang="en-IL" dirty="0"/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DE0A89-7472-E5CC-20EC-346ED1361830}"/>
              </a:ext>
            </a:extLst>
          </p:cNvPr>
          <p:cNvCxnSpPr/>
          <p:nvPr/>
        </p:nvCxnSpPr>
        <p:spPr bwMode="auto">
          <a:xfrm flipV="1">
            <a:off x="9113624" y="5306360"/>
            <a:ext cx="1082538" cy="7880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7849DF-68DC-057E-6313-F04D56B7CA7A}"/>
              </a:ext>
            </a:extLst>
          </p:cNvPr>
          <p:cNvSpPr txBox="1"/>
          <p:nvPr/>
        </p:nvSpPr>
        <p:spPr>
          <a:xfrm>
            <a:off x="7105052" y="2066560"/>
            <a:ext cx="274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A person walking by</a:t>
            </a:r>
            <a:endParaRPr lang="en-IL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994054-F429-7486-5ACD-75121517323E}"/>
              </a:ext>
            </a:extLst>
          </p:cNvPr>
          <p:cNvCxnSpPr>
            <a:cxnSpLocks/>
            <a:stCxn id="23" idx="2"/>
            <a:endCxn id="10" idx="0"/>
          </p:cNvCxnSpPr>
          <p:nvPr/>
        </p:nvCxnSpPr>
        <p:spPr bwMode="auto">
          <a:xfrm>
            <a:off x="8475299" y="2528225"/>
            <a:ext cx="537025" cy="24849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E53B87-48F5-E136-211B-7D8FAF394282}"/>
              </a:ext>
            </a:extLst>
          </p:cNvPr>
          <p:cNvSpPr txBox="1"/>
          <p:nvPr/>
        </p:nvSpPr>
        <p:spPr>
          <a:xfrm>
            <a:off x="11075575" y="2650281"/>
            <a:ext cx="100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chemeClr val="tx1"/>
                </a:solidFill>
              </a:rPr>
              <a:t>Truck</a:t>
            </a:r>
          </a:p>
          <a:p>
            <a:r>
              <a:rPr lang="en-IL" dirty="0">
                <a:solidFill>
                  <a:schemeClr val="tx1"/>
                </a:solidFill>
              </a:rPr>
              <a:t>Trailer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33E855-0A8D-3E96-B7B3-A1CE935F6090}"/>
              </a:ext>
            </a:extLst>
          </p:cNvPr>
          <p:cNvCxnSpPr/>
          <p:nvPr/>
        </p:nvCxnSpPr>
        <p:spPr bwMode="auto">
          <a:xfrm flipH="1">
            <a:off x="10848528" y="3429000"/>
            <a:ext cx="669087" cy="4533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7B4B360-D478-1668-07EC-8906ADA1C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524" y="1833879"/>
            <a:ext cx="3416300" cy="24638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7778A4-3AAA-1FC3-07B9-75826CA94B11}"/>
              </a:ext>
            </a:extLst>
          </p:cNvPr>
          <p:cNvSpPr txBox="1"/>
          <p:nvPr/>
        </p:nvSpPr>
        <p:spPr>
          <a:xfrm>
            <a:off x="572995" y="4894085"/>
            <a:ext cx="6102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solidFill>
                  <a:schemeClr val="tx1"/>
                </a:solidFill>
              </a:rPr>
              <a:t>Within the sidewalk, the AMP-STAs signal level is also 35dB weaker compared with the legacy depolyment</a:t>
            </a:r>
          </a:p>
        </p:txBody>
      </p:sp>
    </p:spTree>
    <p:extLst>
      <p:ext uri="{BB962C8B-B14F-4D97-AF65-F5344CB8AC3E}">
        <p14:creationId xmlns:p14="http://schemas.microsoft.com/office/powerpoint/2010/main" val="60661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C005-046E-3DD4-821A-9709CE42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rt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en-US" dirty="0"/>
              <a:t>Traffic Details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C6C9-9E02-95DA-CAB0-69B12D718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33310"/>
            <a:ext cx="11089232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154 AMP-STAs within the truck trailer in this example</a:t>
            </a:r>
            <a:endParaRPr lang="he-I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this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AMP-STA transmits 200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Minimum data rate is a readout once per 20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Peak data rate is a readout once per 1 minute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Total Minimum traffic: 25bps, total peak traffic: 513bps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Assuming 20Mbps for legacy approach over 2.4GHz, we get a minimum of 1.3x10</a:t>
            </a:r>
            <a:r>
              <a:rPr lang="en-US" baseline="30000" dirty="0"/>
              <a:t>-4 </a:t>
            </a:r>
            <a:r>
              <a:rPr lang="en-US" dirty="0"/>
              <a:t>% of usage for adding the AMP-STAs to the 802.11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Assuming 20Mbps for legacy approach over 2.4GHz, we get a peak of 25x10</a:t>
            </a:r>
            <a:r>
              <a:rPr lang="en-US" baseline="30000" dirty="0"/>
              <a:t>-4</a:t>
            </a:r>
            <a:r>
              <a:rPr lang="en-US" dirty="0"/>
              <a:t> % of usage for adding the AMP-STAs to the 802.11 network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A8767-6FB9-489C-C6DF-DA493EE8ED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BF12-D614-9030-5AA6-6178ACE5C1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461502-EB81-D5FF-D9E5-2D15C88617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60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9983</TotalTime>
  <Words>675</Words>
  <Application>Microsoft Macintosh PowerPoint</Application>
  <PresentationFormat>Widescreen</PresentationFormat>
  <Paragraphs>115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Office Theme</vt:lpstr>
      <vt:lpstr>Document</vt:lpstr>
      <vt:lpstr>AMP Interference Example</vt:lpstr>
      <vt:lpstr>Abstract</vt:lpstr>
      <vt:lpstr>802.11AMP-STA Impact on Legacy Deployments</vt:lpstr>
      <vt:lpstr>Supermarket Aisle Example </vt:lpstr>
      <vt:lpstr>Supermarket Aisle Example [cont.] </vt:lpstr>
      <vt:lpstr>Traffic Details</vt:lpstr>
      <vt:lpstr>Logistic Example</vt:lpstr>
      <vt:lpstr>Logistic Example [cont.]</vt:lpstr>
      <vt:lpstr>Traffic Details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 Interference Example</dc:title>
  <dc:subject/>
  <dc:creator>Amichai sanderovich</dc:creator>
  <cp:keywords/>
  <dc:description/>
  <cp:lastModifiedBy>Amichai sanderovich</cp:lastModifiedBy>
  <cp:revision>2</cp:revision>
  <cp:lastPrinted>1601-01-01T00:00:00Z</cp:lastPrinted>
  <dcterms:created xsi:type="dcterms:W3CDTF">2023-07-30T16:06:25Z</dcterms:created>
  <dcterms:modified xsi:type="dcterms:W3CDTF">2023-08-17T11:31:05Z</dcterms:modified>
  <cp:category/>
</cp:coreProperties>
</file>