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1040" r:id="rId4"/>
    <p:sldId id="649" r:id="rId5"/>
    <p:sldId id="615" r:id="rId6"/>
    <p:sldId id="543" r:id="rId7"/>
    <p:sldId id="1044" r:id="rId8"/>
    <p:sldId id="1060" r:id="rId9"/>
    <p:sldId id="1047" r:id="rId10"/>
    <p:sldId id="1052" r:id="rId11"/>
    <p:sldId id="1061" r:id="rId12"/>
    <p:sldId id="106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101" d="100"/>
          <a:sy n="101" d="100"/>
        </p:scale>
        <p:origin x="36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802.11-23/1363r2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802.11-23/1363r2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802.11-23/1363r2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to hold an ad-hoc meeting on 9-10 November 2023, in San Diego, CA, USA, for the purpose of letter ballot comment resolution </a:t>
            </a:r>
            <a:r>
              <a:rPr lang="en-US" altLang="en-US" dirty="0">
                <a:solidFill>
                  <a:schemeClr val="tx1"/>
                </a:solidFill>
              </a:rPr>
              <a:t>and consideration of document submissions.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Laurent </a:t>
            </a:r>
            <a:r>
              <a:rPr lang="en-US" sz="2000" dirty="0" err="1"/>
              <a:t>Cariou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9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P802.11be D4.0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P802.11be D4.0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Asterjadhi, Second: xx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351042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P802.11bf D2.0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P802.11bf D2.0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Tony Xiao Han, Second: xx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69431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2023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Mid-week plenary results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P8</a:t>
            </a:r>
            <a:r>
              <a:rPr lang="en-GB" dirty="0"/>
              <a:t>02.11-2020/Cor 2</a:t>
            </a:r>
            <a:r>
              <a:rPr lang="en-GB" b="1" dirty="0"/>
              <a:t> Initial </a:t>
            </a:r>
            <a:r>
              <a:rPr lang="en-GB" dirty="0"/>
              <a:t>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Provided the 802.11-2020/Cor2 PAR is approved by the IEEE SASB, approve a 30-day Working Group Technical Letter Ballot asking the question ‘‘Should P802.11-2020/Cor 2 D1.0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Moved: Marc </a:t>
            </a:r>
            <a:r>
              <a:rPr lang="en-GB" dirty="0" err="1">
                <a:solidFill>
                  <a:schemeClr val="tx1"/>
                </a:solidFill>
              </a:rPr>
              <a:t>Emmelmann</a:t>
            </a:r>
            <a:r>
              <a:rPr lang="en-GB" dirty="0">
                <a:solidFill>
                  <a:schemeClr val="tx1"/>
                </a:solidFill>
              </a:rPr>
              <a:t>, Second: Mike Montemurro</a:t>
            </a:r>
          </a:p>
          <a:p>
            <a:r>
              <a:rPr lang="en-US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Authorize </a:t>
            </a:r>
            <a:r>
              <a:rPr lang="en-GB" dirty="0" err="1">
                <a:solidFill>
                  <a:schemeClr val="tx1"/>
                </a:solidFill>
              </a:rPr>
              <a:t>TGme</a:t>
            </a:r>
            <a:r>
              <a:rPr lang="en-GB" dirty="0">
                <a:solidFill>
                  <a:schemeClr val="tx1"/>
                </a:solidFill>
              </a:rPr>
              <a:t> to hold a mixed mode ad-hoc meeting on December 7 and 8 (Thursday and Friday) in Piscataway, NJ, for the purpose of SA ballot comment resolution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Mark Hamilton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</a:t>
            </a:r>
            <a:r>
              <a:rPr lang="en-GB" sz="2000" dirty="0"/>
              <a:t>Moved: Jon Rosdahl, Second: Mark Hamilton, Result: Unanimous, 18 voters present</a:t>
            </a:r>
            <a:r>
              <a:rPr lang="en-US" sz="2000" dirty="0"/>
              <a:t>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8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P802.11REVme D4.0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P802.11REVme D4.0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Hamilton, Second: xx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12442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137</TotalTime>
  <Words>658</Words>
  <Application>Microsoft Office PowerPoint</Application>
  <PresentationFormat>Widescreen</PresentationFormat>
  <Paragraphs>144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September 2023 WG Motions</vt:lpstr>
      <vt:lpstr>Abstract</vt:lpstr>
      <vt:lpstr>WEDNESDAY (September 13) </vt:lpstr>
      <vt:lpstr>Motion 1: P802.11-2020/Cor 2 Initial Letter Ballot</vt:lpstr>
      <vt:lpstr>FRIDAY (September 15) </vt:lpstr>
      <vt:lpstr>Straw Poll:  November – Honolulu Plenary</vt:lpstr>
      <vt:lpstr>Straw Poll:  January – Panama Interim</vt:lpstr>
      <vt:lpstr>Motion 2: TGme ad-hoc</vt:lpstr>
      <vt:lpstr>Motion 3: P802.11REVme D4.0 in IEEE Store</vt:lpstr>
      <vt:lpstr>Motion 4: TGbe ad-hoc</vt:lpstr>
      <vt:lpstr>Motion 5: P802.11be D4.0 in IEEE Store</vt:lpstr>
      <vt:lpstr>Motion 6: P802.11bf D2.0 in IEEE Store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1708</cp:revision>
  <cp:lastPrinted>1601-01-01T00:00:00Z</cp:lastPrinted>
  <dcterms:created xsi:type="dcterms:W3CDTF">2018-05-10T16:45:22Z</dcterms:created>
  <dcterms:modified xsi:type="dcterms:W3CDTF">2023-09-15T00:53:36Z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