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6" r:id="rId19"/>
    <p:sldId id="2373" r:id="rId20"/>
    <p:sldId id="2424" r:id="rId21"/>
    <p:sldId id="2423" r:id="rId22"/>
    <p:sldId id="2425" r:id="rId23"/>
    <p:sldId id="2421" r:id="rId24"/>
    <p:sldId id="2413"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50" autoAdjust="0"/>
    <p:restoredTop sz="96786"/>
  </p:normalViewPr>
  <p:slideViewPr>
    <p:cSldViewPr snapToGrid="0" snapToObjects="1">
      <p:cViewPr>
        <p:scale>
          <a:sx n="140" d="100"/>
          <a:sy n="140" d="100"/>
        </p:scale>
        <p:origin x="11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14,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(19 participants on-line, 10 participants in the room)</a:t>
            </a:r>
          </a:p>
          <a:p>
            <a:pPr lvl="1">
              <a:defRPr sz="1500" spc="-1">
                <a:latin typeface="Arial"/>
                <a:ea typeface="Arial"/>
                <a:cs typeface="Arial"/>
                <a:sym typeface="Arial"/>
              </a:defRPr>
            </a:pPr>
            <a:endParaRPr lang="en-US" sz="1400" strike="sngStrike"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 planning:</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Continue to use Thursday 10amET on dates below</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Sept. 28, Oct. 12, Oct. 26, Nov. 9</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Oct. 5, </a:t>
            </a:r>
            <a:r>
              <a:rPr lang="en-US" sz="1400" strike="sngStrike" spc="-1" dirty="0">
                <a:solidFill>
                  <a:schemeClr val="bg1">
                    <a:lumMod val="65000"/>
                  </a:schemeClr>
                </a:solidFill>
                <a:latin typeface="Times New Roman"/>
                <a:cs typeface="Times New Roman"/>
                <a:sym typeface="Times New Roman"/>
              </a:rPr>
              <a:t>Oct. 19</a:t>
            </a:r>
            <a:r>
              <a:rPr lang="en-US" sz="1400" spc="-1" dirty="0">
                <a:solidFill>
                  <a:schemeClr val="tx1"/>
                </a:solidFill>
                <a:latin typeface="Times New Roman"/>
                <a:cs typeface="Times New Roman"/>
                <a:sym typeface="Times New Roman"/>
              </a:rPr>
              <a:t>, Nov. 2</a:t>
            </a:r>
          </a:p>
          <a:p>
            <a:pPr marL="628650" lvl="2">
              <a:buNone/>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Timeline adjustment</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MLD and non-MLD discussion – final review</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11-23-1623r0 Material for MLD Discussion – presented Tuesday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 presented Wednesday</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11-23-1628r0 </a:t>
            </a:r>
            <a:r>
              <a:rPr lang="en-US" sz="1400" spc="-1" dirty="0" err="1">
                <a:latin typeface="Times New Roman" panose="02020603050405020304" pitchFamily="18" charset="0"/>
                <a:cs typeface="Times New Roman" panose="02020603050405020304" pitchFamily="18" charset="0"/>
                <a:sym typeface="Arial"/>
              </a:rPr>
              <a:t>MACc</a:t>
            </a:r>
            <a:r>
              <a:rPr lang="en-US" sz="1400" spc="-1" dirty="0">
                <a:latin typeface="Times New Roman" panose="02020603050405020304" pitchFamily="18" charset="0"/>
                <a:cs typeface="Times New Roman" panose="02020603050405020304" pitchFamily="18" charset="0"/>
                <a:sym typeface="Arial"/>
              </a:rPr>
              <a:t> </a:t>
            </a:r>
            <a:r>
              <a:rPr lang="en-US" sz="1400" spc="-1" dirty="0" err="1">
                <a:latin typeface="Times New Roman" panose="02020603050405020304" pitchFamily="18" charset="0"/>
                <a:cs typeface="Times New Roman" panose="02020603050405020304" pitchFamily="18" charset="0"/>
                <a:sym typeface="Arial"/>
              </a:rPr>
              <a:t>MACp</a:t>
            </a:r>
            <a:r>
              <a:rPr lang="en-US" sz="1400" spc="-1" dirty="0">
                <a:latin typeface="Times New Roman" panose="02020603050405020304" pitchFamily="18" charset="0"/>
                <a:cs typeface="Times New Roman" panose="02020603050405020304" pitchFamily="18" charset="0"/>
                <a:sym typeface="Arial"/>
              </a:rPr>
              <a:t> proposal – Thursday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presented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rPr>
              <a:t>Adjourn</a:t>
            </a:r>
          </a:p>
        </p:txBody>
      </p:sp>
    </p:spTree>
    <p:extLst>
      <p:ext uri="{BB962C8B-B14F-4D97-AF65-F5344CB8AC3E}">
        <p14:creationId xmlns:p14="http://schemas.microsoft.com/office/powerpoint/2010/main" val="36954350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January 2024</a:t>
            </a:r>
          </a:p>
          <a:p>
            <a:r>
              <a:rPr lang="en-US" dirty="0">
                <a:highlight>
                  <a:srgbClr val="FFFF00"/>
                </a:highlight>
              </a:rPr>
              <a:t>LB initial:   				May 2024</a:t>
            </a:r>
            <a:endParaRPr lang="en-US" dirty="0">
              <a:solidFill>
                <a:srgbClr val="FF0000"/>
              </a:solidFill>
              <a:highlight>
                <a:srgbClr val="FFFF00"/>
              </a:highlight>
            </a:endParaRPr>
          </a:p>
          <a:p>
            <a:r>
              <a:rPr lang="en-US" dirty="0">
                <a:highlight>
                  <a:srgbClr val="FFFF00"/>
                </a:highlight>
              </a:rPr>
              <a:t>LB re-circ:  				December 2024</a:t>
            </a:r>
            <a:endParaRPr lang="en-US" dirty="0">
              <a:solidFill>
                <a:srgbClr val="FF0000"/>
              </a:solidFill>
              <a:highlight>
                <a:srgbClr val="FFFF00"/>
              </a:highlight>
            </a:endParaRPr>
          </a:p>
          <a:p>
            <a:r>
              <a:rPr lang="en-US" dirty="0">
                <a:highlight>
                  <a:srgbClr val="FFFF00"/>
                </a:highlight>
              </a:rPr>
              <a:t>Ballot Pool: 				January 2025</a:t>
            </a:r>
          </a:p>
          <a:p>
            <a:r>
              <a:rPr lang="en-US" dirty="0">
                <a:highlight>
                  <a:srgbClr val="FFFF00"/>
                </a:highlight>
              </a:rPr>
              <a:t>MDR: 				January 2025</a:t>
            </a:r>
          </a:p>
          <a:p>
            <a:r>
              <a:rPr lang="en-US" dirty="0">
                <a:highlight>
                  <a:srgbClr val="FFFF00"/>
                </a:highlight>
              </a:rPr>
              <a:t>SA ballot: 				May 2025</a:t>
            </a:r>
          </a:p>
          <a:p>
            <a:r>
              <a:rPr lang="en-US" dirty="0"/>
              <a:t>SA re-circ: 				August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425499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D042-7656-D8B3-A7FD-D5B5C86354E9}"/>
              </a:ext>
            </a:extLst>
          </p:cNvPr>
          <p:cNvSpPr>
            <a:spLocks noGrp="1"/>
          </p:cNvSpPr>
          <p:nvPr>
            <p:ph type="title"/>
          </p:nvPr>
        </p:nvSpPr>
        <p:spPr>
          <a:xfrm>
            <a:off x="685800" y="685800"/>
            <a:ext cx="7771680" cy="1065962"/>
          </a:xfrm>
        </p:spPr>
        <p:txBody>
          <a:bodyPr anchor="ctr">
            <a:normAutofit/>
          </a:bodyPr>
          <a:lstStyle/>
          <a:p>
            <a:r>
              <a:rPr lang="en-US" dirty="0"/>
              <a:t>MLD and non-MLD Discussion Topics</a:t>
            </a:r>
          </a:p>
        </p:txBody>
      </p:sp>
      <p:sp>
        <p:nvSpPr>
          <p:cNvPr id="9" name="Text Placeholder 2">
            <a:extLst>
              <a:ext uri="{FF2B5EF4-FFF2-40B4-BE49-F238E27FC236}">
                <a16:creationId xmlns:a16="http://schemas.microsoft.com/office/drawing/2014/main" id="{496D96CB-35C0-C975-3B55-55B3A9516C09}"/>
              </a:ext>
            </a:extLst>
          </p:cNvPr>
          <p:cNvSpPr>
            <a:spLocks noGrp="1"/>
          </p:cNvSpPr>
          <p:nvPr>
            <p:ph type="body" idx="1"/>
          </p:nvPr>
        </p:nvSpPr>
        <p:spPr>
          <a:xfrm>
            <a:off x="685799" y="1606858"/>
            <a:ext cx="8014317" cy="4488302"/>
          </a:xfrm>
        </p:spPr>
        <p:txBody>
          <a:bodyPr>
            <a:normAutofit lnSpcReduction="10000"/>
          </a:bodyPr>
          <a:lstStyle/>
          <a:p>
            <a:r>
              <a:rPr lang="en-US" dirty="0" err="1"/>
              <a:t>TGbi</a:t>
            </a:r>
            <a:r>
              <a:rPr lang="en-US" dirty="0"/>
              <a:t> has several blocks of features: (list is not exhaustive, just illustrative)</a:t>
            </a:r>
          </a:p>
          <a:p>
            <a:pPr lvl="1"/>
            <a:r>
              <a:rPr lang="en-US" dirty="0"/>
              <a:t>	</a:t>
            </a:r>
            <a:r>
              <a:rPr lang="en-US" sz="1600" dirty="0"/>
              <a:t>	CPE</a:t>
            </a:r>
          </a:p>
          <a:p>
            <a:pPr lvl="1"/>
            <a:r>
              <a:rPr lang="en-US" sz="1600" dirty="0"/>
              <a:t>			Changing STA MAC during Association</a:t>
            </a:r>
          </a:p>
          <a:p>
            <a:pPr lvl="1"/>
            <a:r>
              <a:rPr lang="en-US" sz="1600" dirty="0"/>
              <a:t>			Limited content pre-</a:t>
            </a:r>
            <a:r>
              <a:rPr lang="en-US" sz="1600" dirty="0" err="1"/>
              <a:t>assoc</a:t>
            </a:r>
            <a:r>
              <a:rPr lang="en-US" sz="1600" dirty="0"/>
              <a:t> messages</a:t>
            </a:r>
          </a:p>
          <a:p>
            <a:pPr lvl="1"/>
            <a:r>
              <a:rPr lang="en-US" sz="1600" dirty="0"/>
              <a:t>			Protected/limited content mgmt. frames</a:t>
            </a:r>
          </a:p>
          <a:p>
            <a:pPr lvl="1"/>
            <a:r>
              <a:rPr lang="en-US" sz="1600" dirty="0"/>
              <a:t>			AP identification (protected)</a:t>
            </a:r>
          </a:p>
          <a:p>
            <a:pPr lvl="1"/>
            <a:endParaRPr lang="en-US" sz="1600" dirty="0"/>
          </a:p>
          <a:p>
            <a:pPr lvl="1"/>
            <a:r>
              <a:rPr lang="en-US" sz="1600" dirty="0"/>
              <a:t>		BPE	</a:t>
            </a:r>
          </a:p>
          <a:p>
            <a:pPr lvl="1"/>
            <a:r>
              <a:rPr lang="en-US" sz="1600" dirty="0"/>
              <a:t>			Beacon with encrypted/limited parameters</a:t>
            </a:r>
          </a:p>
          <a:p>
            <a:pPr lvl="1"/>
            <a:r>
              <a:rPr lang="en-US" sz="1600" dirty="0"/>
              <a:t>			Obfuscated group frames</a:t>
            </a:r>
          </a:p>
          <a:p>
            <a:pPr lvl="1"/>
            <a:r>
              <a:rPr lang="en-US" sz="1600" dirty="0"/>
              <a:t>			Changing AP and STA MAC during Assoc.</a:t>
            </a:r>
          </a:p>
          <a:p>
            <a:pPr lvl="1"/>
            <a:endParaRPr lang="en-US" dirty="0"/>
          </a:p>
          <a:p>
            <a:pPr lvl="1">
              <a:buFont typeface="Arial" panose="020B0604020202020204" pitchFamily="34" charset="0"/>
              <a:buChar char="•"/>
            </a:pPr>
            <a:r>
              <a:rPr lang="en-US" dirty="0">
                <a:solidFill>
                  <a:srgbClr val="C00000"/>
                </a:solidFill>
              </a:rPr>
              <a:t>CPE features, other than MAC address change while associated, will be defined for MLD and non-MLD for D0.1</a:t>
            </a:r>
          </a:p>
          <a:p>
            <a:pPr lvl="1">
              <a:buFont typeface="Arial" panose="020B0604020202020204" pitchFamily="34" charset="0"/>
              <a:buChar char="•"/>
            </a:pPr>
            <a:endParaRPr lang="en-US" dirty="0">
              <a:solidFill>
                <a:srgbClr val="C00000"/>
              </a:solidFill>
            </a:endParaRPr>
          </a:p>
          <a:p>
            <a:pPr lvl="1">
              <a:buFont typeface="Arial" panose="020B0604020202020204" pitchFamily="34" charset="0"/>
              <a:buChar char="•"/>
            </a:pPr>
            <a:r>
              <a:rPr lang="en-US" dirty="0">
                <a:solidFill>
                  <a:srgbClr val="C00000"/>
                </a:solidFill>
              </a:rPr>
              <a:t>CPE MAC Address change while associated will be defined for D0.1 assuming an MLD architecture</a:t>
            </a:r>
          </a:p>
          <a:p>
            <a:pPr lvl="1">
              <a:buFont typeface="Arial" panose="020B0604020202020204" pitchFamily="34" charset="0"/>
              <a:buChar char="•"/>
            </a:pPr>
            <a:endParaRPr lang="en-US" dirty="0">
              <a:solidFill>
                <a:srgbClr val="C00000"/>
              </a:solidFill>
            </a:endParaRPr>
          </a:p>
          <a:p>
            <a:pPr lvl="1">
              <a:buFont typeface="Arial" panose="020B0604020202020204" pitchFamily="34" charset="0"/>
              <a:buChar char="•"/>
            </a:pPr>
            <a:r>
              <a:rPr lang="en-US" dirty="0">
                <a:solidFill>
                  <a:srgbClr val="C00000"/>
                </a:solidFill>
              </a:rPr>
              <a:t>BPE features TBD, not expected in D0.1</a:t>
            </a:r>
          </a:p>
        </p:txBody>
      </p:sp>
    </p:spTree>
    <p:extLst>
      <p:ext uri="{BB962C8B-B14F-4D97-AF65-F5344CB8AC3E}">
        <p14:creationId xmlns:p14="http://schemas.microsoft.com/office/powerpoint/2010/main" val="369835860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11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 - continued</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11-23-1623r0 Material for MLD Discussion – presented Tuesday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11-23-1628r0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MACc</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MACp</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proposal - Thursday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14924543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12,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02750580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11,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MLD Discussion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14,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51298</TotalTime>
  <Words>2776</Words>
  <Application>Microsoft Macintosh PowerPoint</Application>
  <PresentationFormat>On-screen Show (4:3)</PresentationFormat>
  <Paragraphs>291</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14, 2023 </vt:lpstr>
      <vt:lpstr>Timeline</vt:lpstr>
      <vt:lpstr>MLD and non-MLD Discussion Topics</vt:lpstr>
      <vt:lpstr>TGbi Agenda – September 13, 2023 </vt:lpstr>
      <vt:lpstr>TGbi Agenda – September 12, 2023 </vt:lpstr>
      <vt:lpstr>TGbi Agenda – September 11, 2023 </vt:lpstr>
      <vt:lpstr>Motion # 33</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275</cp:revision>
  <dcterms:modified xsi:type="dcterms:W3CDTF">2023-09-14T19:23:58Z</dcterms:modified>
</cp:coreProperties>
</file>