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62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4336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802.11-23/1358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September 2023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802.11-23/1358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802.11-23/1358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802.11-23/1358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802.11-23/1358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802.11-23/1358r0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Coex</a:t>
            </a:r>
            <a:r>
              <a:rPr lang="en-GB" dirty="0"/>
              <a:t> SC Snapshot September 2023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2023-09-09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317042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for the Coexistence Standing Committee (</a:t>
            </a:r>
            <a:r>
              <a:rPr lang="en-GB" dirty="0" err="1"/>
              <a:t>Coex</a:t>
            </a:r>
            <a:r>
              <a:rPr lang="en-GB" dirty="0"/>
              <a:t> SC) for the September 2023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Coex</a:t>
            </a:r>
            <a:r>
              <a:rPr lang="en-GB" dirty="0"/>
              <a:t> SC (Coexistence) – September 2023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/>
            <a:r>
              <a:rPr lang="en-GB" dirty="0"/>
              <a:t>Meeting slots: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Wednesday 10:30 – 12:30h (AM1)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Agenda items / discussion topics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Bluetooth SIG July Update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Bluetooth Wi-Fi Coexistence: Channel Access Simulation Study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IEEE 802.11 and Bluetooth Coexistence Simulations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Agenda</a:t>
            </a:r>
            <a:r>
              <a:rPr lang="en-GB"/>
              <a:t>: 11-23/1357</a:t>
            </a: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130</Words>
  <Application>Microsoft Macintosh PowerPoint</Application>
  <PresentationFormat>Widescreen</PresentationFormat>
  <Paragraphs>36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Office Theme</vt:lpstr>
      <vt:lpstr>Document</vt:lpstr>
      <vt:lpstr>Coex SC Snapshot September 2023</vt:lpstr>
      <vt:lpstr>Abstract</vt:lpstr>
      <vt:lpstr>Coex SC (Coexistence) – September 2023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SC Snapshot September 2023</dc:title>
  <dc:subject/>
  <dc:creator>Emmelmann, Marc</dc:creator>
  <cp:keywords/>
  <dc:description/>
  <cp:lastModifiedBy>Emmelmann, Marc</cp:lastModifiedBy>
  <cp:revision>7</cp:revision>
  <cp:lastPrinted>1601-01-01T00:00:00Z</cp:lastPrinted>
  <dcterms:created xsi:type="dcterms:W3CDTF">2023-03-12T05:55:52Z</dcterms:created>
  <dcterms:modified xsi:type="dcterms:W3CDTF">2023-09-09T17:45:20Z</dcterms:modified>
  <cp:category/>
</cp:coreProperties>
</file>