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2367" r:id="rId4"/>
    <p:sldId id="423" r:id="rId5"/>
    <p:sldId id="2369" r:id="rId6"/>
    <p:sldId id="2368" r:id="rId7"/>
    <p:sldId id="2370" r:id="rId8"/>
    <p:sldId id="863" r:id="rId9"/>
    <p:sldId id="848" r:id="rId10"/>
    <p:sldId id="2373"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3"/>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36" autoAdjust="0"/>
    <p:restoredTop sz="96371" autoAdjust="0"/>
  </p:normalViewPr>
  <p:slideViewPr>
    <p:cSldViewPr>
      <p:cViewPr varScale="1">
        <p:scale>
          <a:sx n="83" d="100"/>
          <a:sy n="83" d="100"/>
        </p:scale>
        <p:origin x="228" y="3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00C11FD2-E941-42A1-A31B-8CFFB98887D2}"/>
    <pc:docChg chg="custSel modSld modMainMaster">
      <pc:chgData name="Mike Montemurro" userId="40c20c913ca7511e" providerId="LiveId" clId="{00C11FD2-E941-42A1-A31B-8CFFB98887D2}" dt="2023-09-13T21:53:47.357" v="295" actId="20577"/>
      <pc:docMkLst>
        <pc:docMk/>
      </pc:docMkLst>
      <pc:sldChg chg="modSp mod">
        <pc:chgData name="Mike Montemurro" userId="40c20c913ca7511e" providerId="LiveId" clId="{00C11FD2-E941-42A1-A31B-8CFFB98887D2}" dt="2023-09-13T21:45:42.866" v="163" actId="20577"/>
        <pc:sldMkLst>
          <pc:docMk/>
          <pc:sldMk cId="3056178945" sldId="848"/>
        </pc:sldMkLst>
        <pc:spChg chg="mod">
          <ac:chgData name="Mike Montemurro" userId="40c20c913ca7511e" providerId="LiveId" clId="{00C11FD2-E941-42A1-A31B-8CFFB98887D2}" dt="2023-09-13T21:45:42.866" v="163" actId="20577"/>
          <ac:spMkLst>
            <pc:docMk/>
            <pc:sldMk cId="3056178945" sldId="848"/>
            <ac:spMk id="5" creationId="{312E63CB-7AA4-47E9-A213-073D8CADFEE1}"/>
          </ac:spMkLst>
        </pc:spChg>
      </pc:sldChg>
      <pc:sldChg chg="modSp mod">
        <pc:chgData name="Mike Montemurro" userId="40c20c913ca7511e" providerId="LiveId" clId="{00C11FD2-E941-42A1-A31B-8CFFB98887D2}" dt="2023-09-13T19:53:12.709" v="76" actId="20577"/>
        <pc:sldMkLst>
          <pc:docMk/>
          <pc:sldMk cId="2822743645" sldId="850"/>
        </pc:sldMkLst>
        <pc:spChg chg="mod">
          <ac:chgData name="Mike Montemurro" userId="40c20c913ca7511e" providerId="LiveId" clId="{00C11FD2-E941-42A1-A31B-8CFFB98887D2}" dt="2023-09-13T19:53:12.709" v="76" actId="20577"/>
          <ac:spMkLst>
            <pc:docMk/>
            <pc:sldMk cId="2822743645" sldId="850"/>
            <ac:spMk id="5" creationId="{5C289E12-1085-4168-A398-0F7249308ABA}"/>
          </ac:spMkLst>
        </pc:spChg>
      </pc:sldChg>
      <pc:sldChg chg="modSp mod">
        <pc:chgData name="Mike Montemurro" userId="40c20c913ca7511e" providerId="LiveId" clId="{00C11FD2-E941-42A1-A31B-8CFFB98887D2}" dt="2023-09-13T20:32:24.378" v="159" actId="20577"/>
        <pc:sldMkLst>
          <pc:docMk/>
          <pc:sldMk cId="3028779059" sldId="2368"/>
        </pc:sldMkLst>
        <pc:spChg chg="mod">
          <ac:chgData name="Mike Montemurro" userId="40c20c913ca7511e" providerId="LiveId" clId="{00C11FD2-E941-42A1-A31B-8CFFB98887D2}" dt="2023-09-13T20:32:24.378" v="159" actId="20577"/>
          <ac:spMkLst>
            <pc:docMk/>
            <pc:sldMk cId="3028779059" sldId="2368"/>
            <ac:spMk id="3" creationId="{5B8DD137-6145-B9BE-7DF1-F35ABF1216E8}"/>
          </ac:spMkLst>
        </pc:spChg>
      </pc:sldChg>
      <pc:sldChg chg="modSp mod">
        <pc:chgData name="Mike Montemurro" userId="40c20c913ca7511e" providerId="LiveId" clId="{00C11FD2-E941-42A1-A31B-8CFFB98887D2}" dt="2023-09-12T21:45:45.750" v="9" actId="20577"/>
        <pc:sldMkLst>
          <pc:docMk/>
          <pc:sldMk cId="2478274848" sldId="2369"/>
        </pc:sldMkLst>
        <pc:spChg chg="mod">
          <ac:chgData name="Mike Montemurro" userId="40c20c913ca7511e" providerId="LiveId" clId="{00C11FD2-E941-42A1-A31B-8CFFB98887D2}" dt="2023-09-12T21:45:45.750" v="9" actId="20577"/>
          <ac:spMkLst>
            <pc:docMk/>
            <pc:sldMk cId="2478274848" sldId="2369"/>
            <ac:spMk id="10" creationId="{CC2AB40D-EE73-4F6E-AF6C-5BB8815A67AA}"/>
          </ac:spMkLst>
        </pc:spChg>
      </pc:sldChg>
      <pc:sldChg chg="modSp mod">
        <pc:chgData name="Mike Montemurro" userId="40c20c913ca7511e" providerId="LiveId" clId="{00C11FD2-E941-42A1-A31B-8CFFB98887D2}" dt="2023-09-13T21:53:47.357" v="295" actId="20577"/>
        <pc:sldMkLst>
          <pc:docMk/>
          <pc:sldMk cId="3766763096" sldId="2373"/>
        </pc:sldMkLst>
        <pc:spChg chg="mod">
          <ac:chgData name="Mike Montemurro" userId="40c20c913ca7511e" providerId="LiveId" clId="{00C11FD2-E941-42A1-A31B-8CFFB98887D2}" dt="2023-09-13T21:53:47.357" v="295" actId="20577"/>
          <ac:spMkLst>
            <pc:docMk/>
            <pc:sldMk cId="3766763096" sldId="2373"/>
            <ac:spMk id="2" creationId="{C6EA7B30-6898-B557-187E-5DBC2CF7F632}"/>
          </ac:spMkLst>
        </pc:spChg>
      </pc:sldChg>
      <pc:sldMasterChg chg="modSp mod">
        <pc:chgData name="Mike Montemurro" userId="40c20c913ca7511e" providerId="LiveId" clId="{00C11FD2-E941-42A1-A31B-8CFFB98887D2}" dt="2023-09-12T21:47:44.970" v="72" actId="20577"/>
        <pc:sldMasterMkLst>
          <pc:docMk/>
          <pc:sldMasterMk cId="0" sldId="2147483648"/>
        </pc:sldMasterMkLst>
        <pc:spChg chg="mod">
          <ac:chgData name="Mike Montemurro" userId="40c20c913ca7511e" providerId="LiveId" clId="{00C11FD2-E941-42A1-A31B-8CFFB98887D2}" dt="2023-09-12T21:47:44.970" v="72"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802.11-23/1343r3</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163730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2023</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fc97a8df-9809-496b-9a5f-25b524bfd641/summa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3/11-23-1208-01-000m-minutes-for-revme-2023-july-802-plenary-berlin.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September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2023-09-13</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Authorize </a:t>
            </a:r>
            <a:r>
              <a:rPr lang="en-GB"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to hold a mixed mode ad-hoc meeting on December 7 and 8 (Thursday and Friday) with the preferred venue being </a:t>
            </a:r>
            <a:r>
              <a:rPr lang="en-GB" sz="1800" dirty="0">
                <a:latin typeface="Times New Roman" panose="02020603050405020304" pitchFamily="18" charset="0"/>
                <a:ea typeface="Times New Roman" panose="02020603050405020304" pitchFamily="18" charset="0"/>
              </a:rPr>
              <a:t>Piscataway, NJ</a:t>
            </a:r>
            <a:r>
              <a:rPr lang="en-GB" sz="1800" b="1" dirty="0">
                <a:effectLst/>
                <a:latin typeface="Times New Roman" panose="02020603050405020304" pitchFamily="18" charset="0"/>
                <a:ea typeface="Times New Roman" panose="02020603050405020304" pitchFamily="18" charset="0"/>
              </a:rPr>
              <a:t>, for the purpose of SA Ballot comment resolution.</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Jon Rosdahl</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Mark Hamilton</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Unanimous. Approved. </a:t>
            </a:r>
            <a:r>
              <a:rPr lang="en-CA" sz="1800">
                <a:effectLst/>
                <a:latin typeface="Times New Roman" panose="02020603050405020304" pitchFamily="18" charset="0"/>
                <a:ea typeface="Times New Roman" panose="02020603050405020304" pitchFamily="18" charset="0"/>
              </a:rPr>
              <a:t>18 present.</a:t>
            </a:r>
            <a:endParaRPr lang="en-CA" sz="1800" dirty="0">
              <a:effectLst/>
              <a:latin typeface="Times New Roman" panose="02020603050405020304" pitchFamily="18" charset="0"/>
              <a:ea typeface="Times New Roman" panose="02020603050405020304" pitchFamily="18" charset="0"/>
            </a:endParaRP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err="1"/>
              <a:t>Adhoc</a:t>
            </a:r>
            <a:r>
              <a:rPr lang="en-CA" dirty="0"/>
              <a:t>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10</a:t>
            </a:fld>
            <a:endParaRPr lang="en-US"/>
          </a:p>
        </p:txBody>
      </p:sp>
    </p:spTree>
    <p:extLst>
      <p:ext uri="{BB962C8B-B14F-4D97-AF65-F5344CB8AC3E}">
        <p14:creationId xmlns:p14="http://schemas.microsoft.com/office/powerpoint/2010/main" val="3766763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September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September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September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hlinkClick r:id="rId3"/>
              </a:rPr>
              <a:t>https://web.cvent.com/event/fc97a8df-9809-496b-9a5f-25b524bfd641/summary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0" y="1266702"/>
            <a:ext cx="6210807"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September 11 10, 4pm  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July Plenary minutes (Slide 7)</a:t>
            </a:r>
          </a:p>
          <a:p>
            <a:pPr lvl="1"/>
            <a:r>
              <a:rPr lang="en-GB" sz="1400" dirty="0"/>
              <a:t>Reminder – </a:t>
            </a:r>
            <a:r>
              <a:rPr lang="en-GB" sz="1400" dirty="0" err="1"/>
              <a:t>TGme</a:t>
            </a:r>
            <a:r>
              <a:rPr lang="en-GB" sz="1400" dirty="0"/>
              <a:t> </a:t>
            </a:r>
            <a:r>
              <a:rPr lang="en-GB" sz="1400" dirty="0" err="1"/>
              <a:t>adhoc</a:t>
            </a:r>
            <a:r>
              <a:rPr lang="en-GB" sz="1400" dirty="0"/>
              <a:t> – Oct 12-14 - Toronto</a:t>
            </a:r>
          </a:p>
          <a:p>
            <a:pPr lvl="1"/>
            <a:r>
              <a:rPr lang="en-GB" sz="1400" dirty="0"/>
              <a:t>Editor Report</a:t>
            </a:r>
          </a:p>
          <a:p>
            <a:pPr lvl="1"/>
            <a:r>
              <a:rPr lang="en-GB" sz="1400" dirty="0"/>
              <a:t>Presentations</a:t>
            </a:r>
          </a:p>
          <a:p>
            <a:pPr lvl="2"/>
            <a:r>
              <a:rPr lang="en-CA" altLang="en-US" sz="1400" dirty="0"/>
              <a:t>Comment feedback – doc 11-23/1546 – Rison (Samsung)</a:t>
            </a:r>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562600" y="12326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September 12, 10:30am ET</a:t>
            </a:r>
          </a:p>
          <a:p>
            <a:pPr lvl="1"/>
            <a:r>
              <a:rPr lang="en-CA" altLang="en-US" sz="1400" dirty="0"/>
              <a:t>Presentations</a:t>
            </a:r>
          </a:p>
          <a:p>
            <a:pPr lvl="2"/>
            <a:r>
              <a:rPr lang="en-CA" altLang="en-US" sz="1400" dirty="0"/>
              <a:t>Comment feedback – doc 11-23/1546 – Rison (Samsung)</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1371600" y="1477488"/>
            <a:ext cx="82296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September 13, 4pm ET</a:t>
            </a:r>
            <a:endParaRPr lang="en-US" altLang="en-US" sz="1800" dirty="0"/>
          </a:p>
          <a:p>
            <a:pPr lvl="1"/>
            <a:r>
              <a:rPr lang="en-CA" altLang="en-US" sz="1400" dirty="0"/>
              <a:t>Presentations</a:t>
            </a:r>
          </a:p>
          <a:p>
            <a:pPr lvl="2"/>
            <a:r>
              <a:rPr lang="en-CA" altLang="en-US" sz="1400" dirty="0"/>
              <a:t>SAE password identifiers follow-up – doc 11-23/1576 – Harkins (HPE)</a:t>
            </a:r>
          </a:p>
          <a:p>
            <a:pPr lvl="2"/>
            <a:r>
              <a:rPr lang="en-CA" altLang="en-US" sz="1400" dirty="0"/>
              <a:t>Discussion on searchable terms – </a:t>
            </a:r>
            <a:r>
              <a:rPr lang="en-CA" altLang="en-US" sz="1400" dirty="0" err="1"/>
              <a:t>dov</a:t>
            </a:r>
            <a:r>
              <a:rPr lang="en-CA" altLang="en-US" sz="1400" dirty="0"/>
              <a:t> 11-23/1625 – Stacey (Intel)</a:t>
            </a:r>
          </a:p>
          <a:p>
            <a:pPr lvl="2"/>
            <a:r>
              <a:rPr lang="en-CA" altLang="en-US" sz="1400" dirty="0"/>
              <a:t>Comment feedback – doc 11-23/1546 – Rison (Samsung)</a:t>
            </a:r>
          </a:p>
          <a:p>
            <a:pPr lvl="1"/>
            <a:r>
              <a:rPr lang="en-CA" altLang="en-US" sz="1400" dirty="0"/>
              <a:t>Motions</a:t>
            </a:r>
            <a:endParaRPr lang="en-CA" sz="1400" dirty="0"/>
          </a:p>
          <a:p>
            <a:pPr lvl="1"/>
            <a:r>
              <a:rPr lang="en-CA" altLang="en-US" sz="1400" dirty="0"/>
              <a:t>Teleconferences, </a:t>
            </a:r>
            <a:r>
              <a:rPr lang="en-CA" altLang="en-US" sz="1400" dirty="0" err="1"/>
              <a:t>Adhoc</a:t>
            </a:r>
            <a:r>
              <a:rPr lang="en-CA" altLang="en-US" sz="1400" dirty="0"/>
              <a:t>, Plans for November</a:t>
            </a:r>
          </a:p>
          <a:p>
            <a:pPr lvl="1"/>
            <a:r>
              <a:rPr lang="en-CA" altLang="en-US" sz="1400" dirty="0" err="1"/>
              <a:t>AoB</a:t>
            </a:r>
            <a:endParaRPr lang="en-CA" altLang="en-US" sz="1400" dirty="0"/>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July Plenary: </a:t>
            </a:r>
          </a:p>
          <a:p>
            <a:pPr marL="0" indent="0">
              <a:lnSpc>
                <a:spcPct val="80000"/>
              </a:lnSpc>
              <a:buNone/>
            </a:pPr>
            <a:r>
              <a:rPr lang="en-US" altLang="en-US" sz="2000" dirty="0"/>
              <a:t>	</a:t>
            </a:r>
            <a:r>
              <a:rPr lang="en-US" altLang="en-US" sz="2000" b="0" dirty="0">
                <a:hlinkClick r:id="rId2"/>
              </a:rPr>
              <a:t>https://mentor.ieee.org/802.11/dcn/23/11-23-1208-01-000m-minutes-for-revme-2023-july-802-plenary-berlin.docx</a:t>
            </a:r>
            <a:r>
              <a:rPr lang="en-US" altLang="en-US" sz="2000" b="0" dirty="0"/>
              <a:t> </a:t>
            </a:r>
          </a:p>
          <a:p>
            <a:pPr marL="0" indent="0">
              <a:lnSpc>
                <a:spcPct val="80000"/>
              </a:lnSpc>
              <a:buNone/>
            </a:pPr>
            <a:endParaRPr lang="en-CA" dirty="0"/>
          </a:p>
          <a:p>
            <a:pPr marL="0" indent="0">
              <a:lnSpc>
                <a:spcPct val="80000"/>
              </a:lnSpc>
              <a:buNone/>
            </a:pPr>
            <a:r>
              <a:rPr lang="en-CA" dirty="0"/>
              <a:t>Moved: Jon Rosdahl</a:t>
            </a:r>
          </a:p>
          <a:p>
            <a:pPr marL="0" indent="0">
              <a:buNone/>
            </a:pPr>
            <a:r>
              <a:rPr lang="en-CA" dirty="0"/>
              <a:t>Seconded: Stephen McCann</a:t>
            </a:r>
          </a:p>
          <a:p>
            <a:pPr marL="0" indent="0">
              <a:buNone/>
            </a:pPr>
            <a:r>
              <a:rPr lang="en-CA" dirty="0"/>
              <a:t>Results: Unanimous. 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F0"/>
                </a:solidFill>
              </a:rPr>
              <a:t>Feb 2024 – D5.0 Recirculation SA Ballot (roll-in of published amendment 11az, 11bd, 11bc, 11bb)</a:t>
            </a:r>
          </a:p>
          <a:p>
            <a:pPr>
              <a:lnSpc>
                <a:spcPct val="80000"/>
              </a:lnSpc>
            </a:pPr>
            <a:r>
              <a:rPr lang="en-US" altLang="en-US" sz="1800" dirty="0">
                <a:solidFill>
                  <a:srgbClr val="00B0F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November 6, 20</a:t>
            </a:r>
          </a:p>
          <a:p>
            <a:pPr>
              <a:lnSpc>
                <a:spcPct val="80000"/>
              </a:lnSpc>
            </a:pPr>
            <a:r>
              <a:rPr lang="en-US" altLang="en-US" sz="2000" dirty="0" err="1"/>
              <a:t>Adhoc</a:t>
            </a:r>
            <a:r>
              <a:rPr lang="en-US" altLang="en-US" sz="2000" dirty="0"/>
              <a:t>: </a:t>
            </a:r>
          </a:p>
          <a:p>
            <a:pPr lvl="1">
              <a:lnSpc>
                <a:spcPct val="80000"/>
              </a:lnSpc>
            </a:pPr>
            <a:r>
              <a:rPr lang="en-US" altLang="en-US" sz="1600" dirty="0"/>
              <a:t>Reminder: Toronto </a:t>
            </a:r>
            <a:r>
              <a:rPr lang="en-US" altLang="en-US" sz="1600" dirty="0" err="1"/>
              <a:t>adhoc</a:t>
            </a:r>
            <a:r>
              <a:rPr lang="en-US" altLang="en-US" sz="1600" dirty="0"/>
              <a:t> – Oct 10-12</a:t>
            </a:r>
          </a:p>
          <a:p>
            <a:pPr lvl="1">
              <a:lnSpc>
                <a:spcPct val="80000"/>
              </a:lnSpc>
            </a:pPr>
            <a:r>
              <a:rPr lang="en-US" altLang="en-US" sz="1600" dirty="0"/>
              <a:t>Authorize an </a:t>
            </a:r>
            <a:r>
              <a:rPr lang="en-US" altLang="en-US" sz="1600" dirty="0" err="1"/>
              <a:t>adhoc</a:t>
            </a:r>
            <a:r>
              <a:rPr lang="en-US" altLang="en-US" sz="1600" dirty="0"/>
              <a:t> for December?</a:t>
            </a:r>
          </a:p>
          <a:p>
            <a:pPr>
              <a:lnSpc>
                <a:spcPct val="80000"/>
              </a:lnSpc>
            </a:pPr>
            <a:r>
              <a:rPr lang="en-US" altLang="en-US" sz="2000" dirty="0"/>
              <a:t>For the November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111930</TotalTime>
  <Words>2151</Words>
  <Application>Microsoft Office PowerPoint</Application>
  <PresentationFormat>Widescreen</PresentationFormat>
  <Paragraphs>234</Paragraphs>
  <Slides>20</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September 802 plenary session</vt:lpstr>
      <vt:lpstr>Chair’s welcome and Patent Reminder</vt:lpstr>
      <vt:lpstr>REVme Agenda</vt:lpstr>
      <vt:lpstr>REVme Agenda</vt:lpstr>
      <vt:lpstr>REVme minutes approval</vt:lpstr>
      <vt:lpstr>TGme Timeline</vt:lpstr>
      <vt:lpstr>Teleconference/Meeting plan</vt:lpstr>
      <vt:lpstr>Adhoc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4622</cp:revision>
  <cp:lastPrinted>2014-11-04T15:04:57Z</cp:lastPrinted>
  <dcterms:created xsi:type="dcterms:W3CDTF">2007-04-17T18:10:23Z</dcterms:created>
  <dcterms:modified xsi:type="dcterms:W3CDTF">2023-09-13T21:53:48Z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