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34" r:id="rId4"/>
    <p:sldMasterId id="2147483744" r:id="rId5"/>
  </p:sldMasterIdLst>
  <p:notesMasterIdLst>
    <p:notesMasterId r:id="rId29"/>
  </p:notesMasterIdLst>
  <p:handoutMasterIdLst>
    <p:handoutMasterId r:id="rId30"/>
  </p:handoutMasterIdLst>
  <p:sldIdLst>
    <p:sldId id="256" r:id="rId6"/>
    <p:sldId id="257" r:id="rId7"/>
    <p:sldId id="265" r:id="rId8"/>
    <p:sldId id="394" r:id="rId9"/>
    <p:sldId id="561" r:id="rId10"/>
    <p:sldId id="562" r:id="rId11"/>
    <p:sldId id="258" r:id="rId12"/>
    <p:sldId id="259" r:id="rId13"/>
    <p:sldId id="260" r:id="rId14"/>
    <p:sldId id="261" r:id="rId15"/>
    <p:sldId id="262" r:id="rId16"/>
    <p:sldId id="263" r:id="rId17"/>
    <p:sldId id="563" r:id="rId18"/>
    <p:sldId id="564" r:id="rId19"/>
    <p:sldId id="486" r:id="rId20"/>
    <p:sldId id="559" r:id="rId21"/>
    <p:sldId id="283" r:id="rId22"/>
    <p:sldId id="528" r:id="rId23"/>
    <p:sldId id="554" r:id="rId24"/>
    <p:sldId id="543" r:id="rId25"/>
    <p:sldId id="565" r:id="rId26"/>
    <p:sldId id="513" r:id="rId27"/>
    <p:sldId id="264" r:id="rId28"/>
  </p:sldIdLst>
  <p:sldSz cx="12192000" cy="6858000"/>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521415D9-36F7-43E2-AB2F-B90AF26B5E84}">
      <p14:sectionLst xmlns:p14="http://schemas.microsoft.com/office/powerpoint/2010/main">
        <p14:section name="Monday Opening Plenary" id="{DFA654AF-9022-4599-BB81-5CEF1DAC50DC}">
          <p14:sldIdLst>
            <p14:sldId id="256"/>
            <p14:sldId id="257"/>
            <p14:sldId id="265"/>
            <p14:sldId id="394"/>
            <p14:sldId id="561"/>
            <p14:sldId id="562"/>
            <p14:sldId id="258"/>
            <p14:sldId id="259"/>
            <p14:sldId id="260"/>
            <p14:sldId id="261"/>
            <p14:sldId id="262"/>
            <p14:sldId id="263"/>
            <p14:sldId id="563"/>
            <p14:sldId id="564"/>
            <p14:sldId id="486"/>
            <p14:sldId id="559"/>
          </p14:sldIdLst>
        </p14:section>
        <p14:section name="Closing Plenary" id="{BB49951C-DAD2-492A-A499-C494C1B632FE}">
          <p14:sldIdLst>
            <p14:sldId id="283"/>
            <p14:sldId id="528"/>
            <p14:sldId id="554"/>
            <p14:sldId id="543"/>
            <p14:sldId id="565"/>
            <p14:sldId id="51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E9A9DBE-D060-4F88-968A-EF28E3A37469}" v="10" dt="2023-09-11T13:45:33.54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9742" autoAdjust="0"/>
    <p:restoredTop sz="83962" autoAdjust="0"/>
  </p:normalViewPr>
  <p:slideViewPr>
    <p:cSldViewPr>
      <p:cViewPr varScale="1">
        <p:scale>
          <a:sx n="71" d="100"/>
          <a:sy n="71" d="100"/>
        </p:scale>
        <p:origin x="84" y="34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handoutMaster" Target="handoutMasters/handoutMaster1.xml"/><Relationship Id="rId35" Type="http://schemas.microsoft.com/office/2015/10/relationships/revisionInfo" Target="revisionInfo.xml"/><Relationship Id="rId8" Type="http://schemas.openxmlformats.org/officeDocument/2006/relationships/slide" Target="slides/slide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802.11-23/1340r1</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September 2023</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802.11-23/1340r1</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September 2023</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802.11-23/1340r1</a:t>
            </a:r>
          </a:p>
        </p:txBody>
      </p:sp>
      <p:sp>
        <p:nvSpPr>
          <p:cNvPr id="5" name="Rectangle 3"/>
          <p:cNvSpPr>
            <a:spLocks noGrp="1" noChangeArrowheads="1"/>
          </p:cNvSpPr>
          <p:nvPr>
            <p:ph type="dt"/>
          </p:nvPr>
        </p:nvSpPr>
        <p:spPr>
          <a:ln/>
        </p:spPr>
        <p:txBody>
          <a:bodyPr/>
          <a:lstStyle/>
          <a:p>
            <a:r>
              <a:rPr lang="en-US"/>
              <a:t>September 2023</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r>
              <a:rPr lang="en-US" dirty="0"/>
              <a:t>.</a:t>
            </a:r>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11" name="Google Shape;111;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p9:notes"/>
          <p:cNvSpPr>
            <a:spLocks noGrp="1" noRot="1" noChangeAspect="1"/>
          </p:cNvSpPr>
          <p:nvPr>
            <p:ph type="sldImg" idx="2"/>
          </p:nvPr>
        </p:nvSpPr>
        <p:spPr>
          <a:xfrm>
            <a:off x="381188"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18" name="Google Shape;118;p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p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24" name="Google Shape;124;p1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802.11-23/1340r1</a:t>
            </a:r>
            <a:endParaRPr lang="en-US" dirty="0"/>
          </a:p>
        </p:txBody>
      </p:sp>
      <p:sp>
        <p:nvSpPr>
          <p:cNvPr id="5" name="Date Placeholder 4"/>
          <p:cNvSpPr>
            <a:spLocks noGrp="1"/>
          </p:cNvSpPr>
          <p:nvPr>
            <p:ph type="dt" idx="11"/>
          </p:nvPr>
        </p:nvSpPr>
        <p:spPr/>
        <p:txBody>
          <a:bodyPr/>
          <a:lstStyle/>
          <a:p>
            <a:r>
              <a:rPr lang="en-US"/>
              <a:t>September 2023</a:t>
            </a:r>
            <a:endParaRPr lang="en-US" dirty="0"/>
          </a:p>
        </p:txBody>
      </p:sp>
      <p:sp>
        <p:nvSpPr>
          <p:cNvPr id="6" name="Footer Placeholder 5"/>
          <p:cNvSpPr>
            <a:spLocks noGrp="1"/>
          </p:cNvSpPr>
          <p:nvPr>
            <p:ph type="ftr" idx="12"/>
          </p:nvPr>
        </p:nvSpPr>
        <p:spPr/>
        <p:txBody>
          <a:bodyPr/>
          <a:lstStyle/>
          <a:p>
            <a:r>
              <a:rPr lang="en-US" dirty="0"/>
              <a:t>Jon Rosdahl, Qualcomm</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301359816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Show of Hands of those in the room.</a:t>
            </a:r>
          </a:p>
        </p:txBody>
      </p:sp>
      <p:sp>
        <p:nvSpPr>
          <p:cNvPr id="4" name="Header Placeholder 3"/>
          <p:cNvSpPr>
            <a:spLocks noGrp="1"/>
          </p:cNvSpPr>
          <p:nvPr>
            <p:ph type="hdr"/>
          </p:nvPr>
        </p:nvSpPr>
        <p:spPr/>
        <p:txBody>
          <a:bodyPr/>
          <a:lstStyle/>
          <a:p>
            <a:r>
              <a:rPr lang="en-US"/>
              <a:t>doc.: IEEE 802.11-23/1340r1</a:t>
            </a:r>
          </a:p>
        </p:txBody>
      </p:sp>
      <p:sp>
        <p:nvSpPr>
          <p:cNvPr id="5" name="Date Placeholder 4"/>
          <p:cNvSpPr>
            <a:spLocks noGrp="1"/>
          </p:cNvSpPr>
          <p:nvPr>
            <p:ph type="dt"/>
          </p:nvPr>
        </p:nvSpPr>
        <p:spPr/>
        <p:txBody>
          <a:bodyPr/>
          <a:lstStyle/>
          <a:p>
            <a:r>
              <a:rPr lang="en-US"/>
              <a:t>September 2023</a:t>
            </a:r>
          </a:p>
        </p:txBody>
      </p:sp>
      <p:sp>
        <p:nvSpPr>
          <p:cNvPr id="6" name="Footer Placeholder 5"/>
          <p:cNvSpPr>
            <a:spLocks noGrp="1"/>
          </p:cNvSpPr>
          <p:nvPr>
            <p:ph type="ftr"/>
          </p:nvPr>
        </p:nvSpPr>
        <p:spPr/>
        <p:txBody>
          <a:bodyPr/>
          <a:lstStyle/>
          <a:p>
            <a:r>
              <a:rPr lang="en-US"/>
              <a:t>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379354347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802.11-23/1340r1</a:t>
            </a:r>
            <a:endParaRPr lang="en-US" dirty="0"/>
          </a:p>
        </p:txBody>
      </p:sp>
      <p:sp>
        <p:nvSpPr>
          <p:cNvPr id="5" name="Rectangle 3"/>
          <p:cNvSpPr>
            <a:spLocks noGrp="1" noChangeArrowheads="1"/>
          </p:cNvSpPr>
          <p:nvPr>
            <p:ph type="dt"/>
          </p:nvPr>
        </p:nvSpPr>
        <p:spPr>
          <a:ln/>
        </p:spPr>
        <p:txBody>
          <a:bodyPr/>
          <a:lstStyle/>
          <a:p>
            <a:r>
              <a:rPr lang="en-US"/>
              <a:t>September 2023</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21</a:t>
            </a:fld>
            <a:endParaRPr lang="en-US" dirty="0"/>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pPr lvl="0"/>
            <a:r>
              <a:rPr lang="en-US" sz="800" dirty="0"/>
              <a:t>Future Wireless Interim Meetings: review and status Sept 1, 2023</a:t>
            </a:r>
          </a:p>
          <a:p>
            <a:pPr lvl="0"/>
            <a:r>
              <a:rPr lang="en-US" sz="800" dirty="0"/>
              <a:t>	In General, Each year one Session must be Non-NA/US – Odd years Asia – Even Years Europe</a:t>
            </a:r>
          </a:p>
          <a:p>
            <a:pPr lvl="1"/>
            <a:r>
              <a:rPr lang="en-US" sz="800" dirty="0"/>
              <a:t>2023 September 10-15 – Grand Hyatt, Atlanta Buckhead – Contract executed (802WFIN-21/1r0)</a:t>
            </a:r>
          </a:p>
          <a:p>
            <a:pPr lvl="1"/>
            <a:r>
              <a:rPr lang="en-US" sz="800" dirty="0"/>
              <a:t>2024 January 14-19 – Hilton Panama, Panama – Contract executed (802WFIN-21/31r0)</a:t>
            </a:r>
          </a:p>
          <a:p>
            <a:pPr lvl="1"/>
            <a:r>
              <a:rPr lang="en-US" sz="800" dirty="0"/>
              <a:t>2024 May 12-17 - Warsaw Marriott, Warsaw, Poland– in negotiations</a:t>
            </a:r>
          </a:p>
          <a:p>
            <a:pPr lvl="1"/>
            <a:r>
              <a:rPr lang="en-US" sz="800" dirty="0"/>
              <a:t>2024 Sept 8-13 - Hilton Waikoloa Village – Contract executed (802WFIN-20/12r0)</a:t>
            </a:r>
          </a:p>
          <a:p>
            <a:pPr lvl="1"/>
            <a:r>
              <a:rPr lang="en-US" sz="800" dirty="0"/>
              <a:t>2025 Jan 12-17 – Kobe, Japan – in negotiations</a:t>
            </a:r>
          </a:p>
          <a:p>
            <a:pPr lvl="1"/>
            <a:r>
              <a:rPr lang="en-US" sz="800" dirty="0"/>
              <a:t>2025 May 11-16 – Open – Target Europe - RFP</a:t>
            </a:r>
          </a:p>
          <a:p>
            <a:pPr lvl="1"/>
            <a:r>
              <a:rPr lang="en-US" sz="800" dirty="0"/>
              <a:t>2025 Sept 9-14 - Hilton Waikoloa Village, Waikoloa, HI – Contract executed (802WFIN-22-0007r0)</a:t>
            </a:r>
          </a:p>
          <a:p>
            <a:pPr lvl="1"/>
            <a:r>
              <a:rPr lang="en-US" sz="800" dirty="0"/>
              <a:t>2026 Jan 11-16 – RFP – Open (NA/Asia)</a:t>
            </a:r>
          </a:p>
          <a:p>
            <a:pPr lvl="1"/>
            <a:r>
              <a:rPr lang="en-US" sz="800" dirty="0"/>
              <a:t>2026 May 10-15– RFP – Open (Asia/NA)</a:t>
            </a:r>
          </a:p>
          <a:p>
            <a:pPr lvl="1"/>
            <a:r>
              <a:rPr lang="en-US" sz="800" dirty="0"/>
              <a:t>2026 Sept 13-18 Hilton Waikoloa Village, Waikoloa, HI – Contract executed (802WFIN-22-0008r0)</a:t>
            </a:r>
          </a:p>
          <a:p>
            <a:pPr lvl="1"/>
            <a:r>
              <a:rPr lang="en-US" sz="800" dirty="0"/>
              <a:t>2027 Jan 10-15 – RFP – Open (NA/Asia)</a:t>
            </a:r>
          </a:p>
          <a:p>
            <a:pPr lvl="1"/>
            <a:r>
              <a:rPr lang="en-US" sz="800" dirty="0"/>
              <a:t>2027 May 9-14 – RFP – Open (Asia/NA)</a:t>
            </a:r>
          </a:p>
          <a:p>
            <a:pPr marL="742950" marR="0" lvl="1" indent="-28575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800" dirty="0"/>
              <a:t>2027 Sept 12-17 – RFP </a:t>
            </a:r>
            <a:r>
              <a:rPr lang="en-US" sz="1100" dirty="0"/>
              <a:t>– Open (NA/Asia)</a:t>
            </a:r>
          </a:p>
          <a:p>
            <a:pPr marL="742950" marR="0" lvl="1" indent="-28575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100" dirty="0"/>
          </a:p>
          <a:p>
            <a:pPr lvl="1"/>
            <a:endParaRPr lang="en-US" sz="1100" dirty="0"/>
          </a:p>
        </p:txBody>
      </p:sp>
    </p:spTree>
    <p:extLst>
      <p:ext uri="{BB962C8B-B14F-4D97-AF65-F5344CB8AC3E}">
        <p14:creationId xmlns:p14="http://schemas.microsoft.com/office/powerpoint/2010/main" val="375850521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802.11-23/1340r1</a:t>
            </a:r>
          </a:p>
        </p:txBody>
      </p:sp>
      <p:sp>
        <p:nvSpPr>
          <p:cNvPr id="5" name="Rectangle 3"/>
          <p:cNvSpPr>
            <a:spLocks noGrp="1" noChangeArrowheads="1"/>
          </p:cNvSpPr>
          <p:nvPr>
            <p:ph type="dt"/>
          </p:nvPr>
        </p:nvSpPr>
        <p:spPr>
          <a:ln/>
        </p:spPr>
        <p:txBody>
          <a:bodyPr/>
          <a:lstStyle/>
          <a:p>
            <a:r>
              <a:rPr lang="en-US"/>
              <a:t>September 2023</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23</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802.11-23/1340r1</a:t>
            </a:r>
          </a:p>
        </p:txBody>
      </p:sp>
      <p:sp>
        <p:nvSpPr>
          <p:cNvPr id="5" name="Rectangle 3"/>
          <p:cNvSpPr>
            <a:spLocks noGrp="1" noChangeArrowheads="1"/>
          </p:cNvSpPr>
          <p:nvPr>
            <p:ph type="dt"/>
          </p:nvPr>
        </p:nvSpPr>
        <p:spPr>
          <a:ln/>
        </p:spPr>
        <p:txBody>
          <a:bodyPr/>
          <a:lstStyle/>
          <a:p>
            <a:r>
              <a:rPr lang="en-US"/>
              <a:t>September 2023</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5" name="Google Shape;65;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g27c30aa6ca8_0_0:notes"/>
          <p:cNvSpPr>
            <a:spLocks noGrp="1" noRot="1" noChangeAspect="1"/>
          </p:cNvSpPr>
          <p:nvPr>
            <p:ph type="sldImg" idx="2"/>
          </p:nvPr>
        </p:nvSpPr>
        <p:spPr>
          <a:xfrm>
            <a:off x="381188"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2" name="Google Shape;72;g27c30aa6ca8_0_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Google Shape;78;p2:notes"/>
          <p:cNvSpPr>
            <a:spLocks noGrp="1" noRot="1" noChangeAspect="1"/>
          </p:cNvSpPr>
          <p:nvPr>
            <p:ph type="sldImg" idx="2"/>
          </p:nvPr>
        </p:nvSpPr>
        <p:spPr>
          <a:xfrm>
            <a:off x="381188"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9" name="Google Shape;79;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Google Shape;84;p3:notes"/>
          <p:cNvSpPr>
            <a:spLocks noGrp="1" noRot="1" noChangeAspect="1"/>
          </p:cNvSpPr>
          <p:nvPr>
            <p:ph type="sldImg" idx="2"/>
          </p:nvPr>
        </p:nvSpPr>
        <p:spPr>
          <a:xfrm>
            <a:off x="381188"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5" name="Google Shape;85;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p4:notes"/>
          <p:cNvSpPr>
            <a:spLocks noGrp="1" noRot="1" noChangeAspect="1"/>
          </p:cNvSpPr>
          <p:nvPr>
            <p:ph type="sldImg" idx="2"/>
          </p:nvPr>
        </p:nvSpPr>
        <p:spPr>
          <a:xfrm>
            <a:off x="381188"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1" name="Google Shape;91;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p5:notes"/>
          <p:cNvSpPr>
            <a:spLocks noGrp="1" noRot="1" noChangeAspect="1"/>
          </p:cNvSpPr>
          <p:nvPr>
            <p:ph type="sldImg" idx="2"/>
          </p:nvPr>
        </p:nvSpPr>
        <p:spPr>
          <a:xfrm>
            <a:off x="381188"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9" name="Google Shape;99;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05" name="Google Shape;105;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r>
              <a:rPr lang="en-US"/>
              <a:t>September 2023</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DE40C9FC-4879-4F20-9ECA-A574A90476B7}" type="slidenum">
              <a:rPr lang="en-GB" smtClean="0"/>
              <a:pPr/>
              <a:t>‹#›</a:t>
            </a:fld>
            <a:endParaRPr lang="en-GB"/>
          </a:p>
        </p:txBody>
      </p:sp>
    </p:spTree>
    <p:extLst>
      <p:ext uri="{BB962C8B-B14F-4D97-AF65-F5344CB8AC3E}">
        <p14:creationId xmlns:p14="http://schemas.microsoft.com/office/powerpoint/2010/main" val="1900627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9"/>
        <p:cNvGrpSpPr/>
        <p:nvPr/>
      </p:nvGrpSpPr>
      <p:grpSpPr>
        <a:xfrm>
          <a:off x="0" y="0"/>
          <a:ext cx="0" cy="0"/>
          <a:chOff x="0" y="0"/>
          <a:chExt cx="0" cy="0"/>
        </a:xfrm>
      </p:grpSpPr>
      <p:sp>
        <p:nvSpPr>
          <p:cNvPr id="10" name="Google Shape;10;p13"/>
          <p:cNvSpPr/>
          <p:nvPr/>
        </p:nvSpPr>
        <p:spPr>
          <a:xfrm flipH="1">
            <a:off x="10995200" y="5661233"/>
            <a:ext cx="1196800" cy="1196800"/>
          </a:xfrm>
          <a:prstGeom prst="rtTriangle">
            <a:avLst/>
          </a:prstGeom>
          <a:solidFill>
            <a:schemeClr val="lt1"/>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1" name="Google Shape;11;p13"/>
          <p:cNvSpPr/>
          <p:nvPr/>
        </p:nvSpPr>
        <p:spPr>
          <a:xfrm flipH="1">
            <a:off x="10995200" y="5661167"/>
            <a:ext cx="1196800" cy="1196800"/>
          </a:xfrm>
          <a:prstGeom prst="round1Rect">
            <a:avLst>
              <a:gd name="adj" fmla="val 16667"/>
            </a:avLst>
          </a:prstGeom>
          <a:solidFill>
            <a:schemeClr val="lt1">
              <a:alpha val="65098"/>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2" name="Google Shape;12;p13"/>
          <p:cNvSpPr txBox="1">
            <a:spLocks noGrp="1"/>
          </p:cNvSpPr>
          <p:nvPr>
            <p:ph type="ctrTitle"/>
          </p:nvPr>
        </p:nvSpPr>
        <p:spPr>
          <a:xfrm>
            <a:off x="520700" y="2425700"/>
            <a:ext cx="10962800" cy="12448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4800"/>
              <a:buNone/>
              <a:defRPr sz="6400"/>
            </a:lvl1pPr>
            <a:lvl2pPr lvl="1" algn="l">
              <a:lnSpc>
                <a:spcPct val="100000"/>
              </a:lnSpc>
              <a:spcBef>
                <a:spcPts val="0"/>
              </a:spcBef>
              <a:spcAft>
                <a:spcPts val="0"/>
              </a:spcAft>
              <a:buSzPts val="4800"/>
              <a:buNone/>
              <a:defRPr sz="6400"/>
            </a:lvl2pPr>
            <a:lvl3pPr lvl="2" algn="l">
              <a:lnSpc>
                <a:spcPct val="100000"/>
              </a:lnSpc>
              <a:spcBef>
                <a:spcPts val="0"/>
              </a:spcBef>
              <a:spcAft>
                <a:spcPts val="0"/>
              </a:spcAft>
              <a:buSzPts val="4800"/>
              <a:buNone/>
              <a:defRPr sz="6400"/>
            </a:lvl3pPr>
            <a:lvl4pPr lvl="3" algn="l">
              <a:lnSpc>
                <a:spcPct val="100000"/>
              </a:lnSpc>
              <a:spcBef>
                <a:spcPts val="0"/>
              </a:spcBef>
              <a:spcAft>
                <a:spcPts val="0"/>
              </a:spcAft>
              <a:buSzPts val="4800"/>
              <a:buNone/>
              <a:defRPr sz="6400"/>
            </a:lvl4pPr>
            <a:lvl5pPr lvl="4" algn="l">
              <a:lnSpc>
                <a:spcPct val="100000"/>
              </a:lnSpc>
              <a:spcBef>
                <a:spcPts val="0"/>
              </a:spcBef>
              <a:spcAft>
                <a:spcPts val="0"/>
              </a:spcAft>
              <a:buSzPts val="4800"/>
              <a:buNone/>
              <a:defRPr sz="6400"/>
            </a:lvl5pPr>
            <a:lvl6pPr lvl="5" algn="l">
              <a:lnSpc>
                <a:spcPct val="100000"/>
              </a:lnSpc>
              <a:spcBef>
                <a:spcPts val="0"/>
              </a:spcBef>
              <a:spcAft>
                <a:spcPts val="0"/>
              </a:spcAft>
              <a:buSzPts val="4800"/>
              <a:buNone/>
              <a:defRPr sz="6400"/>
            </a:lvl6pPr>
            <a:lvl7pPr lvl="6" algn="l">
              <a:lnSpc>
                <a:spcPct val="100000"/>
              </a:lnSpc>
              <a:spcBef>
                <a:spcPts val="0"/>
              </a:spcBef>
              <a:spcAft>
                <a:spcPts val="0"/>
              </a:spcAft>
              <a:buSzPts val="4800"/>
              <a:buNone/>
              <a:defRPr sz="6400"/>
            </a:lvl7pPr>
            <a:lvl8pPr lvl="7" algn="l">
              <a:lnSpc>
                <a:spcPct val="100000"/>
              </a:lnSpc>
              <a:spcBef>
                <a:spcPts val="0"/>
              </a:spcBef>
              <a:spcAft>
                <a:spcPts val="0"/>
              </a:spcAft>
              <a:buSzPts val="4800"/>
              <a:buNone/>
              <a:defRPr sz="6400"/>
            </a:lvl8pPr>
            <a:lvl9pPr lvl="8" algn="l">
              <a:lnSpc>
                <a:spcPct val="100000"/>
              </a:lnSpc>
              <a:spcBef>
                <a:spcPts val="0"/>
              </a:spcBef>
              <a:spcAft>
                <a:spcPts val="0"/>
              </a:spcAft>
              <a:buSzPts val="4800"/>
              <a:buNone/>
              <a:defRPr sz="6400"/>
            </a:lvl9pPr>
          </a:lstStyle>
          <a:p>
            <a:endParaRPr/>
          </a:p>
        </p:txBody>
      </p:sp>
      <p:sp>
        <p:nvSpPr>
          <p:cNvPr id="13" name="Google Shape;13;p13"/>
          <p:cNvSpPr txBox="1">
            <a:spLocks noGrp="1"/>
          </p:cNvSpPr>
          <p:nvPr>
            <p:ph type="subTitle" idx="1"/>
          </p:nvPr>
        </p:nvSpPr>
        <p:spPr>
          <a:xfrm>
            <a:off x="520700" y="3718840"/>
            <a:ext cx="10962800" cy="5772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Clr>
                <a:schemeClr val="lt1"/>
              </a:buClr>
              <a:buSzPts val="1800"/>
              <a:buNone/>
              <a:defRPr>
                <a:solidFill>
                  <a:schemeClr val="lt1"/>
                </a:solidFill>
              </a:defRPr>
            </a:lvl1pPr>
            <a:lvl2pPr lvl="1" algn="l">
              <a:lnSpc>
                <a:spcPct val="100000"/>
              </a:lnSpc>
              <a:spcBef>
                <a:spcPts val="0"/>
              </a:spcBef>
              <a:spcAft>
                <a:spcPts val="0"/>
              </a:spcAft>
              <a:buClr>
                <a:schemeClr val="lt1"/>
              </a:buClr>
              <a:buSzPts val="1800"/>
              <a:buNone/>
              <a:defRPr sz="2400">
                <a:solidFill>
                  <a:schemeClr val="lt1"/>
                </a:solidFill>
              </a:defRPr>
            </a:lvl2pPr>
            <a:lvl3pPr lvl="2" algn="l">
              <a:lnSpc>
                <a:spcPct val="100000"/>
              </a:lnSpc>
              <a:spcBef>
                <a:spcPts val="0"/>
              </a:spcBef>
              <a:spcAft>
                <a:spcPts val="0"/>
              </a:spcAft>
              <a:buClr>
                <a:schemeClr val="lt1"/>
              </a:buClr>
              <a:buSzPts val="1800"/>
              <a:buNone/>
              <a:defRPr sz="2400">
                <a:solidFill>
                  <a:schemeClr val="lt1"/>
                </a:solidFill>
              </a:defRPr>
            </a:lvl3pPr>
            <a:lvl4pPr lvl="3" algn="l">
              <a:lnSpc>
                <a:spcPct val="100000"/>
              </a:lnSpc>
              <a:spcBef>
                <a:spcPts val="0"/>
              </a:spcBef>
              <a:spcAft>
                <a:spcPts val="0"/>
              </a:spcAft>
              <a:buClr>
                <a:schemeClr val="lt1"/>
              </a:buClr>
              <a:buSzPts val="1800"/>
              <a:buNone/>
              <a:defRPr sz="2400">
                <a:solidFill>
                  <a:schemeClr val="lt1"/>
                </a:solidFill>
              </a:defRPr>
            </a:lvl4pPr>
            <a:lvl5pPr lvl="4" algn="l">
              <a:lnSpc>
                <a:spcPct val="100000"/>
              </a:lnSpc>
              <a:spcBef>
                <a:spcPts val="0"/>
              </a:spcBef>
              <a:spcAft>
                <a:spcPts val="0"/>
              </a:spcAft>
              <a:buClr>
                <a:schemeClr val="lt1"/>
              </a:buClr>
              <a:buSzPts val="1800"/>
              <a:buNone/>
              <a:defRPr sz="2400">
                <a:solidFill>
                  <a:schemeClr val="lt1"/>
                </a:solidFill>
              </a:defRPr>
            </a:lvl5pPr>
            <a:lvl6pPr lvl="5" algn="l">
              <a:lnSpc>
                <a:spcPct val="100000"/>
              </a:lnSpc>
              <a:spcBef>
                <a:spcPts val="0"/>
              </a:spcBef>
              <a:spcAft>
                <a:spcPts val="0"/>
              </a:spcAft>
              <a:buClr>
                <a:schemeClr val="lt1"/>
              </a:buClr>
              <a:buSzPts val="1800"/>
              <a:buNone/>
              <a:defRPr sz="2400">
                <a:solidFill>
                  <a:schemeClr val="lt1"/>
                </a:solidFill>
              </a:defRPr>
            </a:lvl6pPr>
            <a:lvl7pPr lvl="6" algn="l">
              <a:lnSpc>
                <a:spcPct val="100000"/>
              </a:lnSpc>
              <a:spcBef>
                <a:spcPts val="0"/>
              </a:spcBef>
              <a:spcAft>
                <a:spcPts val="0"/>
              </a:spcAft>
              <a:buClr>
                <a:schemeClr val="lt1"/>
              </a:buClr>
              <a:buSzPts val="1800"/>
              <a:buNone/>
              <a:defRPr sz="2400">
                <a:solidFill>
                  <a:schemeClr val="lt1"/>
                </a:solidFill>
              </a:defRPr>
            </a:lvl7pPr>
            <a:lvl8pPr lvl="7" algn="l">
              <a:lnSpc>
                <a:spcPct val="100000"/>
              </a:lnSpc>
              <a:spcBef>
                <a:spcPts val="0"/>
              </a:spcBef>
              <a:spcAft>
                <a:spcPts val="0"/>
              </a:spcAft>
              <a:buClr>
                <a:schemeClr val="lt1"/>
              </a:buClr>
              <a:buSzPts val="1800"/>
              <a:buNone/>
              <a:defRPr sz="2400">
                <a:solidFill>
                  <a:schemeClr val="lt1"/>
                </a:solidFill>
              </a:defRPr>
            </a:lvl8pPr>
            <a:lvl9pPr lvl="8" algn="l">
              <a:lnSpc>
                <a:spcPct val="100000"/>
              </a:lnSpc>
              <a:spcBef>
                <a:spcPts val="0"/>
              </a:spcBef>
              <a:spcAft>
                <a:spcPts val="0"/>
              </a:spcAft>
              <a:buClr>
                <a:schemeClr val="lt1"/>
              </a:buClr>
              <a:buSzPts val="1800"/>
              <a:buNone/>
              <a:defRPr sz="2400">
                <a:solidFill>
                  <a:schemeClr val="lt1"/>
                </a:solidFill>
              </a:defRPr>
            </a:lvl9pPr>
          </a:lstStyle>
          <a:p>
            <a:endParaRPr/>
          </a:p>
        </p:txBody>
      </p:sp>
      <p:sp>
        <p:nvSpPr>
          <p:cNvPr id="14" name="Google Shape;14;p13"/>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36838611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15"/>
        <p:cNvGrpSpPr/>
        <p:nvPr/>
      </p:nvGrpSpPr>
      <p:grpSpPr>
        <a:xfrm>
          <a:off x="0" y="0"/>
          <a:ext cx="0" cy="0"/>
          <a:chOff x="0" y="0"/>
          <a:chExt cx="0" cy="0"/>
        </a:xfrm>
      </p:grpSpPr>
      <p:sp>
        <p:nvSpPr>
          <p:cNvPr id="16" name="Google Shape;16;p14"/>
          <p:cNvSpPr/>
          <p:nvPr/>
        </p:nvSpPr>
        <p:spPr>
          <a:xfrm rot="10800000" flipH="1">
            <a:off x="0" y="2248000"/>
            <a:ext cx="12192000" cy="4610000"/>
          </a:xfrm>
          <a:prstGeom prst="rect">
            <a:avLst/>
          </a:prstGeom>
          <a:solidFill>
            <a:schemeClr val="accent4"/>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7" name="Google Shape;17;p14"/>
          <p:cNvSpPr/>
          <p:nvPr/>
        </p:nvSpPr>
        <p:spPr>
          <a:xfrm>
            <a:off x="0" y="2248000"/>
            <a:ext cx="12192000" cy="1448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8" name="Google Shape;18;p14"/>
          <p:cNvSpPr txBox="1">
            <a:spLocks noGrp="1"/>
          </p:cNvSpPr>
          <p:nvPr>
            <p:ph type="title"/>
          </p:nvPr>
        </p:nvSpPr>
        <p:spPr>
          <a:xfrm>
            <a:off x="629200" y="984967"/>
            <a:ext cx="10962800" cy="10236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3200"/>
              <a:buNone/>
              <a:defRPr/>
            </a:lvl1pPr>
            <a:lvl2pPr lvl="1" algn="l">
              <a:lnSpc>
                <a:spcPct val="100000"/>
              </a:lnSpc>
              <a:spcBef>
                <a:spcPts val="0"/>
              </a:spcBef>
              <a:spcAft>
                <a:spcPts val="0"/>
              </a:spcAft>
              <a:buSzPts val="3200"/>
              <a:buNone/>
              <a:defRPr/>
            </a:lvl2pPr>
            <a:lvl3pPr lvl="2" algn="l">
              <a:lnSpc>
                <a:spcPct val="100000"/>
              </a:lnSpc>
              <a:spcBef>
                <a:spcPts val="0"/>
              </a:spcBef>
              <a:spcAft>
                <a:spcPts val="0"/>
              </a:spcAft>
              <a:buSzPts val="3200"/>
              <a:buNone/>
              <a:defRPr/>
            </a:lvl3pPr>
            <a:lvl4pPr lvl="3" algn="l">
              <a:lnSpc>
                <a:spcPct val="100000"/>
              </a:lnSpc>
              <a:spcBef>
                <a:spcPts val="0"/>
              </a:spcBef>
              <a:spcAft>
                <a:spcPts val="0"/>
              </a:spcAft>
              <a:buSzPts val="3200"/>
              <a:buNone/>
              <a:defRPr/>
            </a:lvl4pPr>
            <a:lvl5pPr lvl="4" algn="l">
              <a:lnSpc>
                <a:spcPct val="100000"/>
              </a:lnSpc>
              <a:spcBef>
                <a:spcPts val="0"/>
              </a:spcBef>
              <a:spcAft>
                <a:spcPts val="0"/>
              </a:spcAft>
              <a:buSzPts val="3200"/>
              <a:buNone/>
              <a:defRPr/>
            </a:lvl5pPr>
            <a:lvl6pPr lvl="5" algn="l">
              <a:lnSpc>
                <a:spcPct val="100000"/>
              </a:lnSpc>
              <a:spcBef>
                <a:spcPts val="0"/>
              </a:spcBef>
              <a:spcAft>
                <a:spcPts val="0"/>
              </a:spcAft>
              <a:buSzPts val="3200"/>
              <a:buNone/>
              <a:defRPr/>
            </a:lvl6pPr>
            <a:lvl7pPr lvl="6" algn="l">
              <a:lnSpc>
                <a:spcPct val="100000"/>
              </a:lnSpc>
              <a:spcBef>
                <a:spcPts val="0"/>
              </a:spcBef>
              <a:spcAft>
                <a:spcPts val="0"/>
              </a:spcAft>
              <a:buSzPts val="3200"/>
              <a:buNone/>
              <a:defRPr/>
            </a:lvl7pPr>
            <a:lvl8pPr lvl="7" algn="l">
              <a:lnSpc>
                <a:spcPct val="100000"/>
              </a:lnSpc>
              <a:spcBef>
                <a:spcPts val="0"/>
              </a:spcBef>
              <a:spcAft>
                <a:spcPts val="0"/>
              </a:spcAft>
              <a:buSzPts val="3200"/>
              <a:buNone/>
              <a:defRPr/>
            </a:lvl8pPr>
            <a:lvl9pPr lvl="8" algn="l">
              <a:lnSpc>
                <a:spcPct val="100000"/>
              </a:lnSpc>
              <a:spcBef>
                <a:spcPts val="0"/>
              </a:spcBef>
              <a:spcAft>
                <a:spcPts val="0"/>
              </a:spcAft>
              <a:buSzPts val="3200"/>
              <a:buNone/>
              <a:defRPr/>
            </a:lvl9pPr>
          </a:lstStyle>
          <a:p>
            <a:endParaRPr/>
          </a:p>
        </p:txBody>
      </p:sp>
      <p:sp>
        <p:nvSpPr>
          <p:cNvPr id="19" name="Google Shape;19;p14"/>
          <p:cNvSpPr txBox="1">
            <a:spLocks noGrp="1"/>
          </p:cNvSpPr>
          <p:nvPr>
            <p:ph type="body" idx="1"/>
          </p:nvPr>
        </p:nvSpPr>
        <p:spPr>
          <a:xfrm>
            <a:off x="629200" y="2558767"/>
            <a:ext cx="5333200" cy="3613600"/>
          </a:xfrm>
          <a:prstGeom prst="rect">
            <a:avLst/>
          </a:prstGeom>
          <a:noFill/>
          <a:ln>
            <a:noFill/>
          </a:ln>
        </p:spPr>
        <p:txBody>
          <a:bodyPr spcFirstLastPara="1" wrap="square" lIns="91425" tIns="91425" rIns="91425" bIns="91425" anchor="t" anchorCtr="0">
            <a:noAutofit/>
          </a:bodyPr>
          <a:lstStyle>
            <a:lvl1pPr marL="609585" lvl="0" indent="-423323" algn="l">
              <a:lnSpc>
                <a:spcPct val="115000"/>
              </a:lnSpc>
              <a:spcBef>
                <a:spcPts val="0"/>
              </a:spcBef>
              <a:spcAft>
                <a:spcPts val="0"/>
              </a:spcAft>
              <a:buSzPts val="1400"/>
              <a:buChar char="●"/>
              <a:defRPr sz="1867"/>
            </a:lvl1pPr>
            <a:lvl2pPr marL="1219170" lvl="1" indent="-406390" algn="l">
              <a:lnSpc>
                <a:spcPct val="115000"/>
              </a:lnSpc>
              <a:spcBef>
                <a:spcPts val="2133"/>
              </a:spcBef>
              <a:spcAft>
                <a:spcPts val="0"/>
              </a:spcAft>
              <a:buSzPts val="1200"/>
              <a:buChar char="○"/>
              <a:defRPr sz="1600"/>
            </a:lvl2pPr>
            <a:lvl3pPr marL="1828754" lvl="2" indent="-406390" algn="l">
              <a:lnSpc>
                <a:spcPct val="115000"/>
              </a:lnSpc>
              <a:spcBef>
                <a:spcPts val="2133"/>
              </a:spcBef>
              <a:spcAft>
                <a:spcPts val="0"/>
              </a:spcAft>
              <a:buSzPts val="1200"/>
              <a:buChar char="■"/>
              <a:defRPr sz="1600"/>
            </a:lvl3pPr>
            <a:lvl4pPr marL="2438339" lvl="3" indent="-406390" algn="l">
              <a:lnSpc>
                <a:spcPct val="115000"/>
              </a:lnSpc>
              <a:spcBef>
                <a:spcPts val="2133"/>
              </a:spcBef>
              <a:spcAft>
                <a:spcPts val="0"/>
              </a:spcAft>
              <a:buSzPts val="1200"/>
              <a:buChar char="●"/>
              <a:defRPr sz="1600"/>
            </a:lvl4pPr>
            <a:lvl5pPr marL="3047924" lvl="4" indent="-406390" algn="l">
              <a:lnSpc>
                <a:spcPct val="115000"/>
              </a:lnSpc>
              <a:spcBef>
                <a:spcPts val="2133"/>
              </a:spcBef>
              <a:spcAft>
                <a:spcPts val="0"/>
              </a:spcAft>
              <a:buSzPts val="1200"/>
              <a:buChar char="○"/>
              <a:defRPr sz="1600"/>
            </a:lvl5pPr>
            <a:lvl6pPr marL="3657509" lvl="5" indent="-406390" algn="l">
              <a:lnSpc>
                <a:spcPct val="115000"/>
              </a:lnSpc>
              <a:spcBef>
                <a:spcPts val="2133"/>
              </a:spcBef>
              <a:spcAft>
                <a:spcPts val="0"/>
              </a:spcAft>
              <a:buSzPts val="1200"/>
              <a:buChar char="■"/>
              <a:defRPr sz="1600"/>
            </a:lvl6pPr>
            <a:lvl7pPr marL="4267093" lvl="6" indent="-406390" algn="l">
              <a:lnSpc>
                <a:spcPct val="115000"/>
              </a:lnSpc>
              <a:spcBef>
                <a:spcPts val="2133"/>
              </a:spcBef>
              <a:spcAft>
                <a:spcPts val="0"/>
              </a:spcAft>
              <a:buSzPts val="1200"/>
              <a:buChar char="●"/>
              <a:defRPr sz="1600"/>
            </a:lvl7pPr>
            <a:lvl8pPr marL="4876678" lvl="7" indent="-406390" algn="l">
              <a:lnSpc>
                <a:spcPct val="115000"/>
              </a:lnSpc>
              <a:spcBef>
                <a:spcPts val="2133"/>
              </a:spcBef>
              <a:spcAft>
                <a:spcPts val="0"/>
              </a:spcAft>
              <a:buSzPts val="1200"/>
              <a:buChar char="○"/>
              <a:defRPr sz="1600"/>
            </a:lvl8pPr>
            <a:lvl9pPr marL="5486263" lvl="8" indent="-406390" algn="l">
              <a:lnSpc>
                <a:spcPct val="115000"/>
              </a:lnSpc>
              <a:spcBef>
                <a:spcPts val="2133"/>
              </a:spcBef>
              <a:spcAft>
                <a:spcPts val="2133"/>
              </a:spcAft>
              <a:buSzPts val="1200"/>
              <a:buChar char="■"/>
              <a:defRPr sz="1600"/>
            </a:lvl9pPr>
          </a:lstStyle>
          <a:p>
            <a:endParaRPr/>
          </a:p>
        </p:txBody>
      </p:sp>
      <p:sp>
        <p:nvSpPr>
          <p:cNvPr id="20" name="Google Shape;20;p14"/>
          <p:cNvSpPr txBox="1">
            <a:spLocks noGrp="1"/>
          </p:cNvSpPr>
          <p:nvPr>
            <p:ph type="body" idx="2"/>
          </p:nvPr>
        </p:nvSpPr>
        <p:spPr>
          <a:xfrm>
            <a:off x="6259000" y="2558767"/>
            <a:ext cx="5333200" cy="3613600"/>
          </a:xfrm>
          <a:prstGeom prst="rect">
            <a:avLst/>
          </a:prstGeom>
          <a:noFill/>
          <a:ln>
            <a:noFill/>
          </a:ln>
        </p:spPr>
        <p:txBody>
          <a:bodyPr spcFirstLastPara="1" wrap="square" lIns="91425" tIns="91425" rIns="91425" bIns="91425" anchor="t" anchorCtr="0">
            <a:noAutofit/>
          </a:bodyPr>
          <a:lstStyle>
            <a:lvl1pPr marL="609585" lvl="0" indent="-423323" algn="l">
              <a:lnSpc>
                <a:spcPct val="115000"/>
              </a:lnSpc>
              <a:spcBef>
                <a:spcPts val="0"/>
              </a:spcBef>
              <a:spcAft>
                <a:spcPts val="0"/>
              </a:spcAft>
              <a:buSzPts val="1400"/>
              <a:buChar char="●"/>
              <a:defRPr sz="1867"/>
            </a:lvl1pPr>
            <a:lvl2pPr marL="1219170" lvl="1" indent="-406390" algn="l">
              <a:lnSpc>
                <a:spcPct val="115000"/>
              </a:lnSpc>
              <a:spcBef>
                <a:spcPts val="2133"/>
              </a:spcBef>
              <a:spcAft>
                <a:spcPts val="0"/>
              </a:spcAft>
              <a:buSzPts val="1200"/>
              <a:buChar char="○"/>
              <a:defRPr sz="1600"/>
            </a:lvl2pPr>
            <a:lvl3pPr marL="1828754" lvl="2" indent="-406390" algn="l">
              <a:lnSpc>
                <a:spcPct val="115000"/>
              </a:lnSpc>
              <a:spcBef>
                <a:spcPts val="2133"/>
              </a:spcBef>
              <a:spcAft>
                <a:spcPts val="0"/>
              </a:spcAft>
              <a:buSzPts val="1200"/>
              <a:buChar char="■"/>
              <a:defRPr sz="1600"/>
            </a:lvl3pPr>
            <a:lvl4pPr marL="2438339" lvl="3" indent="-406390" algn="l">
              <a:lnSpc>
                <a:spcPct val="115000"/>
              </a:lnSpc>
              <a:spcBef>
                <a:spcPts val="2133"/>
              </a:spcBef>
              <a:spcAft>
                <a:spcPts val="0"/>
              </a:spcAft>
              <a:buSzPts val="1200"/>
              <a:buChar char="●"/>
              <a:defRPr sz="1600"/>
            </a:lvl4pPr>
            <a:lvl5pPr marL="3047924" lvl="4" indent="-406390" algn="l">
              <a:lnSpc>
                <a:spcPct val="115000"/>
              </a:lnSpc>
              <a:spcBef>
                <a:spcPts val="2133"/>
              </a:spcBef>
              <a:spcAft>
                <a:spcPts val="0"/>
              </a:spcAft>
              <a:buSzPts val="1200"/>
              <a:buChar char="○"/>
              <a:defRPr sz="1600"/>
            </a:lvl5pPr>
            <a:lvl6pPr marL="3657509" lvl="5" indent="-406390" algn="l">
              <a:lnSpc>
                <a:spcPct val="115000"/>
              </a:lnSpc>
              <a:spcBef>
                <a:spcPts val="2133"/>
              </a:spcBef>
              <a:spcAft>
                <a:spcPts val="0"/>
              </a:spcAft>
              <a:buSzPts val="1200"/>
              <a:buChar char="■"/>
              <a:defRPr sz="1600"/>
            </a:lvl6pPr>
            <a:lvl7pPr marL="4267093" lvl="6" indent="-406390" algn="l">
              <a:lnSpc>
                <a:spcPct val="115000"/>
              </a:lnSpc>
              <a:spcBef>
                <a:spcPts val="2133"/>
              </a:spcBef>
              <a:spcAft>
                <a:spcPts val="0"/>
              </a:spcAft>
              <a:buSzPts val="1200"/>
              <a:buChar char="●"/>
              <a:defRPr sz="1600"/>
            </a:lvl7pPr>
            <a:lvl8pPr marL="4876678" lvl="7" indent="-406390" algn="l">
              <a:lnSpc>
                <a:spcPct val="115000"/>
              </a:lnSpc>
              <a:spcBef>
                <a:spcPts val="2133"/>
              </a:spcBef>
              <a:spcAft>
                <a:spcPts val="0"/>
              </a:spcAft>
              <a:buSzPts val="1200"/>
              <a:buChar char="○"/>
              <a:defRPr sz="1600"/>
            </a:lvl8pPr>
            <a:lvl9pPr marL="5486263" lvl="8" indent="-406390" algn="l">
              <a:lnSpc>
                <a:spcPct val="115000"/>
              </a:lnSpc>
              <a:spcBef>
                <a:spcPts val="2133"/>
              </a:spcBef>
              <a:spcAft>
                <a:spcPts val="2133"/>
              </a:spcAft>
              <a:buSzPts val="1200"/>
              <a:buChar char="■"/>
              <a:defRPr sz="1600"/>
            </a:lvl9pPr>
          </a:lstStyle>
          <a:p>
            <a:endParaRPr/>
          </a:p>
        </p:txBody>
      </p:sp>
      <p:sp>
        <p:nvSpPr>
          <p:cNvPr id="21" name="Google Shape;21;p14"/>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430493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22"/>
        <p:cNvGrpSpPr/>
        <p:nvPr/>
      </p:nvGrpSpPr>
      <p:grpSpPr>
        <a:xfrm>
          <a:off x="0" y="0"/>
          <a:ext cx="0" cy="0"/>
          <a:chOff x="0" y="0"/>
          <a:chExt cx="0" cy="0"/>
        </a:xfrm>
      </p:grpSpPr>
      <p:sp>
        <p:nvSpPr>
          <p:cNvPr id="23" name="Google Shape;23;p15"/>
          <p:cNvSpPr/>
          <p:nvPr/>
        </p:nvSpPr>
        <p:spPr>
          <a:xfrm rot="10800000" flipH="1">
            <a:off x="0" y="2248000"/>
            <a:ext cx="12192000" cy="4610000"/>
          </a:xfrm>
          <a:prstGeom prst="rect">
            <a:avLst/>
          </a:prstGeom>
          <a:solidFill>
            <a:schemeClr val="accent4"/>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24" name="Google Shape;24;p15"/>
          <p:cNvSpPr/>
          <p:nvPr/>
        </p:nvSpPr>
        <p:spPr>
          <a:xfrm>
            <a:off x="0" y="2248000"/>
            <a:ext cx="12192000" cy="1448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25" name="Google Shape;25;p15"/>
          <p:cNvSpPr txBox="1">
            <a:spLocks noGrp="1"/>
          </p:cNvSpPr>
          <p:nvPr>
            <p:ph type="title"/>
          </p:nvPr>
        </p:nvSpPr>
        <p:spPr>
          <a:xfrm>
            <a:off x="629200" y="984967"/>
            <a:ext cx="10962800" cy="10236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3200"/>
              <a:buNone/>
              <a:defRPr/>
            </a:lvl1pPr>
            <a:lvl2pPr lvl="1" algn="l">
              <a:lnSpc>
                <a:spcPct val="100000"/>
              </a:lnSpc>
              <a:spcBef>
                <a:spcPts val="0"/>
              </a:spcBef>
              <a:spcAft>
                <a:spcPts val="0"/>
              </a:spcAft>
              <a:buSzPts val="3200"/>
              <a:buNone/>
              <a:defRPr/>
            </a:lvl2pPr>
            <a:lvl3pPr lvl="2" algn="l">
              <a:lnSpc>
                <a:spcPct val="100000"/>
              </a:lnSpc>
              <a:spcBef>
                <a:spcPts val="0"/>
              </a:spcBef>
              <a:spcAft>
                <a:spcPts val="0"/>
              </a:spcAft>
              <a:buSzPts val="3200"/>
              <a:buNone/>
              <a:defRPr/>
            </a:lvl3pPr>
            <a:lvl4pPr lvl="3" algn="l">
              <a:lnSpc>
                <a:spcPct val="100000"/>
              </a:lnSpc>
              <a:spcBef>
                <a:spcPts val="0"/>
              </a:spcBef>
              <a:spcAft>
                <a:spcPts val="0"/>
              </a:spcAft>
              <a:buSzPts val="3200"/>
              <a:buNone/>
              <a:defRPr/>
            </a:lvl4pPr>
            <a:lvl5pPr lvl="4" algn="l">
              <a:lnSpc>
                <a:spcPct val="100000"/>
              </a:lnSpc>
              <a:spcBef>
                <a:spcPts val="0"/>
              </a:spcBef>
              <a:spcAft>
                <a:spcPts val="0"/>
              </a:spcAft>
              <a:buSzPts val="3200"/>
              <a:buNone/>
              <a:defRPr/>
            </a:lvl5pPr>
            <a:lvl6pPr lvl="5" algn="l">
              <a:lnSpc>
                <a:spcPct val="100000"/>
              </a:lnSpc>
              <a:spcBef>
                <a:spcPts val="0"/>
              </a:spcBef>
              <a:spcAft>
                <a:spcPts val="0"/>
              </a:spcAft>
              <a:buSzPts val="3200"/>
              <a:buNone/>
              <a:defRPr/>
            </a:lvl6pPr>
            <a:lvl7pPr lvl="6" algn="l">
              <a:lnSpc>
                <a:spcPct val="100000"/>
              </a:lnSpc>
              <a:spcBef>
                <a:spcPts val="0"/>
              </a:spcBef>
              <a:spcAft>
                <a:spcPts val="0"/>
              </a:spcAft>
              <a:buSzPts val="3200"/>
              <a:buNone/>
              <a:defRPr/>
            </a:lvl7pPr>
            <a:lvl8pPr lvl="7" algn="l">
              <a:lnSpc>
                <a:spcPct val="100000"/>
              </a:lnSpc>
              <a:spcBef>
                <a:spcPts val="0"/>
              </a:spcBef>
              <a:spcAft>
                <a:spcPts val="0"/>
              </a:spcAft>
              <a:buSzPts val="3200"/>
              <a:buNone/>
              <a:defRPr/>
            </a:lvl8pPr>
            <a:lvl9pPr lvl="8" algn="l">
              <a:lnSpc>
                <a:spcPct val="100000"/>
              </a:lnSpc>
              <a:spcBef>
                <a:spcPts val="0"/>
              </a:spcBef>
              <a:spcAft>
                <a:spcPts val="0"/>
              </a:spcAft>
              <a:buSzPts val="3200"/>
              <a:buNone/>
              <a:defRPr/>
            </a:lvl9pPr>
          </a:lstStyle>
          <a:p>
            <a:endParaRPr/>
          </a:p>
        </p:txBody>
      </p:sp>
      <p:sp>
        <p:nvSpPr>
          <p:cNvPr id="26" name="Google Shape;26;p15"/>
          <p:cNvSpPr txBox="1">
            <a:spLocks noGrp="1"/>
          </p:cNvSpPr>
          <p:nvPr>
            <p:ph type="body" idx="1"/>
          </p:nvPr>
        </p:nvSpPr>
        <p:spPr>
          <a:xfrm>
            <a:off x="629200" y="2558767"/>
            <a:ext cx="10962800" cy="3613600"/>
          </a:xfrm>
          <a:prstGeom prst="rect">
            <a:avLst/>
          </a:prstGeom>
          <a:noFill/>
          <a:ln>
            <a:noFill/>
          </a:ln>
        </p:spPr>
        <p:txBody>
          <a:bodyPr spcFirstLastPara="1" wrap="square" lIns="91425" tIns="91425" rIns="91425" bIns="91425" anchor="t" anchorCtr="0">
            <a:noAutofit/>
          </a:bodyPr>
          <a:lstStyle>
            <a:lvl1pPr marL="609585" lvl="0" indent="-457189" algn="l">
              <a:lnSpc>
                <a:spcPct val="115000"/>
              </a:lnSpc>
              <a:spcBef>
                <a:spcPts val="0"/>
              </a:spcBef>
              <a:spcAft>
                <a:spcPts val="0"/>
              </a:spcAft>
              <a:buSzPts val="1800"/>
              <a:buChar char="●"/>
              <a:defRPr/>
            </a:lvl1pPr>
            <a:lvl2pPr marL="1219170" lvl="1" indent="-423323" algn="l">
              <a:lnSpc>
                <a:spcPct val="115000"/>
              </a:lnSpc>
              <a:spcBef>
                <a:spcPts val="2133"/>
              </a:spcBef>
              <a:spcAft>
                <a:spcPts val="0"/>
              </a:spcAft>
              <a:buSzPts val="1400"/>
              <a:buChar char="○"/>
              <a:defRPr/>
            </a:lvl2pPr>
            <a:lvl3pPr marL="1828754" lvl="2" indent="-423323" algn="l">
              <a:lnSpc>
                <a:spcPct val="115000"/>
              </a:lnSpc>
              <a:spcBef>
                <a:spcPts val="2133"/>
              </a:spcBef>
              <a:spcAft>
                <a:spcPts val="0"/>
              </a:spcAft>
              <a:buSzPts val="1400"/>
              <a:buChar char="■"/>
              <a:defRPr/>
            </a:lvl3pPr>
            <a:lvl4pPr marL="2438339" lvl="3" indent="-423323" algn="l">
              <a:lnSpc>
                <a:spcPct val="115000"/>
              </a:lnSpc>
              <a:spcBef>
                <a:spcPts val="2133"/>
              </a:spcBef>
              <a:spcAft>
                <a:spcPts val="0"/>
              </a:spcAft>
              <a:buSzPts val="1400"/>
              <a:buChar char="●"/>
              <a:defRPr/>
            </a:lvl4pPr>
            <a:lvl5pPr marL="3047924" lvl="4" indent="-423323" algn="l">
              <a:lnSpc>
                <a:spcPct val="115000"/>
              </a:lnSpc>
              <a:spcBef>
                <a:spcPts val="2133"/>
              </a:spcBef>
              <a:spcAft>
                <a:spcPts val="0"/>
              </a:spcAft>
              <a:buSzPts val="1400"/>
              <a:buChar char="○"/>
              <a:defRPr/>
            </a:lvl5pPr>
            <a:lvl6pPr marL="3657509" lvl="5" indent="-423323" algn="l">
              <a:lnSpc>
                <a:spcPct val="115000"/>
              </a:lnSpc>
              <a:spcBef>
                <a:spcPts val="2133"/>
              </a:spcBef>
              <a:spcAft>
                <a:spcPts val="0"/>
              </a:spcAft>
              <a:buSzPts val="1400"/>
              <a:buChar char="■"/>
              <a:defRPr/>
            </a:lvl6pPr>
            <a:lvl7pPr marL="4267093" lvl="6" indent="-423323" algn="l">
              <a:lnSpc>
                <a:spcPct val="115000"/>
              </a:lnSpc>
              <a:spcBef>
                <a:spcPts val="2133"/>
              </a:spcBef>
              <a:spcAft>
                <a:spcPts val="0"/>
              </a:spcAft>
              <a:buSzPts val="1400"/>
              <a:buChar char="●"/>
              <a:defRPr/>
            </a:lvl7pPr>
            <a:lvl8pPr marL="4876678" lvl="7" indent="-423323" algn="l">
              <a:lnSpc>
                <a:spcPct val="115000"/>
              </a:lnSpc>
              <a:spcBef>
                <a:spcPts val="2133"/>
              </a:spcBef>
              <a:spcAft>
                <a:spcPts val="0"/>
              </a:spcAft>
              <a:buSzPts val="1400"/>
              <a:buChar char="○"/>
              <a:defRPr/>
            </a:lvl8pPr>
            <a:lvl9pPr marL="5486263" lvl="8" indent="-423323" algn="l">
              <a:lnSpc>
                <a:spcPct val="115000"/>
              </a:lnSpc>
              <a:spcBef>
                <a:spcPts val="2133"/>
              </a:spcBef>
              <a:spcAft>
                <a:spcPts val="2133"/>
              </a:spcAft>
              <a:buSzPts val="1400"/>
              <a:buChar char="■"/>
              <a:defRPr/>
            </a:lvl9pPr>
          </a:lstStyle>
          <a:p>
            <a:endParaRPr/>
          </a:p>
        </p:txBody>
      </p:sp>
      <p:sp>
        <p:nvSpPr>
          <p:cNvPr id="27" name="Google Shape;27;p15"/>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25042396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One column text">
  <p:cSld name="One column text">
    <p:spTree>
      <p:nvGrpSpPr>
        <p:cNvPr id="1" name="Shape 28"/>
        <p:cNvGrpSpPr/>
        <p:nvPr/>
      </p:nvGrpSpPr>
      <p:grpSpPr>
        <a:xfrm>
          <a:off x="0" y="0"/>
          <a:ext cx="0" cy="0"/>
          <a:chOff x="0" y="0"/>
          <a:chExt cx="0" cy="0"/>
        </a:xfrm>
      </p:grpSpPr>
      <p:sp>
        <p:nvSpPr>
          <p:cNvPr id="29" name="Google Shape;29;p16"/>
          <p:cNvSpPr txBox="1"/>
          <p:nvPr/>
        </p:nvSpPr>
        <p:spPr>
          <a:xfrm rot="10800000" flipH="1">
            <a:off x="4368800" y="33"/>
            <a:ext cx="7823200" cy="6858000"/>
          </a:xfrm>
          <a:prstGeom prst="rect">
            <a:avLst/>
          </a:prstGeom>
          <a:solidFill>
            <a:schemeClr val="accent4"/>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30" name="Google Shape;30;p16"/>
          <p:cNvSpPr/>
          <p:nvPr/>
        </p:nvSpPr>
        <p:spPr>
          <a:xfrm rot="-5400000">
            <a:off x="1012200" y="3356600"/>
            <a:ext cx="6858000" cy="1448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31" name="Google Shape;31;p16"/>
          <p:cNvSpPr txBox="1">
            <a:spLocks noGrp="1"/>
          </p:cNvSpPr>
          <p:nvPr>
            <p:ph type="title"/>
          </p:nvPr>
        </p:nvSpPr>
        <p:spPr>
          <a:xfrm>
            <a:off x="301437" y="477067"/>
            <a:ext cx="3744000" cy="12712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2400"/>
              <a:buNone/>
              <a:defRPr sz="3200"/>
            </a:lvl1pPr>
            <a:lvl2pPr lvl="1" algn="l">
              <a:lnSpc>
                <a:spcPct val="100000"/>
              </a:lnSpc>
              <a:spcBef>
                <a:spcPts val="0"/>
              </a:spcBef>
              <a:spcAft>
                <a:spcPts val="0"/>
              </a:spcAft>
              <a:buSzPts val="2400"/>
              <a:buNone/>
              <a:defRPr sz="3200"/>
            </a:lvl2pPr>
            <a:lvl3pPr lvl="2" algn="l">
              <a:lnSpc>
                <a:spcPct val="100000"/>
              </a:lnSpc>
              <a:spcBef>
                <a:spcPts val="0"/>
              </a:spcBef>
              <a:spcAft>
                <a:spcPts val="0"/>
              </a:spcAft>
              <a:buSzPts val="2400"/>
              <a:buNone/>
              <a:defRPr sz="3200"/>
            </a:lvl3pPr>
            <a:lvl4pPr lvl="3" algn="l">
              <a:lnSpc>
                <a:spcPct val="100000"/>
              </a:lnSpc>
              <a:spcBef>
                <a:spcPts val="0"/>
              </a:spcBef>
              <a:spcAft>
                <a:spcPts val="0"/>
              </a:spcAft>
              <a:buSzPts val="2400"/>
              <a:buNone/>
              <a:defRPr sz="3200"/>
            </a:lvl4pPr>
            <a:lvl5pPr lvl="4" algn="l">
              <a:lnSpc>
                <a:spcPct val="100000"/>
              </a:lnSpc>
              <a:spcBef>
                <a:spcPts val="0"/>
              </a:spcBef>
              <a:spcAft>
                <a:spcPts val="0"/>
              </a:spcAft>
              <a:buSzPts val="2400"/>
              <a:buNone/>
              <a:defRPr sz="3200"/>
            </a:lvl5pPr>
            <a:lvl6pPr lvl="5" algn="l">
              <a:lnSpc>
                <a:spcPct val="100000"/>
              </a:lnSpc>
              <a:spcBef>
                <a:spcPts val="0"/>
              </a:spcBef>
              <a:spcAft>
                <a:spcPts val="0"/>
              </a:spcAft>
              <a:buSzPts val="2400"/>
              <a:buNone/>
              <a:defRPr sz="3200"/>
            </a:lvl6pPr>
            <a:lvl7pPr lvl="6" algn="l">
              <a:lnSpc>
                <a:spcPct val="100000"/>
              </a:lnSpc>
              <a:spcBef>
                <a:spcPts val="0"/>
              </a:spcBef>
              <a:spcAft>
                <a:spcPts val="0"/>
              </a:spcAft>
              <a:buSzPts val="2400"/>
              <a:buNone/>
              <a:defRPr sz="3200"/>
            </a:lvl7pPr>
            <a:lvl8pPr lvl="7" algn="l">
              <a:lnSpc>
                <a:spcPct val="100000"/>
              </a:lnSpc>
              <a:spcBef>
                <a:spcPts val="0"/>
              </a:spcBef>
              <a:spcAft>
                <a:spcPts val="0"/>
              </a:spcAft>
              <a:buSzPts val="2400"/>
              <a:buNone/>
              <a:defRPr sz="3200"/>
            </a:lvl8pPr>
            <a:lvl9pPr lvl="8" algn="l">
              <a:lnSpc>
                <a:spcPct val="100000"/>
              </a:lnSpc>
              <a:spcBef>
                <a:spcPts val="0"/>
              </a:spcBef>
              <a:spcAft>
                <a:spcPts val="0"/>
              </a:spcAft>
              <a:buSzPts val="2400"/>
              <a:buNone/>
              <a:defRPr sz="3200"/>
            </a:lvl9pPr>
          </a:lstStyle>
          <a:p>
            <a:endParaRPr/>
          </a:p>
        </p:txBody>
      </p:sp>
      <p:sp>
        <p:nvSpPr>
          <p:cNvPr id="32" name="Google Shape;32;p16"/>
          <p:cNvSpPr txBox="1">
            <a:spLocks noGrp="1"/>
          </p:cNvSpPr>
          <p:nvPr>
            <p:ph type="body" idx="1"/>
          </p:nvPr>
        </p:nvSpPr>
        <p:spPr>
          <a:xfrm>
            <a:off x="301433" y="1954400"/>
            <a:ext cx="3744000" cy="4218000"/>
          </a:xfrm>
          <a:prstGeom prst="rect">
            <a:avLst/>
          </a:prstGeom>
          <a:noFill/>
          <a:ln>
            <a:noFill/>
          </a:ln>
        </p:spPr>
        <p:txBody>
          <a:bodyPr spcFirstLastPara="1" wrap="square" lIns="91425" tIns="91425" rIns="91425" bIns="91425" anchor="t" anchorCtr="0">
            <a:noAutofit/>
          </a:bodyPr>
          <a:lstStyle>
            <a:lvl1pPr marL="609585" lvl="0" indent="-406390" algn="l">
              <a:lnSpc>
                <a:spcPct val="115000"/>
              </a:lnSpc>
              <a:spcBef>
                <a:spcPts val="0"/>
              </a:spcBef>
              <a:spcAft>
                <a:spcPts val="0"/>
              </a:spcAft>
              <a:buClr>
                <a:schemeClr val="lt1"/>
              </a:buClr>
              <a:buSzPts val="1200"/>
              <a:buChar char="●"/>
              <a:defRPr sz="1600">
                <a:solidFill>
                  <a:schemeClr val="lt1"/>
                </a:solidFill>
              </a:defRPr>
            </a:lvl1pPr>
            <a:lvl2pPr marL="1219170" lvl="1" indent="-406390" algn="l">
              <a:lnSpc>
                <a:spcPct val="115000"/>
              </a:lnSpc>
              <a:spcBef>
                <a:spcPts val="2133"/>
              </a:spcBef>
              <a:spcAft>
                <a:spcPts val="0"/>
              </a:spcAft>
              <a:buClr>
                <a:schemeClr val="lt1"/>
              </a:buClr>
              <a:buSzPts val="1200"/>
              <a:buChar char="○"/>
              <a:defRPr sz="1600">
                <a:solidFill>
                  <a:schemeClr val="lt1"/>
                </a:solidFill>
              </a:defRPr>
            </a:lvl2pPr>
            <a:lvl3pPr marL="1828754" lvl="2" indent="-406390" algn="l">
              <a:lnSpc>
                <a:spcPct val="115000"/>
              </a:lnSpc>
              <a:spcBef>
                <a:spcPts val="2133"/>
              </a:spcBef>
              <a:spcAft>
                <a:spcPts val="0"/>
              </a:spcAft>
              <a:buClr>
                <a:schemeClr val="lt1"/>
              </a:buClr>
              <a:buSzPts val="1200"/>
              <a:buChar char="■"/>
              <a:defRPr sz="1600">
                <a:solidFill>
                  <a:schemeClr val="lt1"/>
                </a:solidFill>
              </a:defRPr>
            </a:lvl3pPr>
            <a:lvl4pPr marL="2438339" lvl="3" indent="-406390" algn="l">
              <a:lnSpc>
                <a:spcPct val="115000"/>
              </a:lnSpc>
              <a:spcBef>
                <a:spcPts val="2133"/>
              </a:spcBef>
              <a:spcAft>
                <a:spcPts val="0"/>
              </a:spcAft>
              <a:buClr>
                <a:schemeClr val="lt1"/>
              </a:buClr>
              <a:buSzPts val="1200"/>
              <a:buChar char="●"/>
              <a:defRPr sz="1600">
                <a:solidFill>
                  <a:schemeClr val="lt1"/>
                </a:solidFill>
              </a:defRPr>
            </a:lvl4pPr>
            <a:lvl5pPr marL="3047924" lvl="4" indent="-406390" algn="l">
              <a:lnSpc>
                <a:spcPct val="115000"/>
              </a:lnSpc>
              <a:spcBef>
                <a:spcPts val="2133"/>
              </a:spcBef>
              <a:spcAft>
                <a:spcPts val="0"/>
              </a:spcAft>
              <a:buClr>
                <a:schemeClr val="lt1"/>
              </a:buClr>
              <a:buSzPts val="1200"/>
              <a:buChar char="○"/>
              <a:defRPr sz="1600">
                <a:solidFill>
                  <a:schemeClr val="lt1"/>
                </a:solidFill>
              </a:defRPr>
            </a:lvl5pPr>
            <a:lvl6pPr marL="3657509" lvl="5" indent="-406390" algn="l">
              <a:lnSpc>
                <a:spcPct val="115000"/>
              </a:lnSpc>
              <a:spcBef>
                <a:spcPts val="2133"/>
              </a:spcBef>
              <a:spcAft>
                <a:spcPts val="0"/>
              </a:spcAft>
              <a:buClr>
                <a:schemeClr val="lt1"/>
              </a:buClr>
              <a:buSzPts val="1200"/>
              <a:buChar char="■"/>
              <a:defRPr sz="1600">
                <a:solidFill>
                  <a:schemeClr val="lt1"/>
                </a:solidFill>
              </a:defRPr>
            </a:lvl6pPr>
            <a:lvl7pPr marL="4267093" lvl="6" indent="-406390" algn="l">
              <a:lnSpc>
                <a:spcPct val="115000"/>
              </a:lnSpc>
              <a:spcBef>
                <a:spcPts val="2133"/>
              </a:spcBef>
              <a:spcAft>
                <a:spcPts val="0"/>
              </a:spcAft>
              <a:buClr>
                <a:schemeClr val="lt1"/>
              </a:buClr>
              <a:buSzPts val="1200"/>
              <a:buChar char="●"/>
              <a:defRPr sz="1600">
                <a:solidFill>
                  <a:schemeClr val="lt1"/>
                </a:solidFill>
              </a:defRPr>
            </a:lvl7pPr>
            <a:lvl8pPr marL="4876678" lvl="7" indent="-406390" algn="l">
              <a:lnSpc>
                <a:spcPct val="115000"/>
              </a:lnSpc>
              <a:spcBef>
                <a:spcPts val="2133"/>
              </a:spcBef>
              <a:spcAft>
                <a:spcPts val="0"/>
              </a:spcAft>
              <a:buClr>
                <a:schemeClr val="lt1"/>
              </a:buClr>
              <a:buSzPts val="1200"/>
              <a:buChar char="○"/>
              <a:defRPr sz="1600">
                <a:solidFill>
                  <a:schemeClr val="lt1"/>
                </a:solidFill>
              </a:defRPr>
            </a:lvl8pPr>
            <a:lvl9pPr marL="5486263" lvl="8" indent="-406390" algn="l">
              <a:lnSpc>
                <a:spcPct val="115000"/>
              </a:lnSpc>
              <a:spcBef>
                <a:spcPts val="2133"/>
              </a:spcBef>
              <a:spcAft>
                <a:spcPts val="2133"/>
              </a:spcAft>
              <a:buClr>
                <a:schemeClr val="lt1"/>
              </a:buClr>
              <a:buSzPts val="1200"/>
              <a:buChar char="■"/>
              <a:defRPr sz="1600">
                <a:solidFill>
                  <a:schemeClr val="lt1"/>
                </a:solidFill>
              </a:defRPr>
            </a:lvl9pPr>
          </a:lstStyle>
          <a:p>
            <a:endParaRPr/>
          </a:p>
        </p:txBody>
      </p:sp>
      <p:sp>
        <p:nvSpPr>
          <p:cNvPr id="33" name="Google Shape;33;p16"/>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34655157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spTree>
      <p:nvGrpSpPr>
        <p:cNvPr id="1" name="Shape 34"/>
        <p:cNvGrpSpPr/>
        <p:nvPr/>
      </p:nvGrpSpPr>
      <p:grpSpPr>
        <a:xfrm>
          <a:off x="0" y="0"/>
          <a:ext cx="0" cy="0"/>
          <a:chOff x="0" y="0"/>
          <a:chExt cx="0" cy="0"/>
        </a:xfrm>
      </p:grpSpPr>
      <p:sp>
        <p:nvSpPr>
          <p:cNvPr id="35" name="Google Shape;35;p17"/>
          <p:cNvSpPr txBox="1">
            <a:spLocks noGrp="1"/>
          </p:cNvSpPr>
          <p:nvPr>
            <p:ph type="title"/>
          </p:nvPr>
        </p:nvSpPr>
        <p:spPr>
          <a:xfrm>
            <a:off x="614600" y="2753800"/>
            <a:ext cx="10962800" cy="13504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4200"/>
              <a:buNone/>
              <a:defRPr sz="5600"/>
            </a:lvl1pPr>
            <a:lvl2pPr lvl="1" algn="l">
              <a:lnSpc>
                <a:spcPct val="100000"/>
              </a:lnSpc>
              <a:spcBef>
                <a:spcPts val="0"/>
              </a:spcBef>
              <a:spcAft>
                <a:spcPts val="0"/>
              </a:spcAft>
              <a:buSzPts val="4200"/>
              <a:buNone/>
              <a:defRPr sz="5600"/>
            </a:lvl2pPr>
            <a:lvl3pPr lvl="2" algn="l">
              <a:lnSpc>
                <a:spcPct val="100000"/>
              </a:lnSpc>
              <a:spcBef>
                <a:spcPts val="0"/>
              </a:spcBef>
              <a:spcAft>
                <a:spcPts val="0"/>
              </a:spcAft>
              <a:buSzPts val="4200"/>
              <a:buNone/>
              <a:defRPr sz="5600"/>
            </a:lvl3pPr>
            <a:lvl4pPr lvl="3" algn="l">
              <a:lnSpc>
                <a:spcPct val="100000"/>
              </a:lnSpc>
              <a:spcBef>
                <a:spcPts val="0"/>
              </a:spcBef>
              <a:spcAft>
                <a:spcPts val="0"/>
              </a:spcAft>
              <a:buSzPts val="4200"/>
              <a:buNone/>
              <a:defRPr sz="5600"/>
            </a:lvl4pPr>
            <a:lvl5pPr lvl="4" algn="l">
              <a:lnSpc>
                <a:spcPct val="100000"/>
              </a:lnSpc>
              <a:spcBef>
                <a:spcPts val="0"/>
              </a:spcBef>
              <a:spcAft>
                <a:spcPts val="0"/>
              </a:spcAft>
              <a:buSzPts val="4200"/>
              <a:buNone/>
              <a:defRPr sz="5600"/>
            </a:lvl5pPr>
            <a:lvl6pPr lvl="5" algn="l">
              <a:lnSpc>
                <a:spcPct val="100000"/>
              </a:lnSpc>
              <a:spcBef>
                <a:spcPts val="0"/>
              </a:spcBef>
              <a:spcAft>
                <a:spcPts val="0"/>
              </a:spcAft>
              <a:buSzPts val="4200"/>
              <a:buNone/>
              <a:defRPr sz="5600"/>
            </a:lvl6pPr>
            <a:lvl7pPr lvl="6" algn="l">
              <a:lnSpc>
                <a:spcPct val="100000"/>
              </a:lnSpc>
              <a:spcBef>
                <a:spcPts val="0"/>
              </a:spcBef>
              <a:spcAft>
                <a:spcPts val="0"/>
              </a:spcAft>
              <a:buSzPts val="4200"/>
              <a:buNone/>
              <a:defRPr sz="5600"/>
            </a:lvl7pPr>
            <a:lvl8pPr lvl="7" algn="l">
              <a:lnSpc>
                <a:spcPct val="100000"/>
              </a:lnSpc>
              <a:spcBef>
                <a:spcPts val="0"/>
              </a:spcBef>
              <a:spcAft>
                <a:spcPts val="0"/>
              </a:spcAft>
              <a:buSzPts val="4200"/>
              <a:buNone/>
              <a:defRPr sz="5600"/>
            </a:lvl8pPr>
            <a:lvl9pPr lvl="8" algn="l">
              <a:lnSpc>
                <a:spcPct val="100000"/>
              </a:lnSpc>
              <a:spcBef>
                <a:spcPts val="0"/>
              </a:spcBef>
              <a:spcAft>
                <a:spcPts val="0"/>
              </a:spcAft>
              <a:buSzPts val="4200"/>
              <a:buNone/>
              <a:defRPr sz="5600"/>
            </a:lvl9pPr>
          </a:lstStyle>
          <a:p>
            <a:endParaRPr/>
          </a:p>
        </p:txBody>
      </p:sp>
      <p:sp>
        <p:nvSpPr>
          <p:cNvPr id="36" name="Google Shape;36;p17"/>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29083168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37"/>
        <p:cNvGrpSpPr/>
        <p:nvPr/>
      </p:nvGrpSpPr>
      <p:grpSpPr>
        <a:xfrm>
          <a:off x="0" y="0"/>
          <a:ext cx="0" cy="0"/>
          <a:chOff x="0" y="0"/>
          <a:chExt cx="0" cy="0"/>
        </a:xfrm>
      </p:grpSpPr>
      <p:sp>
        <p:nvSpPr>
          <p:cNvPr id="38" name="Google Shape;38;p18"/>
          <p:cNvSpPr/>
          <p:nvPr/>
        </p:nvSpPr>
        <p:spPr>
          <a:xfrm rot="10800000" flipH="1">
            <a:off x="0" y="875200"/>
            <a:ext cx="12192000" cy="5982800"/>
          </a:xfrm>
          <a:prstGeom prst="rect">
            <a:avLst/>
          </a:prstGeom>
          <a:solidFill>
            <a:schemeClr val="accent4"/>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39" name="Google Shape;39;p18"/>
          <p:cNvSpPr/>
          <p:nvPr/>
        </p:nvSpPr>
        <p:spPr>
          <a:xfrm>
            <a:off x="0" y="875133"/>
            <a:ext cx="12192000" cy="1448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40" name="Google Shape;40;p18"/>
          <p:cNvSpPr txBox="1">
            <a:spLocks noGrp="1"/>
          </p:cNvSpPr>
          <p:nvPr>
            <p:ph type="title"/>
          </p:nvPr>
        </p:nvSpPr>
        <p:spPr>
          <a:xfrm>
            <a:off x="131000" y="21800"/>
            <a:ext cx="11768800" cy="8036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1800"/>
              <a:buNone/>
              <a:defRPr sz="2400"/>
            </a:lvl1pPr>
            <a:lvl2pPr lvl="1" algn="l">
              <a:lnSpc>
                <a:spcPct val="100000"/>
              </a:lnSpc>
              <a:spcBef>
                <a:spcPts val="0"/>
              </a:spcBef>
              <a:spcAft>
                <a:spcPts val="0"/>
              </a:spcAft>
              <a:buSzPts val="1800"/>
              <a:buNone/>
              <a:defRPr sz="2400"/>
            </a:lvl2pPr>
            <a:lvl3pPr lvl="2" algn="l">
              <a:lnSpc>
                <a:spcPct val="100000"/>
              </a:lnSpc>
              <a:spcBef>
                <a:spcPts val="0"/>
              </a:spcBef>
              <a:spcAft>
                <a:spcPts val="0"/>
              </a:spcAft>
              <a:buSzPts val="1800"/>
              <a:buNone/>
              <a:defRPr sz="2400"/>
            </a:lvl3pPr>
            <a:lvl4pPr lvl="3" algn="l">
              <a:lnSpc>
                <a:spcPct val="100000"/>
              </a:lnSpc>
              <a:spcBef>
                <a:spcPts val="0"/>
              </a:spcBef>
              <a:spcAft>
                <a:spcPts val="0"/>
              </a:spcAft>
              <a:buSzPts val="1800"/>
              <a:buNone/>
              <a:defRPr sz="2400"/>
            </a:lvl4pPr>
            <a:lvl5pPr lvl="4" algn="l">
              <a:lnSpc>
                <a:spcPct val="100000"/>
              </a:lnSpc>
              <a:spcBef>
                <a:spcPts val="0"/>
              </a:spcBef>
              <a:spcAft>
                <a:spcPts val="0"/>
              </a:spcAft>
              <a:buSzPts val="1800"/>
              <a:buNone/>
              <a:defRPr sz="2400"/>
            </a:lvl5pPr>
            <a:lvl6pPr lvl="5" algn="l">
              <a:lnSpc>
                <a:spcPct val="100000"/>
              </a:lnSpc>
              <a:spcBef>
                <a:spcPts val="0"/>
              </a:spcBef>
              <a:spcAft>
                <a:spcPts val="0"/>
              </a:spcAft>
              <a:buSzPts val="1800"/>
              <a:buNone/>
              <a:defRPr sz="2400"/>
            </a:lvl6pPr>
            <a:lvl7pPr lvl="6" algn="l">
              <a:lnSpc>
                <a:spcPct val="100000"/>
              </a:lnSpc>
              <a:spcBef>
                <a:spcPts val="0"/>
              </a:spcBef>
              <a:spcAft>
                <a:spcPts val="0"/>
              </a:spcAft>
              <a:buSzPts val="1800"/>
              <a:buNone/>
              <a:defRPr sz="2400"/>
            </a:lvl7pPr>
            <a:lvl8pPr lvl="7" algn="l">
              <a:lnSpc>
                <a:spcPct val="100000"/>
              </a:lnSpc>
              <a:spcBef>
                <a:spcPts val="0"/>
              </a:spcBef>
              <a:spcAft>
                <a:spcPts val="0"/>
              </a:spcAft>
              <a:buSzPts val="1800"/>
              <a:buNone/>
              <a:defRPr sz="2400"/>
            </a:lvl8pPr>
            <a:lvl9pPr lvl="8" algn="l">
              <a:lnSpc>
                <a:spcPct val="100000"/>
              </a:lnSpc>
              <a:spcBef>
                <a:spcPts val="0"/>
              </a:spcBef>
              <a:spcAft>
                <a:spcPts val="0"/>
              </a:spcAft>
              <a:buSzPts val="1800"/>
              <a:buNone/>
              <a:defRPr sz="2400"/>
            </a:lvl9pPr>
          </a:lstStyle>
          <a:p>
            <a:endParaRPr/>
          </a:p>
        </p:txBody>
      </p:sp>
      <p:sp>
        <p:nvSpPr>
          <p:cNvPr id="41" name="Google Shape;41;p18"/>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342184351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Main point">
  <p:cSld name="Main point">
    <p:spTree>
      <p:nvGrpSpPr>
        <p:cNvPr id="1" name="Shape 42"/>
        <p:cNvGrpSpPr/>
        <p:nvPr/>
      </p:nvGrpSpPr>
      <p:grpSpPr>
        <a:xfrm>
          <a:off x="0" y="0"/>
          <a:ext cx="0" cy="0"/>
          <a:chOff x="0" y="0"/>
          <a:chExt cx="0" cy="0"/>
        </a:xfrm>
      </p:grpSpPr>
      <p:sp>
        <p:nvSpPr>
          <p:cNvPr id="43" name="Google Shape;43;p19"/>
          <p:cNvSpPr txBox="1">
            <a:spLocks noGrp="1"/>
          </p:cNvSpPr>
          <p:nvPr>
            <p:ph type="title"/>
          </p:nvPr>
        </p:nvSpPr>
        <p:spPr>
          <a:xfrm>
            <a:off x="653667" y="651000"/>
            <a:ext cx="8302800" cy="54544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6000"/>
              <a:buNone/>
              <a:defRPr sz="8000"/>
            </a:lvl1pPr>
            <a:lvl2pPr lvl="1" algn="l">
              <a:lnSpc>
                <a:spcPct val="100000"/>
              </a:lnSpc>
              <a:spcBef>
                <a:spcPts val="0"/>
              </a:spcBef>
              <a:spcAft>
                <a:spcPts val="0"/>
              </a:spcAft>
              <a:buSzPts val="6000"/>
              <a:buNone/>
              <a:defRPr sz="8000"/>
            </a:lvl2pPr>
            <a:lvl3pPr lvl="2" algn="l">
              <a:lnSpc>
                <a:spcPct val="100000"/>
              </a:lnSpc>
              <a:spcBef>
                <a:spcPts val="0"/>
              </a:spcBef>
              <a:spcAft>
                <a:spcPts val="0"/>
              </a:spcAft>
              <a:buSzPts val="6000"/>
              <a:buNone/>
              <a:defRPr sz="8000"/>
            </a:lvl3pPr>
            <a:lvl4pPr lvl="3" algn="l">
              <a:lnSpc>
                <a:spcPct val="100000"/>
              </a:lnSpc>
              <a:spcBef>
                <a:spcPts val="0"/>
              </a:spcBef>
              <a:spcAft>
                <a:spcPts val="0"/>
              </a:spcAft>
              <a:buSzPts val="6000"/>
              <a:buNone/>
              <a:defRPr sz="8000"/>
            </a:lvl4pPr>
            <a:lvl5pPr lvl="4" algn="l">
              <a:lnSpc>
                <a:spcPct val="100000"/>
              </a:lnSpc>
              <a:spcBef>
                <a:spcPts val="0"/>
              </a:spcBef>
              <a:spcAft>
                <a:spcPts val="0"/>
              </a:spcAft>
              <a:buSzPts val="6000"/>
              <a:buNone/>
              <a:defRPr sz="8000"/>
            </a:lvl5pPr>
            <a:lvl6pPr lvl="5" algn="l">
              <a:lnSpc>
                <a:spcPct val="100000"/>
              </a:lnSpc>
              <a:spcBef>
                <a:spcPts val="0"/>
              </a:spcBef>
              <a:spcAft>
                <a:spcPts val="0"/>
              </a:spcAft>
              <a:buSzPts val="6000"/>
              <a:buNone/>
              <a:defRPr sz="8000"/>
            </a:lvl6pPr>
            <a:lvl7pPr lvl="6" algn="l">
              <a:lnSpc>
                <a:spcPct val="100000"/>
              </a:lnSpc>
              <a:spcBef>
                <a:spcPts val="0"/>
              </a:spcBef>
              <a:spcAft>
                <a:spcPts val="0"/>
              </a:spcAft>
              <a:buSzPts val="6000"/>
              <a:buNone/>
              <a:defRPr sz="8000"/>
            </a:lvl7pPr>
            <a:lvl8pPr lvl="7" algn="l">
              <a:lnSpc>
                <a:spcPct val="100000"/>
              </a:lnSpc>
              <a:spcBef>
                <a:spcPts val="0"/>
              </a:spcBef>
              <a:spcAft>
                <a:spcPts val="0"/>
              </a:spcAft>
              <a:buSzPts val="6000"/>
              <a:buNone/>
              <a:defRPr sz="8000"/>
            </a:lvl8pPr>
            <a:lvl9pPr lvl="8" algn="l">
              <a:lnSpc>
                <a:spcPct val="100000"/>
              </a:lnSpc>
              <a:spcBef>
                <a:spcPts val="0"/>
              </a:spcBef>
              <a:spcAft>
                <a:spcPts val="0"/>
              </a:spcAft>
              <a:buSzPts val="6000"/>
              <a:buNone/>
              <a:defRPr sz="8000"/>
            </a:lvl9pPr>
          </a:lstStyle>
          <a:p>
            <a:endParaRPr/>
          </a:p>
        </p:txBody>
      </p:sp>
      <p:sp>
        <p:nvSpPr>
          <p:cNvPr id="44" name="Google Shape;44;p19"/>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322442548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Section title and description">
  <p:cSld name="Section title and description">
    <p:spTree>
      <p:nvGrpSpPr>
        <p:cNvPr id="1" name="Shape 45"/>
        <p:cNvGrpSpPr/>
        <p:nvPr/>
      </p:nvGrpSpPr>
      <p:grpSpPr>
        <a:xfrm>
          <a:off x="0" y="0"/>
          <a:ext cx="0" cy="0"/>
          <a:chOff x="0" y="0"/>
          <a:chExt cx="0" cy="0"/>
        </a:xfrm>
      </p:grpSpPr>
      <p:sp>
        <p:nvSpPr>
          <p:cNvPr id="46" name="Google Shape;46;p20"/>
          <p:cNvSpPr/>
          <p:nvPr/>
        </p:nvSpPr>
        <p:spPr>
          <a:xfrm flipH="1">
            <a:off x="0" y="0"/>
            <a:ext cx="6096000" cy="6858000"/>
          </a:xfrm>
          <a:prstGeom prst="rect">
            <a:avLst/>
          </a:prstGeom>
          <a:solidFill>
            <a:schemeClr val="accent4"/>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47" name="Google Shape;47;p20"/>
          <p:cNvSpPr/>
          <p:nvPr/>
        </p:nvSpPr>
        <p:spPr>
          <a:xfrm rot="5400000">
            <a:off x="2595233" y="3357000"/>
            <a:ext cx="6857200" cy="1448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48" name="Google Shape;48;p20"/>
          <p:cNvSpPr txBox="1">
            <a:spLocks noGrp="1"/>
          </p:cNvSpPr>
          <p:nvPr>
            <p:ph type="title"/>
          </p:nvPr>
        </p:nvSpPr>
        <p:spPr>
          <a:xfrm>
            <a:off x="354000" y="1644233"/>
            <a:ext cx="5393600" cy="19764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Clr>
                <a:schemeClr val="dk2"/>
              </a:buClr>
              <a:buSzPts val="4200"/>
              <a:buNone/>
              <a:defRPr sz="5600">
                <a:solidFill>
                  <a:schemeClr val="dk2"/>
                </a:solidFill>
              </a:defRPr>
            </a:lvl1pPr>
            <a:lvl2pPr lvl="1" algn="ctr">
              <a:lnSpc>
                <a:spcPct val="100000"/>
              </a:lnSpc>
              <a:spcBef>
                <a:spcPts val="0"/>
              </a:spcBef>
              <a:spcAft>
                <a:spcPts val="0"/>
              </a:spcAft>
              <a:buClr>
                <a:schemeClr val="dk2"/>
              </a:buClr>
              <a:buSzPts val="4200"/>
              <a:buNone/>
              <a:defRPr sz="5600">
                <a:solidFill>
                  <a:schemeClr val="dk2"/>
                </a:solidFill>
              </a:defRPr>
            </a:lvl2pPr>
            <a:lvl3pPr lvl="2" algn="ctr">
              <a:lnSpc>
                <a:spcPct val="100000"/>
              </a:lnSpc>
              <a:spcBef>
                <a:spcPts val="0"/>
              </a:spcBef>
              <a:spcAft>
                <a:spcPts val="0"/>
              </a:spcAft>
              <a:buClr>
                <a:schemeClr val="dk2"/>
              </a:buClr>
              <a:buSzPts val="4200"/>
              <a:buNone/>
              <a:defRPr sz="5600">
                <a:solidFill>
                  <a:schemeClr val="dk2"/>
                </a:solidFill>
              </a:defRPr>
            </a:lvl3pPr>
            <a:lvl4pPr lvl="3" algn="ctr">
              <a:lnSpc>
                <a:spcPct val="100000"/>
              </a:lnSpc>
              <a:spcBef>
                <a:spcPts val="0"/>
              </a:spcBef>
              <a:spcAft>
                <a:spcPts val="0"/>
              </a:spcAft>
              <a:buClr>
                <a:schemeClr val="dk2"/>
              </a:buClr>
              <a:buSzPts val="4200"/>
              <a:buNone/>
              <a:defRPr sz="5600">
                <a:solidFill>
                  <a:schemeClr val="dk2"/>
                </a:solidFill>
              </a:defRPr>
            </a:lvl4pPr>
            <a:lvl5pPr lvl="4" algn="ctr">
              <a:lnSpc>
                <a:spcPct val="100000"/>
              </a:lnSpc>
              <a:spcBef>
                <a:spcPts val="0"/>
              </a:spcBef>
              <a:spcAft>
                <a:spcPts val="0"/>
              </a:spcAft>
              <a:buClr>
                <a:schemeClr val="dk2"/>
              </a:buClr>
              <a:buSzPts val="4200"/>
              <a:buNone/>
              <a:defRPr sz="5600">
                <a:solidFill>
                  <a:schemeClr val="dk2"/>
                </a:solidFill>
              </a:defRPr>
            </a:lvl5pPr>
            <a:lvl6pPr lvl="5" algn="ctr">
              <a:lnSpc>
                <a:spcPct val="100000"/>
              </a:lnSpc>
              <a:spcBef>
                <a:spcPts val="0"/>
              </a:spcBef>
              <a:spcAft>
                <a:spcPts val="0"/>
              </a:spcAft>
              <a:buClr>
                <a:schemeClr val="dk2"/>
              </a:buClr>
              <a:buSzPts val="4200"/>
              <a:buNone/>
              <a:defRPr sz="5600">
                <a:solidFill>
                  <a:schemeClr val="dk2"/>
                </a:solidFill>
              </a:defRPr>
            </a:lvl6pPr>
            <a:lvl7pPr lvl="6" algn="ctr">
              <a:lnSpc>
                <a:spcPct val="100000"/>
              </a:lnSpc>
              <a:spcBef>
                <a:spcPts val="0"/>
              </a:spcBef>
              <a:spcAft>
                <a:spcPts val="0"/>
              </a:spcAft>
              <a:buClr>
                <a:schemeClr val="dk2"/>
              </a:buClr>
              <a:buSzPts val="4200"/>
              <a:buNone/>
              <a:defRPr sz="5600">
                <a:solidFill>
                  <a:schemeClr val="dk2"/>
                </a:solidFill>
              </a:defRPr>
            </a:lvl7pPr>
            <a:lvl8pPr lvl="7" algn="ctr">
              <a:lnSpc>
                <a:spcPct val="100000"/>
              </a:lnSpc>
              <a:spcBef>
                <a:spcPts val="0"/>
              </a:spcBef>
              <a:spcAft>
                <a:spcPts val="0"/>
              </a:spcAft>
              <a:buClr>
                <a:schemeClr val="dk2"/>
              </a:buClr>
              <a:buSzPts val="4200"/>
              <a:buNone/>
              <a:defRPr sz="5600">
                <a:solidFill>
                  <a:schemeClr val="dk2"/>
                </a:solidFill>
              </a:defRPr>
            </a:lvl8pPr>
            <a:lvl9pPr lvl="8" algn="ctr">
              <a:lnSpc>
                <a:spcPct val="100000"/>
              </a:lnSpc>
              <a:spcBef>
                <a:spcPts val="0"/>
              </a:spcBef>
              <a:spcAft>
                <a:spcPts val="0"/>
              </a:spcAft>
              <a:buClr>
                <a:schemeClr val="dk2"/>
              </a:buClr>
              <a:buSzPts val="4200"/>
              <a:buNone/>
              <a:defRPr sz="5600">
                <a:solidFill>
                  <a:schemeClr val="dk2"/>
                </a:solidFill>
              </a:defRPr>
            </a:lvl9pPr>
          </a:lstStyle>
          <a:p>
            <a:endParaRPr/>
          </a:p>
        </p:txBody>
      </p:sp>
      <p:sp>
        <p:nvSpPr>
          <p:cNvPr id="49" name="Google Shape;49;p20"/>
          <p:cNvSpPr txBox="1">
            <a:spLocks noGrp="1"/>
          </p:cNvSpPr>
          <p:nvPr>
            <p:ph type="subTitle" idx="1"/>
          </p:nvPr>
        </p:nvSpPr>
        <p:spPr>
          <a:xfrm>
            <a:off x="354000" y="3705956"/>
            <a:ext cx="5393600" cy="16468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800"/>
            </a:lvl1pPr>
            <a:lvl2pPr lvl="1" algn="ctr">
              <a:lnSpc>
                <a:spcPct val="100000"/>
              </a:lnSpc>
              <a:spcBef>
                <a:spcPts val="0"/>
              </a:spcBef>
              <a:spcAft>
                <a:spcPts val="0"/>
              </a:spcAft>
              <a:buSzPts val="2100"/>
              <a:buNone/>
              <a:defRPr sz="2800"/>
            </a:lvl2pPr>
            <a:lvl3pPr lvl="2" algn="ctr">
              <a:lnSpc>
                <a:spcPct val="100000"/>
              </a:lnSpc>
              <a:spcBef>
                <a:spcPts val="0"/>
              </a:spcBef>
              <a:spcAft>
                <a:spcPts val="0"/>
              </a:spcAft>
              <a:buSzPts val="2100"/>
              <a:buNone/>
              <a:defRPr sz="2800"/>
            </a:lvl3pPr>
            <a:lvl4pPr lvl="3" algn="ctr">
              <a:lnSpc>
                <a:spcPct val="100000"/>
              </a:lnSpc>
              <a:spcBef>
                <a:spcPts val="0"/>
              </a:spcBef>
              <a:spcAft>
                <a:spcPts val="0"/>
              </a:spcAft>
              <a:buSzPts val="2100"/>
              <a:buNone/>
              <a:defRPr sz="2800"/>
            </a:lvl4pPr>
            <a:lvl5pPr lvl="4" algn="ctr">
              <a:lnSpc>
                <a:spcPct val="100000"/>
              </a:lnSpc>
              <a:spcBef>
                <a:spcPts val="0"/>
              </a:spcBef>
              <a:spcAft>
                <a:spcPts val="0"/>
              </a:spcAft>
              <a:buSzPts val="2100"/>
              <a:buNone/>
              <a:defRPr sz="2800"/>
            </a:lvl5pPr>
            <a:lvl6pPr lvl="5" algn="ctr">
              <a:lnSpc>
                <a:spcPct val="100000"/>
              </a:lnSpc>
              <a:spcBef>
                <a:spcPts val="0"/>
              </a:spcBef>
              <a:spcAft>
                <a:spcPts val="0"/>
              </a:spcAft>
              <a:buSzPts val="2100"/>
              <a:buNone/>
              <a:defRPr sz="2800"/>
            </a:lvl6pPr>
            <a:lvl7pPr lvl="6" algn="ctr">
              <a:lnSpc>
                <a:spcPct val="100000"/>
              </a:lnSpc>
              <a:spcBef>
                <a:spcPts val="0"/>
              </a:spcBef>
              <a:spcAft>
                <a:spcPts val="0"/>
              </a:spcAft>
              <a:buSzPts val="2100"/>
              <a:buNone/>
              <a:defRPr sz="2800"/>
            </a:lvl7pPr>
            <a:lvl8pPr lvl="7" algn="ctr">
              <a:lnSpc>
                <a:spcPct val="100000"/>
              </a:lnSpc>
              <a:spcBef>
                <a:spcPts val="0"/>
              </a:spcBef>
              <a:spcAft>
                <a:spcPts val="0"/>
              </a:spcAft>
              <a:buSzPts val="2100"/>
              <a:buNone/>
              <a:defRPr sz="2800"/>
            </a:lvl8pPr>
            <a:lvl9pPr lvl="8" algn="ctr">
              <a:lnSpc>
                <a:spcPct val="100000"/>
              </a:lnSpc>
              <a:spcBef>
                <a:spcPts val="0"/>
              </a:spcBef>
              <a:spcAft>
                <a:spcPts val="0"/>
              </a:spcAft>
              <a:buSzPts val="2100"/>
              <a:buNone/>
              <a:defRPr sz="2800"/>
            </a:lvl9pPr>
          </a:lstStyle>
          <a:p>
            <a:endParaRPr/>
          </a:p>
        </p:txBody>
      </p:sp>
      <p:sp>
        <p:nvSpPr>
          <p:cNvPr id="50" name="Google Shape;50;p20"/>
          <p:cNvSpPr txBox="1">
            <a:spLocks noGrp="1"/>
          </p:cNvSpPr>
          <p:nvPr>
            <p:ph type="body" idx="2"/>
          </p:nvPr>
        </p:nvSpPr>
        <p:spPr>
          <a:xfrm>
            <a:off x="6586000" y="965600"/>
            <a:ext cx="5116000" cy="4926800"/>
          </a:xfrm>
          <a:prstGeom prst="rect">
            <a:avLst/>
          </a:prstGeom>
          <a:noFill/>
          <a:ln>
            <a:noFill/>
          </a:ln>
        </p:spPr>
        <p:txBody>
          <a:bodyPr spcFirstLastPara="1" wrap="square" lIns="91425" tIns="91425" rIns="91425" bIns="91425" anchor="ctr" anchorCtr="0">
            <a:noAutofit/>
          </a:bodyPr>
          <a:lstStyle>
            <a:lvl1pPr marL="609585" lvl="0" indent="-457189" algn="l">
              <a:lnSpc>
                <a:spcPct val="115000"/>
              </a:lnSpc>
              <a:spcBef>
                <a:spcPts val="0"/>
              </a:spcBef>
              <a:spcAft>
                <a:spcPts val="0"/>
              </a:spcAft>
              <a:buClr>
                <a:schemeClr val="lt1"/>
              </a:buClr>
              <a:buSzPts val="1800"/>
              <a:buChar char="●"/>
              <a:defRPr>
                <a:solidFill>
                  <a:schemeClr val="lt1"/>
                </a:solidFill>
              </a:defRPr>
            </a:lvl1pPr>
            <a:lvl2pPr marL="1219170" lvl="1" indent="-423323" algn="l">
              <a:lnSpc>
                <a:spcPct val="115000"/>
              </a:lnSpc>
              <a:spcBef>
                <a:spcPts val="2133"/>
              </a:spcBef>
              <a:spcAft>
                <a:spcPts val="0"/>
              </a:spcAft>
              <a:buClr>
                <a:schemeClr val="lt1"/>
              </a:buClr>
              <a:buSzPts val="1400"/>
              <a:buChar char="○"/>
              <a:defRPr>
                <a:solidFill>
                  <a:schemeClr val="lt1"/>
                </a:solidFill>
              </a:defRPr>
            </a:lvl2pPr>
            <a:lvl3pPr marL="1828754" lvl="2" indent="-423323" algn="l">
              <a:lnSpc>
                <a:spcPct val="115000"/>
              </a:lnSpc>
              <a:spcBef>
                <a:spcPts val="2133"/>
              </a:spcBef>
              <a:spcAft>
                <a:spcPts val="0"/>
              </a:spcAft>
              <a:buClr>
                <a:schemeClr val="lt1"/>
              </a:buClr>
              <a:buSzPts val="1400"/>
              <a:buChar char="■"/>
              <a:defRPr>
                <a:solidFill>
                  <a:schemeClr val="lt1"/>
                </a:solidFill>
              </a:defRPr>
            </a:lvl3pPr>
            <a:lvl4pPr marL="2438339" lvl="3" indent="-423323" algn="l">
              <a:lnSpc>
                <a:spcPct val="115000"/>
              </a:lnSpc>
              <a:spcBef>
                <a:spcPts val="2133"/>
              </a:spcBef>
              <a:spcAft>
                <a:spcPts val="0"/>
              </a:spcAft>
              <a:buClr>
                <a:schemeClr val="lt1"/>
              </a:buClr>
              <a:buSzPts val="1400"/>
              <a:buChar char="●"/>
              <a:defRPr>
                <a:solidFill>
                  <a:schemeClr val="lt1"/>
                </a:solidFill>
              </a:defRPr>
            </a:lvl4pPr>
            <a:lvl5pPr marL="3047924" lvl="4" indent="-423323" algn="l">
              <a:lnSpc>
                <a:spcPct val="115000"/>
              </a:lnSpc>
              <a:spcBef>
                <a:spcPts val="2133"/>
              </a:spcBef>
              <a:spcAft>
                <a:spcPts val="0"/>
              </a:spcAft>
              <a:buClr>
                <a:schemeClr val="lt1"/>
              </a:buClr>
              <a:buSzPts val="1400"/>
              <a:buChar char="○"/>
              <a:defRPr>
                <a:solidFill>
                  <a:schemeClr val="lt1"/>
                </a:solidFill>
              </a:defRPr>
            </a:lvl5pPr>
            <a:lvl6pPr marL="3657509" lvl="5" indent="-423323" algn="l">
              <a:lnSpc>
                <a:spcPct val="115000"/>
              </a:lnSpc>
              <a:spcBef>
                <a:spcPts val="2133"/>
              </a:spcBef>
              <a:spcAft>
                <a:spcPts val="0"/>
              </a:spcAft>
              <a:buClr>
                <a:schemeClr val="lt1"/>
              </a:buClr>
              <a:buSzPts val="1400"/>
              <a:buChar char="■"/>
              <a:defRPr>
                <a:solidFill>
                  <a:schemeClr val="lt1"/>
                </a:solidFill>
              </a:defRPr>
            </a:lvl6pPr>
            <a:lvl7pPr marL="4267093" lvl="6" indent="-423323" algn="l">
              <a:lnSpc>
                <a:spcPct val="115000"/>
              </a:lnSpc>
              <a:spcBef>
                <a:spcPts val="2133"/>
              </a:spcBef>
              <a:spcAft>
                <a:spcPts val="0"/>
              </a:spcAft>
              <a:buClr>
                <a:schemeClr val="lt1"/>
              </a:buClr>
              <a:buSzPts val="1400"/>
              <a:buChar char="●"/>
              <a:defRPr>
                <a:solidFill>
                  <a:schemeClr val="lt1"/>
                </a:solidFill>
              </a:defRPr>
            </a:lvl7pPr>
            <a:lvl8pPr marL="4876678" lvl="7" indent="-423323" algn="l">
              <a:lnSpc>
                <a:spcPct val="115000"/>
              </a:lnSpc>
              <a:spcBef>
                <a:spcPts val="2133"/>
              </a:spcBef>
              <a:spcAft>
                <a:spcPts val="0"/>
              </a:spcAft>
              <a:buClr>
                <a:schemeClr val="lt1"/>
              </a:buClr>
              <a:buSzPts val="1400"/>
              <a:buChar char="○"/>
              <a:defRPr>
                <a:solidFill>
                  <a:schemeClr val="lt1"/>
                </a:solidFill>
              </a:defRPr>
            </a:lvl8pPr>
            <a:lvl9pPr marL="5486263" lvl="8" indent="-423323" algn="l">
              <a:lnSpc>
                <a:spcPct val="115000"/>
              </a:lnSpc>
              <a:spcBef>
                <a:spcPts val="2133"/>
              </a:spcBef>
              <a:spcAft>
                <a:spcPts val="2133"/>
              </a:spcAft>
              <a:buClr>
                <a:schemeClr val="lt1"/>
              </a:buClr>
              <a:buSzPts val="1400"/>
              <a:buChar char="■"/>
              <a:defRPr>
                <a:solidFill>
                  <a:schemeClr val="lt1"/>
                </a:solidFill>
              </a:defRPr>
            </a:lvl9pPr>
          </a:lstStyle>
          <a:p>
            <a:endParaRPr/>
          </a:p>
        </p:txBody>
      </p:sp>
      <p:sp>
        <p:nvSpPr>
          <p:cNvPr id="51" name="Google Shape;51;p20"/>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412329188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Caption">
  <p:cSld name="Caption">
    <p:spTree>
      <p:nvGrpSpPr>
        <p:cNvPr id="1" name="Shape 52"/>
        <p:cNvGrpSpPr/>
        <p:nvPr/>
      </p:nvGrpSpPr>
      <p:grpSpPr>
        <a:xfrm>
          <a:off x="0" y="0"/>
          <a:ext cx="0" cy="0"/>
          <a:chOff x="0" y="0"/>
          <a:chExt cx="0" cy="0"/>
        </a:xfrm>
      </p:grpSpPr>
      <p:sp>
        <p:nvSpPr>
          <p:cNvPr id="53" name="Google Shape;53;p21"/>
          <p:cNvSpPr txBox="1"/>
          <p:nvPr/>
        </p:nvSpPr>
        <p:spPr>
          <a:xfrm rot="10800000" flipH="1">
            <a:off x="0" y="0"/>
            <a:ext cx="12192000" cy="6261200"/>
          </a:xfrm>
          <a:prstGeom prst="rect">
            <a:avLst/>
          </a:prstGeom>
          <a:solidFill>
            <a:schemeClr val="accent4"/>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54" name="Google Shape;54;p21"/>
          <p:cNvSpPr/>
          <p:nvPr/>
        </p:nvSpPr>
        <p:spPr>
          <a:xfrm rot="10800000" flipH="1">
            <a:off x="0" y="6163633"/>
            <a:ext cx="12192000" cy="988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55" name="Google Shape;55;p21"/>
          <p:cNvSpPr txBox="1">
            <a:spLocks noGrp="1"/>
          </p:cNvSpPr>
          <p:nvPr>
            <p:ph type="body" idx="1"/>
          </p:nvPr>
        </p:nvSpPr>
        <p:spPr>
          <a:xfrm>
            <a:off x="76200" y="6262433"/>
            <a:ext cx="11176000" cy="595600"/>
          </a:xfrm>
          <a:prstGeom prst="rect">
            <a:avLst/>
          </a:prstGeom>
          <a:noFill/>
          <a:ln>
            <a:noFill/>
          </a:ln>
        </p:spPr>
        <p:txBody>
          <a:bodyPr spcFirstLastPara="1" wrap="square" lIns="91425" tIns="91425" rIns="91425" bIns="91425" anchor="ctr" anchorCtr="0">
            <a:noAutofit/>
          </a:bodyPr>
          <a:lstStyle>
            <a:lvl1pPr marL="609585" lvl="0" indent="-304792" algn="l">
              <a:lnSpc>
                <a:spcPct val="100000"/>
              </a:lnSpc>
              <a:spcBef>
                <a:spcPts val="0"/>
              </a:spcBef>
              <a:spcAft>
                <a:spcPts val="0"/>
              </a:spcAft>
              <a:buClr>
                <a:schemeClr val="lt1"/>
              </a:buClr>
              <a:buSzPts val="1200"/>
              <a:buNone/>
              <a:defRPr sz="1600">
                <a:solidFill>
                  <a:schemeClr val="lt1"/>
                </a:solidFill>
              </a:defRPr>
            </a:lvl1pPr>
          </a:lstStyle>
          <a:p>
            <a:endParaRPr/>
          </a:p>
        </p:txBody>
      </p:sp>
      <p:sp>
        <p:nvSpPr>
          <p:cNvPr id="56" name="Google Shape;56;p21"/>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21178018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Big number">
  <p:cSld name="Big number">
    <p:bg>
      <p:bgPr>
        <a:solidFill>
          <a:schemeClr val="accent4"/>
        </a:solidFill>
        <a:effectLst/>
      </p:bgPr>
    </p:bg>
    <p:spTree>
      <p:nvGrpSpPr>
        <p:cNvPr id="1" name="Shape 57"/>
        <p:cNvGrpSpPr/>
        <p:nvPr/>
      </p:nvGrpSpPr>
      <p:grpSpPr>
        <a:xfrm>
          <a:off x="0" y="0"/>
          <a:ext cx="0" cy="0"/>
          <a:chOff x="0" y="0"/>
          <a:chExt cx="0" cy="0"/>
        </a:xfrm>
      </p:grpSpPr>
      <p:sp>
        <p:nvSpPr>
          <p:cNvPr id="58" name="Google Shape;58;p22"/>
          <p:cNvSpPr txBox="1">
            <a:spLocks noGrp="1"/>
          </p:cNvSpPr>
          <p:nvPr>
            <p:ph type="title" hasCustomPrompt="1"/>
          </p:nvPr>
        </p:nvSpPr>
        <p:spPr>
          <a:xfrm>
            <a:off x="634000" y="1678033"/>
            <a:ext cx="10962800" cy="26180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Clr>
                <a:schemeClr val="dk2"/>
              </a:buClr>
              <a:buSzPts val="12000"/>
              <a:buNone/>
              <a:defRPr sz="16000">
                <a:solidFill>
                  <a:schemeClr val="dk2"/>
                </a:solidFill>
              </a:defRPr>
            </a:lvl1pPr>
            <a:lvl2pPr lvl="1" algn="ctr">
              <a:lnSpc>
                <a:spcPct val="100000"/>
              </a:lnSpc>
              <a:spcBef>
                <a:spcPts val="0"/>
              </a:spcBef>
              <a:spcAft>
                <a:spcPts val="0"/>
              </a:spcAft>
              <a:buClr>
                <a:schemeClr val="dk2"/>
              </a:buClr>
              <a:buSzPts val="12000"/>
              <a:buNone/>
              <a:defRPr sz="16000">
                <a:solidFill>
                  <a:schemeClr val="dk2"/>
                </a:solidFill>
              </a:defRPr>
            </a:lvl2pPr>
            <a:lvl3pPr lvl="2" algn="ctr">
              <a:lnSpc>
                <a:spcPct val="100000"/>
              </a:lnSpc>
              <a:spcBef>
                <a:spcPts val="0"/>
              </a:spcBef>
              <a:spcAft>
                <a:spcPts val="0"/>
              </a:spcAft>
              <a:buClr>
                <a:schemeClr val="dk2"/>
              </a:buClr>
              <a:buSzPts val="12000"/>
              <a:buNone/>
              <a:defRPr sz="16000">
                <a:solidFill>
                  <a:schemeClr val="dk2"/>
                </a:solidFill>
              </a:defRPr>
            </a:lvl3pPr>
            <a:lvl4pPr lvl="3" algn="ctr">
              <a:lnSpc>
                <a:spcPct val="100000"/>
              </a:lnSpc>
              <a:spcBef>
                <a:spcPts val="0"/>
              </a:spcBef>
              <a:spcAft>
                <a:spcPts val="0"/>
              </a:spcAft>
              <a:buClr>
                <a:schemeClr val="dk2"/>
              </a:buClr>
              <a:buSzPts val="12000"/>
              <a:buNone/>
              <a:defRPr sz="16000">
                <a:solidFill>
                  <a:schemeClr val="dk2"/>
                </a:solidFill>
              </a:defRPr>
            </a:lvl4pPr>
            <a:lvl5pPr lvl="4" algn="ctr">
              <a:lnSpc>
                <a:spcPct val="100000"/>
              </a:lnSpc>
              <a:spcBef>
                <a:spcPts val="0"/>
              </a:spcBef>
              <a:spcAft>
                <a:spcPts val="0"/>
              </a:spcAft>
              <a:buClr>
                <a:schemeClr val="dk2"/>
              </a:buClr>
              <a:buSzPts val="12000"/>
              <a:buNone/>
              <a:defRPr sz="16000">
                <a:solidFill>
                  <a:schemeClr val="dk2"/>
                </a:solidFill>
              </a:defRPr>
            </a:lvl5pPr>
            <a:lvl6pPr lvl="5" algn="ctr">
              <a:lnSpc>
                <a:spcPct val="100000"/>
              </a:lnSpc>
              <a:spcBef>
                <a:spcPts val="0"/>
              </a:spcBef>
              <a:spcAft>
                <a:spcPts val="0"/>
              </a:spcAft>
              <a:buClr>
                <a:schemeClr val="dk2"/>
              </a:buClr>
              <a:buSzPts val="12000"/>
              <a:buNone/>
              <a:defRPr sz="16000">
                <a:solidFill>
                  <a:schemeClr val="dk2"/>
                </a:solidFill>
              </a:defRPr>
            </a:lvl6pPr>
            <a:lvl7pPr lvl="6" algn="ctr">
              <a:lnSpc>
                <a:spcPct val="100000"/>
              </a:lnSpc>
              <a:spcBef>
                <a:spcPts val="0"/>
              </a:spcBef>
              <a:spcAft>
                <a:spcPts val="0"/>
              </a:spcAft>
              <a:buClr>
                <a:schemeClr val="dk2"/>
              </a:buClr>
              <a:buSzPts val="12000"/>
              <a:buNone/>
              <a:defRPr sz="16000">
                <a:solidFill>
                  <a:schemeClr val="dk2"/>
                </a:solidFill>
              </a:defRPr>
            </a:lvl7pPr>
            <a:lvl8pPr lvl="7" algn="ctr">
              <a:lnSpc>
                <a:spcPct val="100000"/>
              </a:lnSpc>
              <a:spcBef>
                <a:spcPts val="0"/>
              </a:spcBef>
              <a:spcAft>
                <a:spcPts val="0"/>
              </a:spcAft>
              <a:buClr>
                <a:schemeClr val="dk2"/>
              </a:buClr>
              <a:buSzPts val="12000"/>
              <a:buNone/>
              <a:defRPr sz="16000">
                <a:solidFill>
                  <a:schemeClr val="dk2"/>
                </a:solidFill>
              </a:defRPr>
            </a:lvl8pPr>
            <a:lvl9pPr lvl="8" algn="ctr">
              <a:lnSpc>
                <a:spcPct val="100000"/>
              </a:lnSpc>
              <a:spcBef>
                <a:spcPts val="0"/>
              </a:spcBef>
              <a:spcAft>
                <a:spcPts val="0"/>
              </a:spcAft>
              <a:buClr>
                <a:schemeClr val="dk2"/>
              </a:buClr>
              <a:buSzPts val="12000"/>
              <a:buNone/>
              <a:defRPr sz="16000">
                <a:solidFill>
                  <a:schemeClr val="dk2"/>
                </a:solidFill>
              </a:defRPr>
            </a:lvl9pPr>
          </a:lstStyle>
          <a:p>
            <a:r>
              <a:t>xx%</a:t>
            </a:r>
          </a:p>
        </p:txBody>
      </p:sp>
      <p:sp>
        <p:nvSpPr>
          <p:cNvPr id="59" name="Google Shape;59;p22"/>
          <p:cNvSpPr txBox="1">
            <a:spLocks noGrp="1"/>
          </p:cNvSpPr>
          <p:nvPr>
            <p:ph type="body" idx="1"/>
          </p:nvPr>
        </p:nvSpPr>
        <p:spPr>
          <a:xfrm>
            <a:off x="634000" y="4406167"/>
            <a:ext cx="10962800" cy="1734400"/>
          </a:xfrm>
          <a:prstGeom prst="rect">
            <a:avLst/>
          </a:prstGeom>
          <a:noFill/>
          <a:ln>
            <a:noFill/>
          </a:ln>
        </p:spPr>
        <p:txBody>
          <a:bodyPr spcFirstLastPara="1" wrap="square" lIns="91425" tIns="91425" rIns="91425" bIns="91425" anchor="t" anchorCtr="0">
            <a:noAutofit/>
          </a:bodyPr>
          <a:lstStyle>
            <a:lvl1pPr marL="609585" lvl="0" indent="-457189" algn="ctr">
              <a:lnSpc>
                <a:spcPct val="115000"/>
              </a:lnSpc>
              <a:spcBef>
                <a:spcPts val="0"/>
              </a:spcBef>
              <a:spcAft>
                <a:spcPts val="0"/>
              </a:spcAft>
              <a:buSzPts val="1800"/>
              <a:buChar char="●"/>
              <a:defRPr/>
            </a:lvl1pPr>
            <a:lvl2pPr marL="1219170" lvl="1" indent="-423323" algn="ctr">
              <a:lnSpc>
                <a:spcPct val="115000"/>
              </a:lnSpc>
              <a:spcBef>
                <a:spcPts val="2133"/>
              </a:spcBef>
              <a:spcAft>
                <a:spcPts val="0"/>
              </a:spcAft>
              <a:buSzPts val="1400"/>
              <a:buChar char="○"/>
              <a:defRPr/>
            </a:lvl2pPr>
            <a:lvl3pPr marL="1828754" lvl="2" indent="-423323" algn="ctr">
              <a:lnSpc>
                <a:spcPct val="115000"/>
              </a:lnSpc>
              <a:spcBef>
                <a:spcPts val="2133"/>
              </a:spcBef>
              <a:spcAft>
                <a:spcPts val="0"/>
              </a:spcAft>
              <a:buSzPts val="1400"/>
              <a:buChar char="■"/>
              <a:defRPr/>
            </a:lvl3pPr>
            <a:lvl4pPr marL="2438339" lvl="3" indent="-423323" algn="ctr">
              <a:lnSpc>
                <a:spcPct val="115000"/>
              </a:lnSpc>
              <a:spcBef>
                <a:spcPts val="2133"/>
              </a:spcBef>
              <a:spcAft>
                <a:spcPts val="0"/>
              </a:spcAft>
              <a:buSzPts val="1400"/>
              <a:buChar char="●"/>
              <a:defRPr/>
            </a:lvl4pPr>
            <a:lvl5pPr marL="3047924" lvl="4" indent="-423323" algn="ctr">
              <a:lnSpc>
                <a:spcPct val="115000"/>
              </a:lnSpc>
              <a:spcBef>
                <a:spcPts val="2133"/>
              </a:spcBef>
              <a:spcAft>
                <a:spcPts val="0"/>
              </a:spcAft>
              <a:buSzPts val="1400"/>
              <a:buChar char="○"/>
              <a:defRPr/>
            </a:lvl5pPr>
            <a:lvl6pPr marL="3657509" lvl="5" indent="-423323" algn="ctr">
              <a:lnSpc>
                <a:spcPct val="115000"/>
              </a:lnSpc>
              <a:spcBef>
                <a:spcPts val="2133"/>
              </a:spcBef>
              <a:spcAft>
                <a:spcPts val="0"/>
              </a:spcAft>
              <a:buSzPts val="1400"/>
              <a:buChar char="■"/>
              <a:defRPr/>
            </a:lvl6pPr>
            <a:lvl7pPr marL="4267093" lvl="6" indent="-423323" algn="ctr">
              <a:lnSpc>
                <a:spcPct val="115000"/>
              </a:lnSpc>
              <a:spcBef>
                <a:spcPts val="2133"/>
              </a:spcBef>
              <a:spcAft>
                <a:spcPts val="0"/>
              </a:spcAft>
              <a:buSzPts val="1400"/>
              <a:buChar char="●"/>
              <a:defRPr/>
            </a:lvl7pPr>
            <a:lvl8pPr marL="4876678" lvl="7" indent="-423323" algn="ctr">
              <a:lnSpc>
                <a:spcPct val="115000"/>
              </a:lnSpc>
              <a:spcBef>
                <a:spcPts val="2133"/>
              </a:spcBef>
              <a:spcAft>
                <a:spcPts val="0"/>
              </a:spcAft>
              <a:buSzPts val="1400"/>
              <a:buChar char="○"/>
              <a:defRPr/>
            </a:lvl8pPr>
            <a:lvl9pPr marL="5486263" lvl="8" indent="-423323" algn="ctr">
              <a:lnSpc>
                <a:spcPct val="115000"/>
              </a:lnSpc>
              <a:spcBef>
                <a:spcPts val="2133"/>
              </a:spcBef>
              <a:spcAft>
                <a:spcPts val="2133"/>
              </a:spcAft>
              <a:buSzPts val="1400"/>
              <a:buChar char="■"/>
              <a:defRPr/>
            </a:lvl9pPr>
          </a:lstStyle>
          <a:p>
            <a:endParaRPr/>
          </a:p>
        </p:txBody>
      </p:sp>
      <p:sp>
        <p:nvSpPr>
          <p:cNvPr id="60" name="Google Shape;60;p22"/>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2764163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September 2023</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26294105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chemeClr val="accent4"/>
        </a:solidFill>
        <a:effectLst/>
      </p:bgPr>
    </p:bg>
    <p:spTree>
      <p:nvGrpSpPr>
        <p:cNvPr id="1" name="Shape 61"/>
        <p:cNvGrpSpPr/>
        <p:nvPr/>
      </p:nvGrpSpPr>
      <p:grpSpPr>
        <a:xfrm>
          <a:off x="0" y="0"/>
          <a:ext cx="0" cy="0"/>
          <a:chOff x="0" y="0"/>
          <a:chExt cx="0" cy="0"/>
        </a:xfrm>
      </p:grpSpPr>
      <p:sp>
        <p:nvSpPr>
          <p:cNvPr id="62" name="Google Shape;62;p23"/>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36957199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r>
              <a:rPr lang="en-US"/>
              <a:t>September 2023</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3ABCC52B-A3F7-440B-BBF2-55191E6E7773}" type="slidenum">
              <a:rPr lang="en-GB" smtClean="0"/>
              <a:pPr/>
              <a:t>‹#›</a:t>
            </a:fld>
            <a:endParaRPr lang="en-GB"/>
          </a:p>
        </p:txBody>
      </p:sp>
    </p:spTree>
    <p:extLst>
      <p:ext uri="{BB962C8B-B14F-4D97-AF65-F5344CB8AC3E}">
        <p14:creationId xmlns:p14="http://schemas.microsoft.com/office/powerpoint/2010/main" val="20510628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r>
              <a:rPr lang="en-US"/>
              <a:t>September 2023</a:t>
            </a:r>
            <a:endParaRPr lang="en-GB"/>
          </a:p>
        </p:txBody>
      </p:sp>
      <p:sp>
        <p:nvSpPr>
          <p:cNvPr id="6" name="Rectangle 4"/>
          <p:cNvSpPr>
            <a:spLocks noGrp="1" noChangeArrowheads="1"/>
          </p:cNvSpPr>
          <p:nvPr>
            <p:ph type="ftr" idx="11"/>
          </p:nvPr>
        </p:nvSpPr>
        <p:spPr>
          <a:ln/>
        </p:spPr>
        <p:txBody>
          <a:bodyPr/>
          <a:lstStyle>
            <a:lvl1pPr>
              <a:defRPr/>
            </a:lvl1pPr>
          </a:lstStyle>
          <a:p>
            <a:r>
              <a:rPr lang="en-GB"/>
              <a:t>Jon Rosdahl (Qualcomm)</a:t>
            </a:r>
          </a:p>
        </p:txBody>
      </p:sp>
      <p:sp>
        <p:nvSpPr>
          <p:cNvPr id="7" name="Rectangle 5"/>
          <p:cNvSpPr>
            <a:spLocks noGrp="1" noChangeArrowheads="1"/>
          </p:cNvSpPr>
          <p:nvPr>
            <p:ph type="sldNum" idx="12"/>
          </p:nvPr>
        </p:nvSpPr>
        <p:spPr>
          <a:ln/>
        </p:spPr>
        <p:txBody>
          <a:bodyPr/>
          <a:lstStyle>
            <a:lvl1pPr>
              <a:defRPr/>
            </a:lvl1pPr>
          </a:lstStyle>
          <a:p>
            <a:r>
              <a:rPr lang="en-GB"/>
              <a:t>Slide </a:t>
            </a:r>
            <a:fld id="{1CD163DD-D5E7-41DA-95F2-71530C24F8C3}" type="slidenum">
              <a:rPr lang="en-GB" smtClean="0"/>
              <a:pPr/>
              <a:t>‹#›</a:t>
            </a:fld>
            <a:endParaRPr lang="en-GB"/>
          </a:p>
        </p:txBody>
      </p:sp>
    </p:spTree>
    <p:extLst>
      <p:ext uri="{BB962C8B-B14F-4D97-AF65-F5344CB8AC3E}">
        <p14:creationId xmlns:p14="http://schemas.microsoft.com/office/powerpoint/2010/main" val="31297297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r>
              <a:rPr lang="en-US"/>
              <a:t>September 2023</a:t>
            </a:r>
            <a:endParaRPr lang="en-GB"/>
          </a:p>
        </p:txBody>
      </p:sp>
      <p:sp>
        <p:nvSpPr>
          <p:cNvPr id="8" name="Footer Placeholder 7"/>
          <p:cNvSpPr>
            <a:spLocks noGrp="1"/>
          </p:cNvSpPr>
          <p:nvPr>
            <p:ph type="ftr" idx="11"/>
          </p:nvPr>
        </p:nvSpPr>
        <p:spPr>
          <a:xfrm>
            <a:off x="7524752" y="6475414"/>
            <a:ext cx="3865033" cy="180975"/>
          </a:xfrm>
        </p:spPr>
        <p:txBody>
          <a:bodyPr/>
          <a:lstStyle>
            <a:lvl1pPr>
              <a:defRPr/>
            </a:lvl1pPr>
          </a:lstStyle>
          <a:p>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smtClean="0"/>
              <a:pPr/>
              <a:t>‹#›</a:t>
            </a:fld>
            <a:endParaRPr lang="en-GB"/>
          </a:p>
        </p:txBody>
      </p:sp>
    </p:spTree>
    <p:extLst>
      <p:ext uri="{BB962C8B-B14F-4D97-AF65-F5344CB8AC3E}">
        <p14:creationId xmlns:p14="http://schemas.microsoft.com/office/powerpoint/2010/main" val="9320079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r>
              <a:rPr lang="en-US"/>
              <a:t>September 2023</a:t>
            </a:r>
            <a:endParaRPr lang="en-GB"/>
          </a:p>
        </p:txBody>
      </p:sp>
      <p:sp>
        <p:nvSpPr>
          <p:cNvPr id="4" name="Rectangle 4"/>
          <p:cNvSpPr>
            <a:spLocks noGrp="1" noChangeArrowheads="1"/>
          </p:cNvSpPr>
          <p:nvPr>
            <p:ph type="ftr" idx="11"/>
          </p:nvPr>
        </p:nvSpPr>
        <p:spPr>
          <a:ln/>
        </p:spPr>
        <p:txBody>
          <a:bodyPr/>
          <a:lstStyle>
            <a:lvl1pPr>
              <a:defRPr/>
            </a:lvl1pPr>
          </a:lstStyle>
          <a:p>
            <a:r>
              <a:rPr lang="en-GB"/>
              <a:t>Jon Rosdahl (Qualcomm)</a:t>
            </a:r>
          </a:p>
        </p:txBody>
      </p:sp>
      <p:sp>
        <p:nvSpPr>
          <p:cNvPr id="5" name="Rectangle 5"/>
          <p:cNvSpPr>
            <a:spLocks noGrp="1" noChangeArrowheads="1"/>
          </p:cNvSpPr>
          <p:nvPr>
            <p:ph type="sldNum" idx="12"/>
          </p:nvPr>
        </p:nvSpPr>
        <p:spPr>
          <a:ln/>
        </p:spPr>
        <p:txBody>
          <a:bodyPr/>
          <a:lstStyle>
            <a:lvl1pPr>
              <a:defRPr/>
            </a:lvl1pPr>
          </a:lstStyle>
          <a:p>
            <a:r>
              <a:rPr lang="en-GB"/>
              <a:t>Slide </a:t>
            </a:r>
            <a:fld id="{06B781AF-4CCF-49B0-A572-DE54FBE5D942}" type="slidenum">
              <a:rPr lang="en-GB" smtClean="0"/>
              <a:pPr/>
              <a:t>‹#›</a:t>
            </a:fld>
            <a:endParaRPr lang="en-GB"/>
          </a:p>
        </p:txBody>
      </p:sp>
    </p:spTree>
    <p:extLst>
      <p:ext uri="{BB962C8B-B14F-4D97-AF65-F5344CB8AC3E}">
        <p14:creationId xmlns:p14="http://schemas.microsoft.com/office/powerpoint/2010/main" val="32452031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r>
              <a:rPr lang="en-US"/>
              <a:t>September 2023</a:t>
            </a:r>
            <a:endParaRPr lang="en-GB"/>
          </a:p>
        </p:txBody>
      </p:sp>
      <p:sp>
        <p:nvSpPr>
          <p:cNvPr id="3" name="Rectangle 4"/>
          <p:cNvSpPr>
            <a:spLocks noGrp="1" noChangeArrowheads="1"/>
          </p:cNvSpPr>
          <p:nvPr>
            <p:ph type="ftr" idx="11"/>
          </p:nvPr>
        </p:nvSpPr>
        <p:spPr>
          <a:ln/>
        </p:spPr>
        <p:txBody>
          <a:bodyPr/>
          <a:lstStyle>
            <a:lvl1pPr>
              <a:defRPr/>
            </a:lvl1pPr>
          </a:lstStyle>
          <a:p>
            <a:r>
              <a:rPr lang="en-GB"/>
              <a:t>Jon Rosdahl (Qualcomm)</a:t>
            </a:r>
          </a:p>
        </p:txBody>
      </p:sp>
      <p:sp>
        <p:nvSpPr>
          <p:cNvPr id="4" name="Rectangle 5"/>
          <p:cNvSpPr>
            <a:spLocks noGrp="1" noChangeArrowheads="1"/>
          </p:cNvSpPr>
          <p:nvPr>
            <p:ph type="sldNum" idx="12"/>
          </p:nvPr>
        </p:nvSpPr>
        <p:spPr>
          <a:ln/>
        </p:spPr>
        <p:txBody>
          <a:bodyPr/>
          <a:lstStyle>
            <a:lvl1pPr>
              <a:defRPr/>
            </a:lvl1pPr>
          </a:lstStyle>
          <a:p>
            <a:r>
              <a:rPr lang="en-GB"/>
              <a:t>Slide </a:t>
            </a:r>
            <a:fld id="{F5D8E26B-7BCF-4D25-9C89-0168A6618F18}" type="slidenum">
              <a:rPr lang="en-GB" smtClean="0"/>
              <a:pPr/>
              <a:t>‹#›</a:t>
            </a:fld>
            <a:endParaRPr lang="en-GB"/>
          </a:p>
        </p:txBody>
      </p:sp>
    </p:spTree>
    <p:extLst>
      <p:ext uri="{BB962C8B-B14F-4D97-AF65-F5344CB8AC3E}">
        <p14:creationId xmlns:p14="http://schemas.microsoft.com/office/powerpoint/2010/main" val="28364504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September 2023</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6B5E41C2-EF12-4EF2-8280-F2B4208277C2}" type="slidenum">
              <a:rPr lang="en-GB" smtClean="0"/>
              <a:pPr/>
              <a:t>‹#›</a:t>
            </a:fld>
            <a:endParaRPr lang="en-GB"/>
          </a:p>
        </p:txBody>
      </p:sp>
    </p:spTree>
    <p:extLst>
      <p:ext uri="{BB962C8B-B14F-4D97-AF65-F5344CB8AC3E}">
        <p14:creationId xmlns:p14="http://schemas.microsoft.com/office/powerpoint/2010/main" val="8472438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September 2023</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9B0D65C8-A0CA-4DDA-83BB-897866218593}" type="slidenum">
              <a:rPr lang="en-GB" smtClean="0"/>
              <a:pPr/>
              <a:t>‹#›</a:t>
            </a:fld>
            <a:endParaRPr lang="en-GB"/>
          </a:p>
        </p:txBody>
      </p:sp>
    </p:spTree>
    <p:extLst>
      <p:ext uri="{BB962C8B-B14F-4D97-AF65-F5344CB8AC3E}">
        <p14:creationId xmlns:p14="http://schemas.microsoft.com/office/powerpoint/2010/main" val="1184787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1" y="685801"/>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1"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r>
              <a:rPr lang="en-US"/>
              <a:t>September 2023</a:t>
            </a:r>
            <a:endParaRPr lang="en-GB" dirty="0"/>
          </a:p>
        </p:txBody>
      </p:sp>
      <p:sp>
        <p:nvSpPr>
          <p:cNvPr id="1028" name="Rectangle 4"/>
          <p:cNvSpPr>
            <a:spLocks noGrp="1" noChangeArrowheads="1"/>
          </p:cNvSpPr>
          <p:nvPr>
            <p:ph type="ftr"/>
          </p:nvPr>
        </p:nvSpPr>
        <p:spPr bwMode="auto">
          <a:xfrm>
            <a:off x="7133167" y="6566694"/>
            <a:ext cx="424603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r>
              <a:rPr lang="en-GB"/>
              <a:t>Jon Rosdahl (Qualcomm)</a:t>
            </a:r>
            <a:endParaRPr lang="en-GB" dirty="0"/>
          </a:p>
        </p:txBody>
      </p:sp>
      <p:sp>
        <p:nvSpPr>
          <p:cNvPr id="1029" name="Rectangle 5"/>
          <p:cNvSpPr>
            <a:spLocks noGrp="1" noChangeArrowheads="1"/>
          </p:cNvSpPr>
          <p:nvPr>
            <p:ph type="sldNum"/>
          </p:nvPr>
        </p:nvSpPr>
        <p:spPr bwMode="auto">
          <a:xfrm>
            <a:off x="5676902" y="6558296"/>
            <a:ext cx="836082" cy="18466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r>
              <a:rPr lang="en-GB"/>
              <a:t>Slide </a:t>
            </a:r>
            <a:fld id="{D09C756B-EB39-4236-ADBB-73052B179AE4}" type="slidenum">
              <a:rPr lang="en-GB" smtClean="0"/>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31" name="Rectangle 7"/>
          <p:cNvSpPr>
            <a:spLocks noChangeArrowheads="1"/>
          </p:cNvSpPr>
          <p:nvPr/>
        </p:nvSpPr>
        <p:spPr bwMode="auto">
          <a:xfrm>
            <a:off x="929218" y="6558296"/>
            <a:ext cx="459315" cy="184666"/>
          </a:xfrm>
          <a:prstGeom prst="rect">
            <a:avLst/>
          </a:prstGeom>
          <a:noFill/>
          <a:ln w="9525">
            <a:noFill/>
            <a:round/>
            <a:headEnd/>
            <a:tailEnd/>
          </a:ln>
          <a:effectLst/>
        </p:spPr>
        <p:txBody>
          <a:bodyPr wrap="squar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 name="Date Placeholder 3"/>
          <p:cNvSpPr txBox="1">
            <a:spLocks/>
          </p:cNvSpPr>
          <p:nvPr/>
        </p:nvSpPr>
        <p:spPr bwMode="auto">
          <a:xfrm>
            <a:off x="4775200" y="357188"/>
            <a:ext cx="6502400"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a:solidFill>
                  <a:schemeClr val="tx1"/>
                </a:solidFill>
                <a:latin typeface="Times New Roman" pitchFamily="16" charset="0"/>
                <a:ea typeface="MS Gothic" charset="-128"/>
                <a:cs typeface="Arial Unicode MS" charset="0"/>
              </a:rPr>
              <a:t>doc.: IEEE 802.</a:t>
            </a:r>
            <a:r>
              <a:rPr lang="en-US" sz="1800" b="1" dirty="0">
                <a:solidFill>
                  <a:schemeClr val="tx1"/>
                </a:solidFill>
                <a:effectLst/>
              </a:rPr>
              <a:t>11-23-1340r1</a:t>
            </a:r>
            <a:endParaRPr lang="en-GB" sz="1800" b="1" dirty="0">
              <a:solidFill>
                <a:schemeClr val="tx1"/>
              </a:solidFill>
              <a:latin typeface="Times New Roman" pitchFamily="16" charset="0"/>
              <a:ea typeface="MS Gothic" charset="-128"/>
              <a:cs typeface="Arial Unicode MS" charset="0"/>
            </a:endParaRPr>
          </a:p>
        </p:txBody>
      </p:sp>
    </p:spTree>
    <p:extLst>
      <p:ext uri="{BB962C8B-B14F-4D97-AF65-F5344CB8AC3E}">
        <p14:creationId xmlns:p14="http://schemas.microsoft.com/office/powerpoint/2010/main" val="4009877954"/>
      </p:ext>
    </p:extLst>
  </p:cSld>
  <p:clrMap bg1="lt1" tx1="dk1" bg2="lt2" tx2="dk2" accent1="accent1" accent2="accent2" accent3="accent3" accent4="accent4" accent5="accent5" accent6="accent6" hlink="hlink" folHlink="folHlink"/>
  <p:sldLayoutIdLst>
    <p:sldLayoutId id="2147483735" r:id="rId1"/>
    <p:sldLayoutId id="2147483736" r:id="rId2"/>
    <p:sldLayoutId id="2147483737" r:id="rId3"/>
    <p:sldLayoutId id="2147483738" r:id="rId4"/>
    <p:sldLayoutId id="2147483739" r:id="rId5"/>
    <p:sldLayoutId id="2147483740" r:id="rId6"/>
    <p:sldLayoutId id="2147483741" r:id="rId7"/>
    <p:sldLayoutId id="2147483742" r:id="rId8"/>
    <p:sldLayoutId id="2147483743"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5"/>
        <p:cNvGrpSpPr/>
        <p:nvPr/>
      </p:nvGrpSpPr>
      <p:grpSpPr>
        <a:xfrm>
          <a:off x="0" y="0"/>
          <a:ext cx="0" cy="0"/>
          <a:chOff x="0" y="0"/>
          <a:chExt cx="0" cy="0"/>
        </a:xfrm>
      </p:grpSpPr>
      <p:sp>
        <p:nvSpPr>
          <p:cNvPr id="6" name="Google Shape;6;p12"/>
          <p:cNvSpPr txBox="1">
            <a:spLocks noGrp="1"/>
          </p:cNvSpPr>
          <p:nvPr>
            <p:ph type="title"/>
          </p:nvPr>
        </p:nvSpPr>
        <p:spPr>
          <a:xfrm>
            <a:off x="629200" y="984967"/>
            <a:ext cx="10962800" cy="1023600"/>
          </a:xfrm>
          <a:prstGeom prst="rect">
            <a:avLst/>
          </a:prstGeom>
          <a:noFill/>
          <a:ln>
            <a:noFill/>
          </a:ln>
        </p:spPr>
        <p:txBody>
          <a:bodyPr spcFirstLastPara="1" wrap="square" lIns="91425" tIns="91425" rIns="91425" bIns="91425" anchor="b" anchorCtr="0">
            <a:noAutofit/>
          </a:bodyPr>
          <a:lstStyle>
            <a:lvl1pPr marR="0" lvl="0"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1pPr>
            <a:lvl2pPr marR="0" lvl="1"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2pPr>
            <a:lvl3pPr marR="0" lvl="2"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3pPr>
            <a:lvl4pPr marR="0" lvl="3"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4pPr>
            <a:lvl5pPr marR="0" lvl="4"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5pPr>
            <a:lvl6pPr marR="0" lvl="5"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6pPr>
            <a:lvl7pPr marR="0" lvl="6"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7pPr>
            <a:lvl8pPr marR="0" lvl="7"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8pPr>
            <a:lvl9pPr marR="0" lvl="8"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9pPr>
          </a:lstStyle>
          <a:p>
            <a:endParaRPr/>
          </a:p>
        </p:txBody>
      </p:sp>
      <p:sp>
        <p:nvSpPr>
          <p:cNvPr id="7" name="Google Shape;7;p12"/>
          <p:cNvSpPr txBox="1">
            <a:spLocks noGrp="1"/>
          </p:cNvSpPr>
          <p:nvPr>
            <p:ph type="body" idx="1"/>
          </p:nvPr>
        </p:nvSpPr>
        <p:spPr>
          <a:xfrm>
            <a:off x="629200" y="2558767"/>
            <a:ext cx="10962800" cy="3613600"/>
          </a:xfrm>
          <a:prstGeom prst="rect">
            <a:avLst/>
          </a:prstGeom>
          <a:noFill/>
          <a:ln>
            <a:noFill/>
          </a:ln>
        </p:spPr>
        <p:txBody>
          <a:bodyPr spcFirstLastPara="1" wrap="square" lIns="91425" tIns="91425" rIns="91425" bIns="91425" anchor="t" anchorCtr="0">
            <a:noAutofit/>
          </a:bodyPr>
          <a:lstStyle>
            <a:lvl1pPr marL="457200" marR="0" lvl="0" indent="-342900" algn="l" rtl="0">
              <a:lnSpc>
                <a:spcPct val="115000"/>
              </a:lnSpc>
              <a:spcBef>
                <a:spcPts val="0"/>
              </a:spcBef>
              <a:spcAft>
                <a:spcPts val="0"/>
              </a:spcAft>
              <a:buClr>
                <a:schemeClr val="lt2"/>
              </a:buClr>
              <a:buSzPts val="1800"/>
              <a:buFont typeface="Roboto"/>
              <a:buChar char="●"/>
              <a:defRPr sz="1800" b="0" i="0" u="none" strike="noStrike" cap="none">
                <a:solidFill>
                  <a:schemeClr val="lt2"/>
                </a:solidFill>
                <a:latin typeface="Roboto"/>
                <a:ea typeface="Roboto"/>
                <a:cs typeface="Roboto"/>
                <a:sym typeface="Roboto"/>
              </a:defRPr>
            </a:lvl1pPr>
            <a:lvl2pPr marL="914400" marR="0" lvl="1"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2pPr>
            <a:lvl3pPr marL="1371600" marR="0" lvl="2"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3pPr>
            <a:lvl4pPr marL="1828800" marR="0" lvl="3"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4pPr>
            <a:lvl5pPr marL="2286000" marR="0" lvl="4"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5pPr>
            <a:lvl6pPr marL="2743200" marR="0" lvl="5"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6pPr>
            <a:lvl7pPr marL="3200400" marR="0" lvl="6"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7pPr>
            <a:lvl8pPr marL="3657600" marR="0" lvl="7"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8pPr>
            <a:lvl9pPr marL="4114800" marR="0" lvl="8" indent="-317500" algn="l" rtl="0">
              <a:lnSpc>
                <a:spcPct val="115000"/>
              </a:lnSpc>
              <a:spcBef>
                <a:spcPts val="1600"/>
              </a:spcBef>
              <a:spcAft>
                <a:spcPts val="1600"/>
              </a:spcAft>
              <a:buClr>
                <a:schemeClr val="lt2"/>
              </a:buClr>
              <a:buSzPts val="1400"/>
              <a:buFont typeface="Roboto"/>
              <a:buChar char="■"/>
              <a:defRPr sz="1400" b="0" i="0" u="none" strike="noStrike" cap="none">
                <a:solidFill>
                  <a:schemeClr val="lt2"/>
                </a:solidFill>
                <a:latin typeface="Roboto"/>
                <a:ea typeface="Roboto"/>
                <a:cs typeface="Roboto"/>
                <a:sym typeface="Roboto"/>
              </a:defRPr>
            </a:lvl9pPr>
          </a:lstStyle>
          <a:p>
            <a:endParaRPr/>
          </a:p>
        </p:txBody>
      </p:sp>
      <p:sp>
        <p:nvSpPr>
          <p:cNvPr id="8" name="Google Shape;8;p12"/>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2025700175"/>
      </p:ext>
    </p:extLst>
  </p:cSld>
  <p:clrMap bg1="lt1" tx1="dk1" bg2="dk2" tx2="lt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chedule.802world.com/schedule/schedule/show" TargetMode="External"/><Relationship Id="rId2" Type="http://schemas.openxmlformats.org/officeDocument/2006/relationships/notesSlide" Target="../notesSlides/notesSlide8.xml"/><Relationship Id="rId1" Type="http://schemas.openxmlformats.org/officeDocument/2006/relationships/slideLayout" Target="../slideLayouts/slideLayout12.xml"/><Relationship Id="rId6" Type="http://schemas.openxmlformats.org/officeDocument/2006/relationships/hyperlink" Target="https://cvent.me/gvvqDN" TargetMode="External"/><Relationship Id="rId5" Type="http://schemas.openxmlformats.org/officeDocument/2006/relationships/hyperlink" Target="https://imat.ieee.org/my-site/home" TargetMode="External"/><Relationship Id="rId4" Type="http://schemas.openxmlformats.org/officeDocument/2006/relationships/hyperlink" Target="https://ieee802.org/802tele_calendar.html"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hyperlink" Target="http://ieee802.linespeed.com/" TargetMode="External"/><Relationship Id="rId2" Type="http://schemas.openxmlformats.org/officeDocument/2006/relationships/notesSlide" Target="../notesSlides/notesSlide10.xml"/><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3" Type="http://schemas.openxmlformats.org/officeDocument/2006/relationships/hyperlink" Target="https://fogodechao.com/location/atlanta/" TargetMode="External"/><Relationship Id="rId2" Type="http://schemas.openxmlformats.org/officeDocument/2006/relationships/notesSlide" Target="../notesSlides/notesSlide11.xml"/><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3" Type="http://schemas.openxmlformats.org/officeDocument/2006/relationships/hyperlink" Target="https://cvent.me/Pna0qm" TargetMode="External"/><Relationship Id="rId2" Type="http://schemas.openxmlformats.org/officeDocument/2006/relationships/notesSlide" Target="../notesSlides/notesSlide12.xml"/><Relationship Id="rId1" Type="http://schemas.openxmlformats.org/officeDocument/2006/relationships/slideLayout" Target="../slideLayouts/slideLayout12.xml"/><Relationship Id="rId5" Type="http://schemas.openxmlformats.org/officeDocument/2006/relationships/hyperlink" Target="mailto:802info@facetoface-events.com" TargetMode="External"/><Relationship Id="rId4" Type="http://schemas.openxmlformats.org/officeDocument/2006/relationships/hyperlink" Target="https://www.hilton.com/en/attend-my-event/hnlhvhh-avm-e0ca0592-a203-4d79-a09e-5c9c2b65d2e8"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ec/dcn/22/ec-22-0003-00-00EC-future-802-plenary-venue-contract-status.xls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https://mentor.ieee.org/802-ec/dcn/23/ec-23-0001-02-WCSG-ieee-802wcsc-meeting-venue-manager-report-2023.ppt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3" Type="http://schemas.openxmlformats.org/officeDocument/2006/relationships/hyperlink" Target="mailto:dawns@facetoface-events.com" TargetMode="External"/><Relationship Id="rId2" Type="http://schemas.openxmlformats.org/officeDocument/2006/relationships/notesSlide" Target="../notesSlides/notesSlide4.xml"/><Relationship Id="rId1" Type="http://schemas.openxmlformats.org/officeDocument/2006/relationships/slideLayout" Target="../slideLayouts/slideLayout11.xml"/><Relationship Id="rId5" Type="http://schemas.openxmlformats.org/officeDocument/2006/relationships/hyperlink" Target="mailto:stephanie@facetoface-events.com" TargetMode="External"/><Relationship Id="rId4" Type="http://schemas.openxmlformats.org/officeDocument/2006/relationships/hyperlink" Target="mailto:lisa@facetoface-events.com"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mailto:rick@linespeed.com" TargetMode="External"/><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29218" y="674307"/>
            <a:ext cx="10363200" cy="749300"/>
          </a:xfrm>
          <a:ln/>
        </p:spPr>
        <p:txBody>
          <a:bodyPr>
            <a:normAutofit fontScale="90000"/>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0" i="0" dirty="0">
                <a:solidFill>
                  <a:srgbClr val="000000"/>
                </a:solidFill>
                <a:effectLst/>
                <a:latin typeface="Verdana" panose="020B0604030504040204" pitchFamily="34" charset="0"/>
              </a:rPr>
              <a:t>1st Vice Chair Report - 2023 Sept Interim - Buckhead</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2023-09-11</a:t>
            </a:r>
          </a:p>
        </p:txBody>
      </p:sp>
      <p:sp>
        <p:nvSpPr>
          <p:cNvPr id="6" name="Date Placeholder 3"/>
          <p:cNvSpPr>
            <a:spLocks noGrp="1"/>
          </p:cNvSpPr>
          <p:nvPr>
            <p:ph type="dt" idx="10"/>
          </p:nvPr>
        </p:nvSpPr>
        <p:spPr/>
        <p:txBody>
          <a:bodyPr/>
          <a:lstStyle/>
          <a:p>
            <a:r>
              <a:rPr lang="en-US"/>
              <a:t>September 2023</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a:extLst>
              <a:ext uri="{FF2B5EF4-FFF2-40B4-BE49-F238E27FC236}">
                <a16:creationId xmlns:a16="http://schemas.microsoft.com/office/drawing/2014/main" id="{AFC3DD29-9CAC-4260-9BE4-AE28C71128F4}"/>
              </a:ext>
            </a:extLst>
          </p:cNvPr>
          <p:cNvGraphicFramePr>
            <a:graphicFrameLocks noChangeAspect="1"/>
          </p:cNvGraphicFramePr>
          <p:nvPr>
            <p:extLst>
              <p:ext uri="{D42A27DB-BD31-4B8C-83A1-F6EECF244321}">
                <p14:modId xmlns:p14="http://schemas.microsoft.com/office/powerpoint/2010/main" val="777685483"/>
              </p:ext>
            </p:extLst>
          </p:nvPr>
        </p:nvGraphicFramePr>
        <p:xfrm>
          <a:off x="993775" y="2382457"/>
          <a:ext cx="9750425" cy="2702307"/>
        </p:xfrm>
        <a:graphic>
          <a:graphicData uri="http://schemas.openxmlformats.org/presentationml/2006/ole">
            <mc:AlternateContent xmlns:mc="http://schemas.openxmlformats.org/markup-compatibility/2006">
              <mc:Choice xmlns:v="urn:schemas-microsoft-com:vml" Requires="v">
                <p:oleObj name="Document" r:id="rId3" imgW="8253180" imgH="2529696" progId="Word.Document.8">
                  <p:embed/>
                </p:oleObj>
              </mc:Choice>
              <mc:Fallback>
                <p:oleObj name="Document" r:id="rId3" imgW="8253180" imgH="2529696" progId="Word.Document.8">
                  <p:embed/>
                  <p:pic>
                    <p:nvPicPr>
                      <p:cNvPr id="9" name="Object 3">
                        <a:extLst>
                          <a:ext uri="{FF2B5EF4-FFF2-40B4-BE49-F238E27FC236}">
                            <a16:creationId xmlns:a16="http://schemas.microsoft.com/office/drawing/2014/main" id="{AFC3DD29-9CAC-4260-9BE4-AE28C71128F4}"/>
                          </a:ext>
                        </a:extLst>
                      </p:cNvPr>
                      <p:cNvPicPr>
                        <a:picLocks noChangeAspect="1" noChangeArrowheads="1"/>
                      </p:cNvPicPr>
                      <p:nvPr/>
                    </p:nvPicPr>
                    <p:blipFill>
                      <a:blip r:embed="rId4"/>
                      <a:srcRect/>
                      <a:stretch>
                        <a:fillRect/>
                      </a:stretch>
                    </p:blipFill>
                    <p:spPr bwMode="auto">
                      <a:xfrm>
                        <a:off x="993775" y="2382457"/>
                        <a:ext cx="9750425" cy="2702307"/>
                      </a:xfrm>
                      <a:prstGeom prst="rect">
                        <a:avLst/>
                      </a:prstGeom>
                      <a:noFill/>
                    </p:spPr>
                  </p:pic>
                </p:oleObj>
              </mc:Fallback>
            </mc:AlternateContent>
          </a:graphicData>
        </a:graphic>
      </p:graphicFrame>
      <p:sp>
        <p:nvSpPr>
          <p:cNvPr id="2" name="Footer Placeholder 1">
            <a:extLst>
              <a:ext uri="{FF2B5EF4-FFF2-40B4-BE49-F238E27FC236}">
                <a16:creationId xmlns:a16="http://schemas.microsoft.com/office/drawing/2014/main" id="{33DA98C5-8FA1-7F0F-88B8-A194A982B9B8}"/>
              </a:ext>
            </a:extLst>
          </p:cNvPr>
          <p:cNvSpPr>
            <a:spLocks noGrp="1"/>
          </p:cNvSpPr>
          <p:nvPr>
            <p:ph type="ftr" idx="11"/>
          </p:nvPr>
        </p:nvSpPr>
        <p:spPr/>
        <p:txBody>
          <a:bodyPr/>
          <a:lstStyle/>
          <a:p>
            <a:r>
              <a:rPr lang="en-GB"/>
              <a:t>Jon Rosdahl (Qualcomm)</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p5"/>
          <p:cNvSpPr txBox="1">
            <a:spLocks noGrp="1"/>
          </p:cNvSpPr>
          <p:nvPr>
            <p:ph type="title"/>
          </p:nvPr>
        </p:nvSpPr>
        <p:spPr>
          <a:xfrm>
            <a:off x="629200" y="984967"/>
            <a:ext cx="10962800" cy="1023600"/>
          </a:xfrm>
          <a:prstGeom prst="rect">
            <a:avLst/>
          </a:prstGeom>
          <a:noFill/>
          <a:ln>
            <a:noFill/>
          </a:ln>
        </p:spPr>
        <p:txBody>
          <a:bodyPr spcFirstLastPara="1" wrap="square" lIns="121900" tIns="121900" rIns="121900" bIns="121900" anchor="b" anchorCtr="0">
            <a:noAutofit/>
          </a:bodyPr>
          <a:lstStyle/>
          <a:p>
            <a:r>
              <a:rPr lang="en"/>
              <a:t>Schedule of Sessions and Attendance</a:t>
            </a:r>
            <a:endParaRPr/>
          </a:p>
        </p:txBody>
      </p:sp>
      <p:sp>
        <p:nvSpPr>
          <p:cNvPr id="102" name="Google Shape;102;p5"/>
          <p:cNvSpPr txBox="1">
            <a:spLocks noGrp="1"/>
          </p:cNvSpPr>
          <p:nvPr>
            <p:ph type="body" idx="1"/>
          </p:nvPr>
        </p:nvSpPr>
        <p:spPr>
          <a:xfrm>
            <a:off x="629200" y="2384433"/>
            <a:ext cx="10776800" cy="4473600"/>
          </a:xfrm>
          <a:prstGeom prst="rect">
            <a:avLst/>
          </a:prstGeom>
          <a:noFill/>
          <a:ln>
            <a:noFill/>
          </a:ln>
        </p:spPr>
        <p:txBody>
          <a:bodyPr spcFirstLastPara="1" wrap="square" lIns="121900" tIns="121900" rIns="121900" bIns="121900" anchor="t" anchorCtr="0">
            <a:noAutofit/>
          </a:bodyPr>
          <a:lstStyle/>
          <a:p>
            <a:pPr marL="0" indent="0">
              <a:buNone/>
            </a:pPr>
            <a:r>
              <a:rPr lang="en" sz="2000" b="1"/>
              <a:t>SCHEDULE OF SESSIONS</a:t>
            </a:r>
            <a:endParaRPr sz="2000" b="1"/>
          </a:p>
          <a:p>
            <a:pPr marL="0" indent="0">
              <a:spcBef>
                <a:spcPts val="1333"/>
              </a:spcBef>
              <a:buNone/>
            </a:pPr>
            <a:r>
              <a:rPr lang="en" sz="2000" b="1"/>
              <a:t>In Person Room Assignments:</a:t>
            </a:r>
            <a:r>
              <a:rPr lang="en" sz="2000"/>
              <a:t> Schedule QR codes posted outside each meeting room and on your badge hand out. </a:t>
            </a:r>
            <a:r>
              <a:rPr lang="en" sz="2000" u="sng">
                <a:solidFill>
                  <a:schemeClr val="hlink"/>
                </a:solidFill>
                <a:hlinkClick r:id="rId3"/>
              </a:rPr>
              <a:t>http://schedule.802world.com/schedule/schedule/show</a:t>
            </a:r>
            <a:endParaRPr sz="2000"/>
          </a:p>
          <a:p>
            <a:pPr marL="0" indent="0">
              <a:spcBef>
                <a:spcPts val="1333"/>
              </a:spcBef>
              <a:buNone/>
            </a:pPr>
            <a:r>
              <a:rPr lang="en" sz="2000" b="1"/>
              <a:t>Virtual Participation:</a:t>
            </a:r>
            <a:r>
              <a:rPr lang="en" sz="2000"/>
              <a:t> </a:t>
            </a:r>
            <a:r>
              <a:rPr lang="en" sz="2000" u="sng">
                <a:solidFill>
                  <a:schemeClr val="hlink"/>
                </a:solidFill>
                <a:hlinkClick r:id="rId4"/>
              </a:rPr>
              <a:t>https://ieee802.org/802tele_calendar.html</a:t>
            </a:r>
            <a:endParaRPr sz="2000"/>
          </a:p>
          <a:p>
            <a:pPr marL="0" indent="0">
              <a:spcBef>
                <a:spcPts val="1333"/>
              </a:spcBef>
              <a:buNone/>
            </a:pPr>
            <a:r>
              <a:rPr lang="en" sz="2000" b="1"/>
              <a:t>ATTENDANCE TOOL (IMAT)</a:t>
            </a:r>
            <a:endParaRPr sz="2000" b="1"/>
          </a:p>
          <a:p>
            <a:pPr marL="0" indent="0">
              <a:spcBef>
                <a:spcPts val="1333"/>
              </a:spcBef>
              <a:buNone/>
            </a:pPr>
            <a:r>
              <a:rPr lang="en" sz="2000" u="sng">
                <a:solidFill>
                  <a:schemeClr val="hlink"/>
                </a:solidFill>
                <a:hlinkClick r:id="rId5"/>
              </a:rPr>
              <a:t>https://imat.ieee.org/my-site/home</a:t>
            </a:r>
            <a:endParaRPr sz="2000"/>
          </a:p>
          <a:p>
            <a:pPr marL="0" indent="0">
              <a:spcBef>
                <a:spcPts val="1333"/>
              </a:spcBef>
              <a:buNone/>
            </a:pPr>
            <a:r>
              <a:rPr lang="en" sz="2000" b="1">
                <a:highlight>
                  <a:srgbClr val="FFFF00"/>
                </a:highlight>
              </a:rPr>
              <a:t>REGISTRATION FEE REQUIREMENT REMINDER</a:t>
            </a:r>
            <a:endParaRPr sz="2000" b="1">
              <a:highlight>
                <a:srgbClr val="FFFF00"/>
              </a:highlight>
            </a:endParaRPr>
          </a:p>
          <a:p>
            <a:pPr marL="0" indent="0">
              <a:spcBef>
                <a:spcPts val="1333"/>
              </a:spcBef>
              <a:buNone/>
            </a:pPr>
            <a:r>
              <a:rPr lang="en" sz="1733"/>
              <a:t>Payment of the session registration fee is required for all individuals who participate in any session associated with the September 2023 IEEE 802 Wireless Interim. Registration: </a:t>
            </a:r>
            <a:r>
              <a:rPr lang="en" sz="1733" u="sng">
                <a:solidFill>
                  <a:schemeClr val="hlink"/>
                </a:solidFill>
                <a:hlinkClick r:id="rId6"/>
              </a:rPr>
              <a:t>https://cvent.me/gvvqDN</a:t>
            </a:r>
            <a:endParaRPr sz="1733"/>
          </a:p>
          <a:p>
            <a:pPr indent="0" algn="ctr">
              <a:spcBef>
                <a:spcPts val="1333"/>
              </a:spcBef>
              <a:buNone/>
            </a:pPr>
            <a:endParaRPr sz="2000"/>
          </a:p>
          <a:p>
            <a:pPr marL="0" indent="0" algn="ctr">
              <a:spcBef>
                <a:spcPts val="1333"/>
              </a:spcBef>
              <a:spcAft>
                <a:spcPts val="2133"/>
              </a:spcAft>
              <a:buNone/>
            </a:pPr>
            <a:endParaRPr sz="20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p6"/>
          <p:cNvSpPr txBox="1">
            <a:spLocks noGrp="1"/>
          </p:cNvSpPr>
          <p:nvPr>
            <p:ph type="title"/>
          </p:nvPr>
        </p:nvSpPr>
        <p:spPr>
          <a:xfrm>
            <a:off x="629200" y="984967"/>
            <a:ext cx="10962800" cy="1023600"/>
          </a:xfrm>
          <a:prstGeom prst="rect">
            <a:avLst/>
          </a:prstGeom>
          <a:noFill/>
          <a:ln>
            <a:noFill/>
          </a:ln>
        </p:spPr>
        <p:txBody>
          <a:bodyPr spcFirstLastPara="1" wrap="square" lIns="121900" tIns="121900" rIns="121900" bIns="121900" anchor="b" anchorCtr="0">
            <a:noAutofit/>
          </a:bodyPr>
          <a:lstStyle/>
          <a:p>
            <a:r>
              <a:rPr lang="en"/>
              <a:t>Audio Visual Support - In Person Sessions </a:t>
            </a:r>
            <a:endParaRPr/>
          </a:p>
        </p:txBody>
      </p:sp>
      <p:sp>
        <p:nvSpPr>
          <p:cNvPr id="108" name="Google Shape;108;p6"/>
          <p:cNvSpPr txBox="1">
            <a:spLocks noGrp="1"/>
          </p:cNvSpPr>
          <p:nvPr>
            <p:ph type="body" idx="1"/>
          </p:nvPr>
        </p:nvSpPr>
        <p:spPr>
          <a:xfrm>
            <a:off x="629200" y="2244733"/>
            <a:ext cx="10776800" cy="4613267"/>
          </a:xfrm>
          <a:prstGeom prst="rect">
            <a:avLst/>
          </a:prstGeom>
          <a:noFill/>
          <a:ln>
            <a:noFill/>
          </a:ln>
        </p:spPr>
        <p:txBody>
          <a:bodyPr spcFirstLastPara="1" wrap="square" lIns="121900" tIns="121900" rIns="121900" bIns="121900" anchor="t" anchorCtr="0">
            <a:noAutofit/>
          </a:bodyPr>
          <a:lstStyle/>
          <a:p>
            <a:pPr marL="0" indent="0">
              <a:buNone/>
            </a:pPr>
            <a:r>
              <a:rPr lang="en" sz="1733" b="1"/>
              <a:t>WHO TO CONTACT IF AUDIO VISUAL EQUIPMENT ISN’T WORKING IN YOUR ONSITE MEETING ROOM</a:t>
            </a:r>
            <a:endParaRPr sz="1733" b="1"/>
          </a:p>
          <a:p>
            <a:pPr marL="0" indent="0">
              <a:spcBef>
                <a:spcPts val="1333"/>
              </a:spcBef>
              <a:buNone/>
            </a:pPr>
            <a:r>
              <a:rPr lang="en" sz="1733"/>
              <a:t>Please contact the Meeting Planner directly if you have any issues with the audio visual equipment in your meeting room. The Meeting Planner will contact support and  the appropriate technician will be sent to assist as soon as possible.</a:t>
            </a:r>
            <a:endParaRPr sz="1733"/>
          </a:p>
          <a:p>
            <a:pPr marL="0" indent="0">
              <a:spcBef>
                <a:spcPts val="1333"/>
              </a:spcBef>
              <a:buNone/>
            </a:pPr>
            <a:r>
              <a:rPr lang="en" sz="1733"/>
              <a:t>Meeting Planner can be reached at:</a:t>
            </a:r>
            <a:endParaRPr sz="1733"/>
          </a:p>
          <a:p>
            <a:pPr indent="-414856">
              <a:spcBef>
                <a:spcPts val="1333"/>
              </a:spcBef>
              <a:buSzPts val="1300"/>
            </a:pPr>
            <a:r>
              <a:rPr lang="en" sz="1733"/>
              <a:t>Registration and Information Desk: Pre Function Lobby, Lower Level</a:t>
            </a:r>
            <a:endParaRPr sz="1733"/>
          </a:p>
          <a:p>
            <a:pPr indent="-414856">
              <a:buSzPts val="1300"/>
            </a:pPr>
            <a:r>
              <a:rPr lang="en" sz="1733"/>
              <a:t>Event Office: Meeting Planner Office #1, Lower Level</a:t>
            </a:r>
            <a:endParaRPr sz="1733"/>
          </a:p>
          <a:p>
            <a:pPr indent="-414856">
              <a:buSzPts val="1300"/>
            </a:pPr>
            <a:r>
              <a:rPr lang="en" sz="1733"/>
              <a:t>Via Text or Call: Dawn Slykhouse: +1 (408) 594-1342 </a:t>
            </a:r>
            <a:endParaRPr sz="1733" b="1"/>
          </a:p>
          <a:p>
            <a:pPr marL="0" indent="0">
              <a:spcBef>
                <a:spcPts val="1333"/>
              </a:spcBef>
              <a:buNone/>
            </a:pPr>
            <a:r>
              <a:rPr lang="en" sz="1733" b="1"/>
              <a:t>WEBEX AUDIO IN THE ONSITE MEETING ROOM</a:t>
            </a:r>
            <a:endParaRPr sz="1733" b="1"/>
          </a:p>
          <a:p>
            <a:pPr marL="0" indent="0">
              <a:spcBef>
                <a:spcPts val="1333"/>
              </a:spcBef>
              <a:buNone/>
            </a:pPr>
            <a:r>
              <a:rPr lang="en" sz="1733"/>
              <a:t>If you are a local participant, PLEASE, select “Don’t connect to audio” when joining the WebEx session. Connecting to the audio, September cause an audio feedback loop that prevents the meeting from proceeding</a:t>
            </a:r>
            <a:endParaRPr sz="1733"/>
          </a:p>
          <a:p>
            <a:pPr marL="0" indent="0">
              <a:spcBef>
                <a:spcPts val="1333"/>
              </a:spcBef>
              <a:buNone/>
            </a:pPr>
            <a:endParaRPr sz="1733"/>
          </a:p>
          <a:p>
            <a:pPr indent="0" algn="ctr">
              <a:spcBef>
                <a:spcPts val="1333"/>
              </a:spcBef>
              <a:buNone/>
            </a:pPr>
            <a:endParaRPr sz="2267"/>
          </a:p>
          <a:p>
            <a:pPr marL="0" indent="0" algn="ctr">
              <a:spcBef>
                <a:spcPts val="1333"/>
              </a:spcBef>
              <a:spcAft>
                <a:spcPts val="2133"/>
              </a:spcAft>
              <a:buNone/>
            </a:pPr>
            <a:endParaRPr sz="2267"/>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Google Shape;113;p7"/>
          <p:cNvSpPr txBox="1">
            <a:spLocks noGrp="1"/>
          </p:cNvSpPr>
          <p:nvPr>
            <p:ph type="title"/>
          </p:nvPr>
        </p:nvSpPr>
        <p:spPr>
          <a:xfrm>
            <a:off x="629200" y="984967"/>
            <a:ext cx="10962800" cy="1023600"/>
          </a:xfrm>
          <a:prstGeom prst="rect">
            <a:avLst/>
          </a:prstGeom>
          <a:noFill/>
          <a:ln>
            <a:noFill/>
          </a:ln>
        </p:spPr>
        <p:txBody>
          <a:bodyPr spcFirstLastPara="1" wrap="square" lIns="121900" tIns="121900" rIns="121900" bIns="121900" anchor="b" anchorCtr="0">
            <a:noAutofit/>
          </a:bodyPr>
          <a:lstStyle/>
          <a:p>
            <a:r>
              <a:rPr lang="en"/>
              <a:t>Network Access Information </a:t>
            </a:r>
            <a:endParaRPr/>
          </a:p>
        </p:txBody>
      </p:sp>
      <p:sp>
        <p:nvSpPr>
          <p:cNvPr id="114" name="Google Shape;114;p7"/>
          <p:cNvSpPr txBox="1">
            <a:spLocks noGrp="1"/>
          </p:cNvSpPr>
          <p:nvPr>
            <p:ph type="body" idx="1"/>
          </p:nvPr>
        </p:nvSpPr>
        <p:spPr>
          <a:xfrm>
            <a:off x="629200" y="2558767"/>
            <a:ext cx="5333200" cy="3613600"/>
          </a:xfrm>
          <a:prstGeom prst="rect">
            <a:avLst/>
          </a:prstGeom>
          <a:noFill/>
          <a:ln>
            <a:noFill/>
          </a:ln>
        </p:spPr>
        <p:txBody>
          <a:bodyPr spcFirstLastPara="1" wrap="square" lIns="121900" tIns="121900" rIns="121900" bIns="121900" anchor="t" anchorCtr="0">
            <a:noAutofit/>
          </a:bodyPr>
          <a:lstStyle/>
          <a:p>
            <a:pPr marL="0" marR="101597" indent="0">
              <a:buNone/>
            </a:pPr>
            <a:r>
              <a:rPr lang="en" sz="1733" b="1" dirty="0"/>
              <a:t>SSID: </a:t>
            </a:r>
            <a:r>
              <a:rPr lang="en" sz="1733" dirty="0"/>
              <a:t>IEEE802</a:t>
            </a:r>
            <a:r>
              <a:rPr lang="en" sz="1733" b="1" dirty="0"/>
              <a:t>  </a:t>
            </a:r>
            <a:endParaRPr sz="1733" b="1" dirty="0"/>
          </a:p>
          <a:p>
            <a:pPr marR="101597" indent="-414856">
              <a:buSzPts val="1300"/>
            </a:pPr>
            <a:r>
              <a:rPr lang="en" sz="1733" b="1" dirty="0"/>
              <a:t>Password:</a:t>
            </a:r>
            <a:r>
              <a:rPr lang="en" sz="1733" dirty="0"/>
              <a:t> ieeeieee </a:t>
            </a:r>
            <a:endParaRPr sz="1733" dirty="0"/>
          </a:p>
          <a:p>
            <a:pPr indent="-414856">
              <a:buSzPts val="1300"/>
            </a:pPr>
            <a:r>
              <a:rPr lang="en" sz="1733" b="1" dirty="0"/>
              <a:t>Encryption Type:</a:t>
            </a:r>
            <a:r>
              <a:rPr lang="en" sz="1733" dirty="0"/>
              <a:t> WPA2/WPA3 </a:t>
            </a:r>
            <a:endParaRPr sz="1733" dirty="0"/>
          </a:p>
          <a:p>
            <a:pPr indent="-414856">
              <a:buSzPts val="1300"/>
            </a:pPr>
            <a:r>
              <a:rPr lang="en" sz="1733" dirty="0"/>
              <a:t>Does not support 6Ghz WiFi</a:t>
            </a:r>
            <a:endParaRPr sz="1333" dirty="0"/>
          </a:p>
          <a:p>
            <a:pPr marL="0" marR="101597" indent="0">
              <a:spcBef>
                <a:spcPts val="1333"/>
              </a:spcBef>
              <a:buNone/>
            </a:pPr>
            <a:r>
              <a:rPr lang="en" sz="1733" b="1" dirty="0"/>
              <a:t>SSID: </a:t>
            </a:r>
            <a:r>
              <a:rPr lang="en" sz="1733" dirty="0"/>
              <a:t>IEEE802-6G</a:t>
            </a:r>
            <a:r>
              <a:rPr lang="en" sz="1733" b="1" dirty="0"/>
              <a:t>  </a:t>
            </a:r>
            <a:endParaRPr sz="1733" b="1" dirty="0"/>
          </a:p>
          <a:p>
            <a:pPr marR="101597" indent="-414856">
              <a:buSzPts val="1300"/>
            </a:pPr>
            <a:r>
              <a:rPr lang="en" sz="1733" b="1" dirty="0"/>
              <a:t>Password:</a:t>
            </a:r>
            <a:r>
              <a:rPr lang="en" sz="1733" dirty="0"/>
              <a:t> ieeeieee </a:t>
            </a:r>
            <a:endParaRPr sz="1733" dirty="0"/>
          </a:p>
          <a:p>
            <a:pPr indent="-414856">
              <a:buSzPts val="1300"/>
            </a:pPr>
            <a:r>
              <a:rPr lang="en" sz="1733" b="1" dirty="0"/>
              <a:t>Encryption Type:</a:t>
            </a:r>
            <a:r>
              <a:rPr lang="en" sz="1733" dirty="0"/>
              <a:t> WPA3 </a:t>
            </a:r>
            <a:endParaRPr sz="1733" dirty="0"/>
          </a:p>
          <a:p>
            <a:pPr indent="-414856">
              <a:buSzPts val="1300"/>
            </a:pPr>
            <a:r>
              <a:rPr lang="en" sz="1733" dirty="0"/>
              <a:t>Support 6Ghz WiFi</a:t>
            </a:r>
            <a:endParaRPr sz="1333" dirty="0"/>
          </a:p>
          <a:p>
            <a:pPr marL="0" marR="101597" indent="0">
              <a:lnSpc>
                <a:spcPct val="100000"/>
              </a:lnSpc>
              <a:spcBef>
                <a:spcPts val="1333"/>
              </a:spcBef>
              <a:buClr>
                <a:srgbClr val="000000"/>
              </a:buClr>
              <a:buNone/>
            </a:pPr>
            <a:r>
              <a:rPr lang="en" sz="1733" b="1" dirty="0"/>
              <a:t>IEEE 802 Documents: Local Document Server</a:t>
            </a:r>
            <a:r>
              <a:rPr lang="en" sz="1733" dirty="0"/>
              <a:t>  </a:t>
            </a:r>
            <a:endParaRPr sz="1733" dirty="0"/>
          </a:p>
          <a:p>
            <a:pPr marR="118530" indent="-431789">
              <a:lnSpc>
                <a:spcPct val="100000"/>
              </a:lnSpc>
              <a:spcBef>
                <a:spcPts val="1333"/>
              </a:spcBef>
              <a:buSzPts val="1500"/>
            </a:pPr>
            <a:r>
              <a:rPr lang="en" sz="1733" u="sng" dirty="0">
                <a:solidFill>
                  <a:srgbClr val="0000FF"/>
                </a:solidFill>
                <a:hlinkClick r:id="rId3">
                  <a:extLst>
                    <a:ext uri="{A12FA001-AC4F-418D-AE19-62706E023703}">
                      <ahyp:hlinkClr xmlns:ahyp="http://schemas.microsoft.com/office/drawing/2018/hyperlinkcolor" val="tx"/>
                    </a:ext>
                  </a:extLst>
                </a:hlinkClick>
              </a:rPr>
              <a:t>http://ieee802.linespeed.com/</a:t>
            </a:r>
            <a:endParaRPr sz="2000" dirty="0"/>
          </a:p>
        </p:txBody>
      </p:sp>
      <p:sp>
        <p:nvSpPr>
          <p:cNvPr id="115" name="Google Shape;115;p7"/>
          <p:cNvSpPr txBox="1">
            <a:spLocks noGrp="1"/>
          </p:cNvSpPr>
          <p:nvPr>
            <p:ph type="body" idx="2"/>
          </p:nvPr>
        </p:nvSpPr>
        <p:spPr>
          <a:xfrm>
            <a:off x="6259000" y="2558767"/>
            <a:ext cx="5333200" cy="3613600"/>
          </a:xfrm>
          <a:prstGeom prst="rect">
            <a:avLst/>
          </a:prstGeom>
          <a:noFill/>
          <a:ln>
            <a:noFill/>
          </a:ln>
        </p:spPr>
        <p:txBody>
          <a:bodyPr spcFirstLastPara="1" wrap="square" lIns="121900" tIns="121900" rIns="121900" bIns="121900" anchor="t" anchorCtr="0">
            <a:noAutofit/>
          </a:bodyPr>
          <a:lstStyle/>
          <a:p>
            <a:pPr marL="0" indent="0">
              <a:lnSpc>
                <a:spcPct val="100000"/>
              </a:lnSpc>
              <a:buClr>
                <a:srgbClr val="000000"/>
              </a:buClr>
              <a:buNone/>
            </a:pPr>
            <a:r>
              <a:rPr lang="en" sz="1733" b="1"/>
              <a:t>Onsite Network Support </a:t>
            </a:r>
            <a:endParaRPr sz="1733" b="1"/>
          </a:p>
          <a:p>
            <a:pPr marL="0" indent="0">
              <a:spcBef>
                <a:spcPts val="1333"/>
              </a:spcBef>
              <a:buClr>
                <a:srgbClr val="000000"/>
              </a:buClr>
              <a:buSzPts val="1800"/>
              <a:buNone/>
            </a:pPr>
            <a:r>
              <a:rPr lang="en" sz="1733"/>
              <a:t>The September 2023 IEEE 802 Wireless Interim Session Network Provider is Linespeed. </a:t>
            </a:r>
            <a:endParaRPr sz="1733"/>
          </a:p>
          <a:p>
            <a:pPr marL="0" indent="0">
              <a:spcBef>
                <a:spcPts val="1333"/>
              </a:spcBef>
              <a:buClr>
                <a:srgbClr val="000000"/>
              </a:buClr>
              <a:buSzPts val="1800"/>
              <a:buNone/>
            </a:pPr>
            <a:r>
              <a:rPr lang="en" sz="1733"/>
              <a:t>Members of the Linespeed team can be dispatched by contacting the Meeting Planner directly or by placing a request at the event registration desk.</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9"/>
          <p:cNvSpPr txBox="1">
            <a:spLocks noGrp="1"/>
          </p:cNvSpPr>
          <p:nvPr>
            <p:ph type="title"/>
          </p:nvPr>
        </p:nvSpPr>
        <p:spPr>
          <a:xfrm>
            <a:off x="629200" y="116233"/>
            <a:ext cx="10962800" cy="1892400"/>
          </a:xfrm>
          <a:prstGeom prst="rect">
            <a:avLst/>
          </a:prstGeom>
          <a:noFill/>
          <a:ln>
            <a:noFill/>
          </a:ln>
        </p:spPr>
        <p:txBody>
          <a:bodyPr spcFirstLastPara="1" wrap="square" lIns="121900" tIns="121900" rIns="121900" bIns="121900" anchor="b" anchorCtr="0">
            <a:noAutofit/>
          </a:bodyPr>
          <a:lstStyle/>
          <a:p>
            <a:pPr algn="ctr"/>
            <a:endParaRPr sz="3867" b="1" i="1"/>
          </a:p>
          <a:p>
            <a:pPr algn="ctr"/>
            <a:endParaRPr sz="3867" b="1" i="1"/>
          </a:p>
          <a:p>
            <a:pPr algn="ctr"/>
            <a:r>
              <a:rPr lang="en" sz="3867" b="1" i="1"/>
              <a:t>IEEE 802 Wireless Networking Social</a:t>
            </a:r>
            <a:endParaRPr sz="3867" b="1" i="1"/>
          </a:p>
          <a:p>
            <a:pPr algn="ctr"/>
            <a:endParaRPr sz="2400" b="1" i="1"/>
          </a:p>
          <a:p>
            <a:pPr algn="ctr"/>
            <a:r>
              <a:rPr lang="en" sz="3867"/>
              <a:t>Wednesday September 13th at 6:30 PM</a:t>
            </a:r>
            <a:endParaRPr sz="3867"/>
          </a:p>
        </p:txBody>
      </p:sp>
      <p:sp>
        <p:nvSpPr>
          <p:cNvPr id="121" name="Google Shape;121;p9"/>
          <p:cNvSpPr txBox="1">
            <a:spLocks noGrp="1"/>
          </p:cNvSpPr>
          <p:nvPr>
            <p:ph type="body" idx="1"/>
          </p:nvPr>
        </p:nvSpPr>
        <p:spPr>
          <a:xfrm>
            <a:off x="629200" y="2413500"/>
            <a:ext cx="11195200" cy="4368800"/>
          </a:xfrm>
          <a:prstGeom prst="rect">
            <a:avLst/>
          </a:prstGeom>
          <a:noFill/>
          <a:ln>
            <a:noFill/>
          </a:ln>
        </p:spPr>
        <p:txBody>
          <a:bodyPr spcFirstLastPara="1" wrap="square" lIns="121900" tIns="121900" rIns="121900" bIns="121900" anchor="t" anchorCtr="0">
            <a:noAutofit/>
          </a:bodyPr>
          <a:lstStyle/>
          <a:p>
            <a:pPr marL="0" indent="0">
              <a:buNone/>
            </a:pPr>
            <a:r>
              <a:rPr lang="en" sz="1600" b="1"/>
              <a:t>WHO: </a:t>
            </a:r>
            <a:r>
              <a:rPr lang="en" sz="1600"/>
              <a:t>All registered attendees and their guests.</a:t>
            </a:r>
            <a:endParaRPr sz="1600"/>
          </a:p>
          <a:p>
            <a:pPr marL="0" indent="0">
              <a:buNone/>
            </a:pPr>
            <a:endParaRPr sz="1600" b="1"/>
          </a:p>
          <a:p>
            <a:pPr marL="0" indent="0">
              <a:buNone/>
            </a:pPr>
            <a:r>
              <a:rPr lang="en" sz="1600" b="1"/>
              <a:t>WHAT:</a:t>
            </a:r>
            <a:r>
              <a:rPr lang="en" sz="1600"/>
              <a:t>  Dinner and networking reception.  </a:t>
            </a:r>
            <a:endParaRPr sz="1600"/>
          </a:p>
          <a:p>
            <a:pPr marL="0" indent="0">
              <a:buNone/>
            </a:pPr>
            <a:endParaRPr sz="1600" b="1"/>
          </a:p>
          <a:p>
            <a:pPr marL="0" indent="0">
              <a:buNone/>
            </a:pPr>
            <a:r>
              <a:rPr lang="en" sz="1600" b="1"/>
              <a:t>WHERE:</a:t>
            </a:r>
            <a:r>
              <a:rPr lang="en" sz="1600"/>
              <a:t> Offsite at the nearby restaurant </a:t>
            </a:r>
            <a:r>
              <a:rPr lang="en" sz="1600" b="1" u="sng">
                <a:solidFill>
                  <a:schemeClr val="hlink"/>
                </a:solidFill>
                <a:hlinkClick r:id="rId3"/>
              </a:rPr>
              <a:t>Fogo de Chao</a:t>
            </a:r>
            <a:r>
              <a:rPr lang="en" sz="1600"/>
              <a:t>. </a:t>
            </a:r>
            <a:endParaRPr sz="1600"/>
          </a:p>
          <a:p>
            <a:pPr marL="0" indent="0">
              <a:buNone/>
            </a:pPr>
            <a:r>
              <a:rPr lang="en" sz="1600"/>
              <a:t>Restaurant Address:</a:t>
            </a:r>
            <a:endParaRPr sz="1600"/>
          </a:p>
          <a:p>
            <a:pPr marL="0" indent="0">
              <a:buNone/>
            </a:pPr>
            <a:r>
              <a:rPr lang="en" sz="1600"/>
              <a:t>3101 Piedmont Rd</a:t>
            </a:r>
            <a:endParaRPr sz="1600"/>
          </a:p>
          <a:p>
            <a:pPr marL="0" indent="0">
              <a:buNone/>
            </a:pPr>
            <a:r>
              <a:rPr lang="en" sz="1600"/>
              <a:t>Atlanta, GA 30305</a:t>
            </a:r>
            <a:endParaRPr sz="1600"/>
          </a:p>
          <a:p>
            <a:pPr marL="0" indent="0">
              <a:buNone/>
            </a:pPr>
            <a:r>
              <a:rPr lang="en" sz="1600"/>
              <a:t>Website: </a:t>
            </a:r>
            <a:r>
              <a:rPr lang="en" sz="1600" u="sng">
                <a:solidFill>
                  <a:schemeClr val="hlink"/>
                </a:solidFill>
                <a:hlinkClick r:id="rId3"/>
              </a:rPr>
              <a:t>https://fogodechao.com/location/atlanta/</a:t>
            </a:r>
            <a:endParaRPr sz="1600"/>
          </a:p>
          <a:p>
            <a:pPr marL="0" indent="0">
              <a:buNone/>
            </a:pPr>
            <a:endParaRPr sz="1600" b="1"/>
          </a:p>
          <a:p>
            <a:pPr marL="0" indent="0">
              <a:buNone/>
            </a:pPr>
            <a:r>
              <a:rPr lang="en" sz="1600" b="1"/>
              <a:t>TRANSPORTATION:</a:t>
            </a:r>
            <a:r>
              <a:rPr lang="en" sz="1600"/>
              <a:t> </a:t>
            </a:r>
            <a:endParaRPr sz="1600"/>
          </a:p>
          <a:p>
            <a:pPr marL="0" indent="0">
              <a:buNone/>
            </a:pPr>
            <a:r>
              <a:rPr lang="en" sz="1600"/>
              <a:t>The restaurant is within walking distance of the Grand Hyatt Buckhead. Maps shall be available at the registration desk. Alternatively, personal transportation can be arranged by attending individuals. </a:t>
            </a:r>
            <a:endParaRPr sz="1600"/>
          </a:p>
          <a:p>
            <a:pPr marL="0" indent="0">
              <a:buNone/>
            </a:pPr>
            <a:r>
              <a:rPr lang="en" sz="1600"/>
              <a:t>Please contact the Meeting Planner if have any questions.</a:t>
            </a:r>
            <a:endParaRPr sz="1600"/>
          </a:p>
          <a:p>
            <a:pPr marL="0" indent="0">
              <a:buNone/>
            </a:pPr>
            <a:endParaRPr sz="1600"/>
          </a:p>
          <a:p>
            <a:pPr marL="0" indent="0">
              <a:buNone/>
            </a:pPr>
            <a:endParaRPr sz="1467"/>
          </a:p>
          <a:p>
            <a:pPr indent="0" algn="ctr">
              <a:spcBef>
                <a:spcPts val="1333"/>
              </a:spcBef>
              <a:buNone/>
            </a:pPr>
            <a:endParaRPr sz="2000"/>
          </a:p>
          <a:p>
            <a:pPr marL="0" indent="0" algn="ctr">
              <a:spcBef>
                <a:spcPts val="1333"/>
              </a:spcBef>
              <a:spcAft>
                <a:spcPts val="2133"/>
              </a:spcAft>
              <a:buNone/>
            </a:pPr>
            <a:endParaRPr sz="20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11"/>
          <p:cNvSpPr txBox="1">
            <a:spLocks noGrp="1"/>
          </p:cNvSpPr>
          <p:nvPr>
            <p:ph type="title"/>
          </p:nvPr>
        </p:nvSpPr>
        <p:spPr>
          <a:xfrm>
            <a:off x="629200" y="1104267"/>
            <a:ext cx="10962800" cy="904400"/>
          </a:xfrm>
          <a:prstGeom prst="rect">
            <a:avLst/>
          </a:prstGeom>
          <a:noFill/>
          <a:ln>
            <a:noFill/>
          </a:ln>
        </p:spPr>
        <p:txBody>
          <a:bodyPr spcFirstLastPara="1" wrap="square" lIns="121900" tIns="121900" rIns="121900" bIns="121900" anchor="b" anchorCtr="0">
            <a:noAutofit/>
          </a:bodyPr>
          <a:lstStyle/>
          <a:p>
            <a:pPr algn="ctr"/>
            <a:r>
              <a:rPr lang="en" sz="3600"/>
              <a:t>Thanks for helping us make this session a success, we look forward to working with you again!</a:t>
            </a:r>
            <a:endParaRPr sz="3600"/>
          </a:p>
        </p:txBody>
      </p:sp>
      <p:sp>
        <p:nvSpPr>
          <p:cNvPr id="127" name="Google Shape;127;p11"/>
          <p:cNvSpPr txBox="1">
            <a:spLocks noGrp="1"/>
          </p:cNvSpPr>
          <p:nvPr>
            <p:ph type="body" idx="1"/>
          </p:nvPr>
        </p:nvSpPr>
        <p:spPr>
          <a:xfrm>
            <a:off x="349800" y="2380965"/>
            <a:ext cx="11242200" cy="4375435"/>
          </a:xfrm>
          <a:prstGeom prst="rect">
            <a:avLst/>
          </a:prstGeom>
          <a:noFill/>
          <a:ln>
            <a:noFill/>
          </a:ln>
        </p:spPr>
        <p:txBody>
          <a:bodyPr spcFirstLastPara="1" wrap="square" lIns="121900" tIns="121900" rIns="121900" bIns="121900" anchor="t" anchorCtr="0">
            <a:noAutofit/>
          </a:bodyPr>
          <a:lstStyle/>
          <a:p>
            <a:pPr marL="0" indent="0">
              <a:buNone/>
            </a:pPr>
            <a:r>
              <a:rPr lang="en" sz="1867"/>
              <a:t>The next IEEE 802 Plenary Session will be November 12-17, 2023. The session will be a Mixed Mode with In-Person participation at the Hilton Hawaiian Village Waikiki Beach Resort. </a:t>
            </a:r>
            <a:endParaRPr sz="1867" b="1"/>
          </a:p>
          <a:p>
            <a:pPr marL="0" indent="0">
              <a:buNone/>
            </a:pPr>
            <a:endParaRPr sz="1067" b="1"/>
          </a:p>
          <a:p>
            <a:pPr indent="-423323">
              <a:buSzPts val="1400"/>
            </a:pPr>
            <a:r>
              <a:rPr lang="en" sz="1867" b="1"/>
              <a:t>Information and Registration: </a:t>
            </a:r>
            <a:r>
              <a:rPr lang="en" sz="1867" b="1" u="sng">
                <a:solidFill>
                  <a:schemeClr val="hlink"/>
                </a:solidFill>
                <a:hlinkClick r:id="rId3"/>
              </a:rPr>
              <a:t>https://cvent.me/Pna0qm</a:t>
            </a:r>
            <a:endParaRPr sz="1867" b="1"/>
          </a:p>
          <a:p>
            <a:pPr lvl="1">
              <a:spcBef>
                <a:spcPts val="0"/>
              </a:spcBef>
            </a:pPr>
            <a:r>
              <a:rPr lang="en" sz="1867"/>
              <a:t>Early Registration Deadline:</a:t>
            </a:r>
            <a:r>
              <a:rPr lang="en" sz="1867" b="1"/>
              <a:t> </a:t>
            </a:r>
            <a:r>
              <a:rPr lang="en" sz="1867"/>
              <a:t>Friday September 22, 2023</a:t>
            </a:r>
            <a:endParaRPr/>
          </a:p>
          <a:p>
            <a:pPr lvl="1">
              <a:spcBef>
                <a:spcPts val="0"/>
              </a:spcBef>
            </a:pPr>
            <a:r>
              <a:rPr lang="en" sz="1867"/>
              <a:t>Hotel Reservations: </a:t>
            </a:r>
            <a:r>
              <a:rPr lang="en" sz="1600" b="1" u="sng">
                <a:solidFill>
                  <a:schemeClr val="accent5"/>
                </a:solidFill>
                <a:hlinkClick r:id="rId4">
                  <a:extLst>
                    <a:ext uri="{A12FA001-AC4F-418D-AE19-62706E023703}">
                      <ahyp:hlinkClr xmlns:ahyp="http://schemas.microsoft.com/office/drawing/2018/hyperlinkcolor" val="tx"/>
                    </a:ext>
                  </a:extLst>
                </a:hlinkClick>
              </a:rPr>
              <a:t>https://www.hilton.com/en/attend-my-event/hnlhvhh-avm-e0ca0592-a203-4d79-a09e-5c9c2b65d2e8</a:t>
            </a:r>
            <a:endParaRPr/>
          </a:p>
          <a:p>
            <a:pPr lvl="1">
              <a:spcBef>
                <a:spcPts val="0"/>
              </a:spcBef>
            </a:pPr>
            <a:r>
              <a:rPr lang="en" sz="1867"/>
              <a:t>Hotel Reservation Booking Cut Off Date: 5:00 PM Hawaii Time October 20, 2023 </a:t>
            </a:r>
            <a:endParaRPr sz="1600" b="1"/>
          </a:p>
          <a:p>
            <a:pPr marL="1219170" indent="0">
              <a:buNone/>
            </a:pPr>
            <a:endParaRPr sz="1600" b="1"/>
          </a:p>
          <a:p>
            <a:pPr marL="0" indent="0">
              <a:buNone/>
            </a:pPr>
            <a:r>
              <a:rPr lang="en" sz="1867"/>
              <a:t>If you have any questions please contact:</a:t>
            </a:r>
            <a:endParaRPr sz="1867"/>
          </a:p>
          <a:p>
            <a:pPr marL="609585" lvl="1" indent="0">
              <a:spcBef>
                <a:spcPts val="0"/>
              </a:spcBef>
              <a:buSzPts val="1800"/>
              <a:buNone/>
            </a:pPr>
            <a:r>
              <a:rPr lang="en"/>
              <a:t>Face to Face Events</a:t>
            </a:r>
            <a:endParaRPr/>
          </a:p>
          <a:p>
            <a:pPr marL="609585" lvl="1" indent="0">
              <a:spcBef>
                <a:spcPts val="0"/>
              </a:spcBef>
              <a:buSzPts val="1800"/>
              <a:buNone/>
            </a:pPr>
            <a:r>
              <a:rPr lang="en"/>
              <a:t>IEEE 802 Meeting Planner	</a:t>
            </a:r>
            <a:endParaRPr/>
          </a:p>
          <a:p>
            <a:pPr marL="609585" lvl="1" indent="0">
              <a:spcBef>
                <a:spcPts val="0"/>
              </a:spcBef>
              <a:buSzPts val="1800"/>
              <a:buNone/>
            </a:pPr>
            <a:r>
              <a:rPr lang="en"/>
              <a:t>Email: </a:t>
            </a:r>
            <a:r>
              <a:rPr lang="en" u="sng">
                <a:solidFill>
                  <a:schemeClr val="hlink"/>
                </a:solidFill>
                <a:hlinkClick r:id="rId5"/>
              </a:rPr>
              <a:t>802info@facetoface-events.com</a:t>
            </a:r>
            <a:endParaRPr/>
          </a:p>
          <a:p>
            <a:pPr marL="0" indent="0">
              <a:buNone/>
            </a:pPr>
            <a:endParaRPr sz="1867"/>
          </a:p>
          <a:p>
            <a:pPr marL="0" indent="0">
              <a:buNone/>
            </a:pPr>
            <a:endParaRPr sz="1867"/>
          </a:p>
          <a:p>
            <a:pPr marL="0" indent="0">
              <a:buNone/>
            </a:pPr>
            <a:r>
              <a:rPr lang="en" sz="1867"/>
              <a:t> </a:t>
            </a:r>
            <a:endParaRPr sz="1867"/>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0593" y="775702"/>
            <a:ext cx="7770813" cy="609599"/>
          </a:xfrm>
        </p:spPr>
        <p:txBody>
          <a:bodyPr/>
          <a:lstStyle/>
          <a:p>
            <a:pPr rtl="0" eaLnBrk="1" fontAlgn="base" hangingPunct="1"/>
            <a:r>
              <a:rPr lang="en-US" b="0" dirty="0">
                <a:cs typeface="+mj-cs"/>
              </a:rPr>
              <a:t>M3.6</a:t>
            </a:r>
            <a:r>
              <a:rPr lang="en-US" dirty="0">
                <a:cs typeface="+mj-cs"/>
              </a:rPr>
              <a:t> </a:t>
            </a:r>
            <a:r>
              <a:rPr lang="en-US" b="0" dirty="0">
                <a:cs typeface="+mj-cs"/>
              </a:rPr>
              <a:t>Recording attendance</a:t>
            </a:r>
            <a:endParaRPr lang="en-US" dirty="0"/>
          </a:p>
        </p:txBody>
      </p:sp>
      <p:sp>
        <p:nvSpPr>
          <p:cNvPr id="3" name="Content Placeholder 2"/>
          <p:cNvSpPr>
            <a:spLocks noGrp="1"/>
          </p:cNvSpPr>
          <p:nvPr>
            <p:ph idx="1"/>
          </p:nvPr>
        </p:nvSpPr>
        <p:spPr>
          <a:xfrm>
            <a:off x="915459" y="1517653"/>
            <a:ext cx="10460566" cy="4957761"/>
          </a:xfrm>
        </p:spPr>
        <p:txBody>
          <a:bodyPr>
            <a:normAutofit lnSpcReduction="10000"/>
          </a:bodyPr>
          <a:lstStyle/>
          <a:p>
            <a:pPr>
              <a:lnSpc>
                <a:spcPct val="90000"/>
              </a:lnSpc>
            </a:pPr>
            <a:r>
              <a:rPr lang="en-GB" dirty="0"/>
              <a:t>It is a </a:t>
            </a:r>
            <a:r>
              <a:rPr lang="en-GB" dirty="0">
                <a:solidFill>
                  <a:srgbClr val="FF3300"/>
                </a:solidFill>
              </a:rPr>
              <a:t>requirement</a:t>
            </a:r>
            <a:r>
              <a:rPr lang="en-GB" dirty="0"/>
              <a:t> that attendees record their participation at an 802.11 session and declare their affiliation.  This record is usually made using the IMAT attendance system.</a:t>
            </a:r>
          </a:p>
          <a:p>
            <a:pPr lvl="1">
              <a:lnSpc>
                <a:spcPct val="90000"/>
              </a:lnSpc>
            </a:pPr>
            <a:r>
              <a:rPr lang="en-GB" dirty="0"/>
              <a:t>If you wish to participate without recording attendance,  send an email per session to the WG 2</a:t>
            </a:r>
            <a:r>
              <a:rPr lang="en-GB" baseline="30000" dirty="0"/>
              <a:t>nd</a:t>
            </a:r>
            <a:r>
              <a:rPr lang="en-GB" dirty="0"/>
              <a:t> vice chair declaring your </a:t>
            </a:r>
            <a:r>
              <a:rPr lang="en-GB" dirty="0">
                <a:solidFill>
                  <a:schemeClr val="tx1"/>
                </a:solidFill>
              </a:rPr>
              <a:t>participation and affiliation.   You cannot gain or maintain 802.11 voting membership using this method.</a:t>
            </a:r>
          </a:p>
          <a:p>
            <a:pPr>
              <a:lnSpc>
                <a:spcPct val="90000"/>
              </a:lnSpc>
            </a:pPr>
            <a:r>
              <a:rPr lang="en-GB" dirty="0">
                <a:solidFill>
                  <a:srgbClr val="FF0000"/>
                </a:solidFill>
              </a:rPr>
              <a:t>You must record 75% attendance of required 802.11 slots in a session for that session to count towards gaining or maintaining 802.11 voting membership</a:t>
            </a:r>
          </a:p>
          <a:p>
            <a:pPr lvl="1">
              <a:lnSpc>
                <a:spcPct val="90000"/>
              </a:lnSpc>
            </a:pPr>
            <a:r>
              <a:rPr lang="en-GB" dirty="0">
                <a:solidFill>
                  <a:schemeClr val="tx1"/>
                </a:solidFill>
              </a:rPr>
              <a:t>You need a single IEEE-SA web account</a:t>
            </a:r>
          </a:p>
          <a:p>
            <a:pPr lvl="2">
              <a:lnSpc>
                <a:spcPct val="90000"/>
              </a:lnSpc>
            </a:pPr>
            <a:r>
              <a:rPr lang="en-GB" sz="2000" dirty="0"/>
              <a:t>The IEEE SA web account requires a working email address</a:t>
            </a:r>
          </a:p>
          <a:p>
            <a:pPr lvl="2">
              <a:lnSpc>
                <a:spcPct val="90000"/>
              </a:lnSpc>
            </a:pPr>
            <a:r>
              <a:rPr lang="en-GB" sz="2000" dirty="0"/>
              <a:t>do not remove your email address from the account</a:t>
            </a:r>
          </a:p>
          <a:p>
            <a:pPr lvl="1">
              <a:lnSpc>
                <a:spcPct val="90000"/>
              </a:lnSpc>
            </a:pPr>
            <a:r>
              <a:rPr lang="en-GB" dirty="0"/>
              <a:t>Use the email address associated with that web account when registering attendance</a:t>
            </a:r>
          </a:p>
          <a:p>
            <a:pPr lvl="2">
              <a:lnSpc>
                <a:spcPct val="90000"/>
              </a:lnSpc>
            </a:pPr>
            <a:r>
              <a:rPr lang="en-GB" sz="2000" dirty="0"/>
              <a:t>If you change email addresses, update the web account,  don’t create a new web account,  or your membership status may not be calculated properly</a:t>
            </a:r>
          </a:p>
          <a:p>
            <a:pPr lvl="2">
              <a:lnSpc>
                <a:spcPct val="90000"/>
              </a:lnSpc>
            </a:pPr>
            <a:endParaRPr lang="en-GB" sz="2000" dirty="0"/>
          </a:p>
          <a:p>
            <a:pPr lvl="1">
              <a:lnSpc>
                <a:spcPct val="90000"/>
              </a:lnSpc>
            </a:pPr>
            <a:r>
              <a:rPr lang="en-GB" sz="2400" dirty="0"/>
              <a:t>Record attendance using this URL:</a:t>
            </a:r>
            <a:r>
              <a:rPr lang="en-US" sz="2400" dirty="0"/>
              <a:t>  </a:t>
            </a:r>
            <a:r>
              <a:rPr lang="en-US" sz="2400" b="1" dirty="0">
                <a:solidFill>
                  <a:schemeClr val="tx2"/>
                </a:solidFill>
              </a:rPr>
              <a:t>IMAT.IEEE.ORG/</a:t>
            </a:r>
          </a:p>
        </p:txBody>
      </p:sp>
      <p:sp>
        <p:nvSpPr>
          <p:cNvPr id="6" name="Date Placeholder 5"/>
          <p:cNvSpPr>
            <a:spLocks noGrp="1"/>
          </p:cNvSpPr>
          <p:nvPr>
            <p:ph type="dt" idx="10"/>
          </p:nvPr>
        </p:nvSpPr>
        <p:spPr/>
        <p:txBody>
          <a:bodyPr/>
          <a:lstStyle/>
          <a:p>
            <a:r>
              <a:rPr lang="en-US"/>
              <a:t>September 2023</a:t>
            </a:r>
            <a:endParaRPr lang="en-GB" dirty="0"/>
          </a:p>
        </p:txBody>
      </p:sp>
      <p:sp>
        <p:nvSpPr>
          <p:cNvPr id="4" name="Slide Number Placeholder 3">
            <a:extLst>
              <a:ext uri="{FF2B5EF4-FFF2-40B4-BE49-F238E27FC236}">
                <a16:creationId xmlns:a16="http://schemas.microsoft.com/office/drawing/2014/main" id="{FD4C263C-D4B0-4954-9299-2BA60A02869B}"/>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7" name="Footer Placeholder 6">
            <a:extLst>
              <a:ext uri="{FF2B5EF4-FFF2-40B4-BE49-F238E27FC236}">
                <a16:creationId xmlns:a16="http://schemas.microsoft.com/office/drawing/2014/main" id="{C44FD6A3-D5C4-FFCD-DEDA-76C87FA512E8}"/>
              </a:ext>
            </a:extLst>
          </p:cNvPr>
          <p:cNvSpPr>
            <a:spLocks noGrp="1"/>
          </p:cNvSpPr>
          <p:nvPr>
            <p:ph type="ftr" idx="11"/>
          </p:nvPr>
        </p:nvSpPr>
        <p:spPr/>
        <p:txBody>
          <a:bodyPr/>
          <a:lstStyle/>
          <a:p>
            <a:r>
              <a:rPr lang="en-GB"/>
              <a:t>Jon Rosdahl (Qualcomm)</a:t>
            </a:r>
            <a:endParaRPr lang="en-GB" dirty="0"/>
          </a:p>
        </p:txBody>
      </p:sp>
    </p:spTree>
    <p:extLst>
      <p:ext uri="{BB962C8B-B14F-4D97-AF65-F5344CB8AC3E}">
        <p14:creationId xmlns:p14="http://schemas.microsoft.com/office/powerpoint/2010/main" val="26134976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5E3A5-B9C4-686E-FF94-9EEE8920CBC9}"/>
              </a:ext>
            </a:extLst>
          </p:cNvPr>
          <p:cNvSpPr>
            <a:spLocks noGrp="1"/>
          </p:cNvSpPr>
          <p:nvPr>
            <p:ph type="title"/>
          </p:nvPr>
        </p:nvSpPr>
        <p:spPr/>
        <p:txBody>
          <a:bodyPr/>
          <a:lstStyle/>
          <a:p>
            <a:r>
              <a:rPr lang="en-US" dirty="0"/>
              <a:t>Friday F&amp;B Straw poll</a:t>
            </a:r>
          </a:p>
        </p:txBody>
      </p:sp>
      <p:sp>
        <p:nvSpPr>
          <p:cNvPr id="3" name="Content Placeholder 2">
            <a:extLst>
              <a:ext uri="{FF2B5EF4-FFF2-40B4-BE49-F238E27FC236}">
                <a16:creationId xmlns:a16="http://schemas.microsoft.com/office/drawing/2014/main" id="{6F38D8B9-04D8-9DB5-CE0A-273B5FA26F53}"/>
              </a:ext>
            </a:extLst>
          </p:cNvPr>
          <p:cNvSpPr>
            <a:spLocks noGrp="1"/>
          </p:cNvSpPr>
          <p:nvPr>
            <p:ph idx="1"/>
          </p:nvPr>
        </p:nvSpPr>
        <p:spPr>
          <a:xfrm>
            <a:off x="914400" y="1981201"/>
            <a:ext cx="10464799" cy="4113213"/>
          </a:xfrm>
        </p:spPr>
        <p:txBody>
          <a:bodyPr/>
          <a:lstStyle/>
          <a:p>
            <a:r>
              <a:rPr lang="en-US" dirty="0"/>
              <a:t>If you will attend the 802.11 Closing Plenary on Friday, Sept 15, 2023 </a:t>
            </a:r>
          </a:p>
          <a:p>
            <a:r>
              <a:rPr lang="en-US" dirty="0"/>
              <a:t>will you participate (eat/drink) : </a:t>
            </a:r>
          </a:p>
          <a:p>
            <a:pPr marL="1143000" lvl="2" indent="-228600">
              <a:buFont typeface="Arial" panose="020B0604020202020204" pitchFamily="34" charset="0"/>
              <a:buChar char="•"/>
            </a:pPr>
            <a:r>
              <a:rPr lang="en-US" sz="2400" dirty="0">
                <a:effectLst/>
              </a:rPr>
              <a:t>Breakfast with the AM Break?        - </a:t>
            </a:r>
          </a:p>
          <a:p>
            <a:endParaRPr lang="en-US" dirty="0"/>
          </a:p>
        </p:txBody>
      </p:sp>
      <p:sp>
        <p:nvSpPr>
          <p:cNvPr id="4" name="Date Placeholder 3">
            <a:extLst>
              <a:ext uri="{FF2B5EF4-FFF2-40B4-BE49-F238E27FC236}">
                <a16:creationId xmlns:a16="http://schemas.microsoft.com/office/drawing/2014/main" id="{CB07CC7B-BF95-791E-5822-35059F7EC241}"/>
              </a:ext>
            </a:extLst>
          </p:cNvPr>
          <p:cNvSpPr>
            <a:spLocks noGrp="1"/>
          </p:cNvSpPr>
          <p:nvPr>
            <p:ph type="dt" idx="10"/>
          </p:nvPr>
        </p:nvSpPr>
        <p:spPr/>
        <p:txBody>
          <a:bodyPr/>
          <a:lstStyle/>
          <a:p>
            <a:r>
              <a:rPr lang="en-US"/>
              <a:t>September 2023</a:t>
            </a:r>
            <a:endParaRPr lang="en-GB" dirty="0"/>
          </a:p>
        </p:txBody>
      </p:sp>
      <p:sp>
        <p:nvSpPr>
          <p:cNvPr id="5" name="Footer Placeholder 4">
            <a:extLst>
              <a:ext uri="{FF2B5EF4-FFF2-40B4-BE49-F238E27FC236}">
                <a16:creationId xmlns:a16="http://schemas.microsoft.com/office/drawing/2014/main" id="{5E1586FC-FBC6-66C5-6AEC-498F4380592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6256AEFD-848F-998E-F465-4C7F7B12D46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14144686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286934" y="1676400"/>
            <a:ext cx="9616018" cy="1362075"/>
          </a:xfrm>
        </p:spPr>
        <p:txBody>
          <a:bodyPr/>
          <a:lstStyle/>
          <a:p>
            <a:pPr algn="ctr"/>
            <a:r>
              <a:rPr lang="en-US" sz="3600" dirty="0"/>
              <a:t>Friday, September 15, 2022</a:t>
            </a:r>
            <a:br>
              <a:rPr lang="en-US" sz="3600" dirty="0"/>
            </a:br>
            <a:r>
              <a:rPr lang="en-US" sz="3600" dirty="0"/>
              <a:t>802.11 WG Closing Plenary</a:t>
            </a:r>
          </a:p>
        </p:txBody>
      </p:sp>
      <p:sp>
        <p:nvSpPr>
          <p:cNvPr id="8" name="Text Placeholder 7"/>
          <p:cNvSpPr>
            <a:spLocks noGrp="1"/>
          </p:cNvSpPr>
          <p:nvPr>
            <p:ph type="body" idx="1"/>
          </p:nvPr>
        </p:nvSpPr>
        <p:spPr/>
        <p:txBody>
          <a:bodyPr/>
          <a:lstStyle/>
          <a:p>
            <a:r>
              <a:rPr lang="en-US" dirty="0"/>
              <a:t>Agenda Items:</a:t>
            </a:r>
          </a:p>
          <a:p>
            <a:r>
              <a:rPr lang="en-US" dirty="0"/>
              <a:t>3.1.2 	DT		Straw Poll regarding meetings</a:t>
            </a:r>
          </a:p>
          <a:p>
            <a:r>
              <a:rPr lang="en-US" dirty="0"/>
              <a:t>3.1.3	DT		Future venues status and discussion</a:t>
            </a:r>
          </a:p>
        </p:txBody>
      </p:sp>
      <p:sp>
        <p:nvSpPr>
          <p:cNvPr id="6" name="Date Placeholder 5"/>
          <p:cNvSpPr>
            <a:spLocks noGrp="1"/>
          </p:cNvSpPr>
          <p:nvPr>
            <p:ph type="dt" idx="10"/>
          </p:nvPr>
        </p:nvSpPr>
        <p:spPr/>
        <p:txBody>
          <a:bodyPr/>
          <a:lstStyle/>
          <a:p>
            <a:r>
              <a:rPr lang="en-US"/>
              <a:t>September 2023</a:t>
            </a:r>
            <a:endParaRPr lang="en-GB" dirty="0"/>
          </a:p>
        </p:txBody>
      </p:sp>
      <p:sp>
        <p:nvSpPr>
          <p:cNvPr id="2" name="Slide Number Placeholder 1">
            <a:extLst>
              <a:ext uri="{FF2B5EF4-FFF2-40B4-BE49-F238E27FC236}">
                <a16:creationId xmlns:a16="http://schemas.microsoft.com/office/drawing/2014/main" id="{B6471B00-D561-4706-9119-80B8D07348EB}"/>
              </a:ext>
            </a:extLst>
          </p:cNvPr>
          <p:cNvSpPr>
            <a:spLocks noGrp="1"/>
          </p:cNvSpPr>
          <p:nvPr>
            <p:ph type="sldNum" idx="12"/>
          </p:nvPr>
        </p:nvSpPr>
        <p:spPr/>
        <p:txBody>
          <a:bodyPr/>
          <a:lstStyle/>
          <a:p>
            <a:r>
              <a:rPr lang="en-GB"/>
              <a:t>Slide </a:t>
            </a:r>
            <a:fld id="{3ABCC52B-A3F7-440B-BBF2-55191E6E7773}" type="slidenum">
              <a:rPr lang="en-GB" smtClean="0"/>
              <a:pPr/>
              <a:t>17</a:t>
            </a:fld>
            <a:endParaRPr lang="en-GB"/>
          </a:p>
        </p:txBody>
      </p:sp>
      <p:sp>
        <p:nvSpPr>
          <p:cNvPr id="3" name="Footer Placeholder 2">
            <a:extLst>
              <a:ext uri="{FF2B5EF4-FFF2-40B4-BE49-F238E27FC236}">
                <a16:creationId xmlns:a16="http://schemas.microsoft.com/office/drawing/2014/main" id="{C9239993-B758-937A-8DCD-A8A86087884F}"/>
              </a:ext>
            </a:extLst>
          </p:cNvPr>
          <p:cNvSpPr>
            <a:spLocks noGrp="1"/>
          </p:cNvSpPr>
          <p:nvPr>
            <p:ph type="ftr" idx="11"/>
          </p:nvPr>
        </p:nvSpPr>
        <p:spPr/>
        <p:txBody>
          <a:bodyPr/>
          <a:lstStyle/>
          <a:p>
            <a:r>
              <a:rPr lang="en-GB"/>
              <a:t>Jon Rosdahl (Qualcomm)</a:t>
            </a:r>
          </a:p>
        </p:txBody>
      </p:sp>
    </p:spTree>
    <p:extLst>
      <p:ext uri="{BB962C8B-B14F-4D97-AF65-F5344CB8AC3E}">
        <p14:creationId xmlns:p14="http://schemas.microsoft.com/office/powerpoint/2010/main" val="3219788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C4D8E6-7A92-9C8D-6833-5B40111CF2A8}"/>
              </a:ext>
            </a:extLst>
          </p:cNvPr>
          <p:cNvSpPr>
            <a:spLocks noGrp="1"/>
          </p:cNvSpPr>
          <p:nvPr>
            <p:ph type="title"/>
          </p:nvPr>
        </p:nvSpPr>
        <p:spPr/>
        <p:txBody>
          <a:bodyPr/>
          <a:lstStyle/>
          <a:p>
            <a:r>
              <a:rPr lang="en-US" dirty="0"/>
              <a:t>Straw Poll: Return to This Venue: </a:t>
            </a:r>
            <a:br>
              <a:rPr lang="en-US" dirty="0"/>
            </a:br>
            <a:r>
              <a:rPr lang="en-US" dirty="0"/>
              <a:t>(Grand Hyatt Atlanta, Buckhead)</a:t>
            </a:r>
          </a:p>
        </p:txBody>
      </p:sp>
      <p:sp>
        <p:nvSpPr>
          <p:cNvPr id="3" name="Content Placeholder 2">
            <a:extLst>
              <a:ext uri="{FF2B5EF4-FFF2-40B4-BE49-F238E27FC236}">
                <a16:creationId xmlns:a16="http://schemas.microsoft.com/office/drawing/2014/main" id="{C2421C23-33DA-1DC8-9B35-96B79CF73EBF}"/>
              </a:ext>
            </a:extLst>
          </p:cNvPr>
          <p:cNvSpPr>
            <a:spLocks noGrp="1"/>
          </p:cNvSpPr>
          <p:nvPr>
            <p:ph idx="1"/>
          </p:nvPr>
        </p:nvSpPr>
        <p:spPr>
          <a:xfrm>
            <a:off x="914401" y="2057400"/>
            <a:ext cx="10361084" cy="4267199"/>
          </a:xfrm>
        </p:spPr>
        <p:txBody>
          <a:bodyPr/>
          <a:lstStyle/>
          <a:p>
            <a:r>
              <a:rPr lang="en-US" sz="2000" dirty="0"/>
              <a:t>1. How many people would like to come back to this venue? </a:t>
            </a:r>
          </a:p>
          <a:p>
            <a:pPr lvl="1"/>
            <a:r>
              <a:rPr lang="en-US" dirty="0"/>
              <a:t>Yes – </a:t>
            </a:r>
          </a:p>
          <a:p>
            <a:pPr lvl="1"/>
            <a:r>
              <a:rPr lang="en-US" dirty="0"/>
              <a:t>No –  </a:t>
            </a:r>
          </a:p>
          <a:p>
            <a:r>
              <a:rPr lang="en-US" dirty="0"/>
              <a:t>2. Did you go to the social?</a:t>
            </a:r>
          </a:p>
          <a:p>
            <a:pPr lvl="1"/>
            <a:r>
              <a:rPr lang="en-US" dirty="0"/>
              <a:t>Yes – </a:t>
            </a:r>
          </a:p>
          <a:p>
            <a:pPr lvl="1"/>
            <a:r>
              <a:rPr lang="en-US" dirty="0"/>
              <a:t>No –  </a:t>
            </a:r>
          </a:p>
          <a:p>
            <a:r>
              <a:rPr lang="en-US" sz="2000" dirty="0"/>
              <a:t>3. If you attended the Social, did you like the social?</a:t>
            </a:r>
          </a:p>
          <a:p>
            <a:pPr lvl="1"/>
            <a:r>
              <a:rPr lang="en-US" sz="1800" dirty="0"/>
              <a:t>Yes – </a:t>
            </a:r>
          </a:p>
          <a:p>
            <a:pPr lvl="1"/>
            <a:r>
              <a:rPr lang="en-US" sz="1800" dirty="0"/>
              <a:t>No –  </a:t>
            </a:r>
          </a:p>
          <a:p>
            <a:endParaRPr lang="en-US" sz="2000" dirty="0"/>
          </a:p>
        </p:txBody>
      </p:sp>
      <p:sp>
        <p:nvSpPr>
          <p:cNvPr id="4" name="Date Placeholder 3">
            <a:extLst>
              <a:ext uri="{FF2B5EF4-FFF2-40B4-BE49-F238E27FC236}">
                <a16:creationId xmlns:a16="http://schemas.microsoft.com/office/drawing/2014/main" id="{82BBEE8D-7673-B9F3-0D94-8146821254ED}"/>
              </a:ext>
            </a:extLst>
          </p:cNvPr>
          <p:cNvSpPr>
            <a:spLocks noGrp="1"/>
          </p:cNvSpPr>
          <p:nvPr>
            <p:ph type="dt" idx="10"/>
          </p:nvPr>
        </p:nvSpPr>
        <p:spPr/>
        <p:txBody>
          <a:bodyPr/>
          <a:lstStyle/>
          <a:p>
            <a:r>
              <a:rPr lang="en-US"/>
              <a:t>September 2023</a:t>
            </a:r>
            <a:endParaRPr lang="en-GB" dirty="0"/>
          </a:p>
        </p:txBody>
      </p:sp>
      <p:sp>
        <p:nvSpPr>
          <p:cNvPr id="6" name="Slide Number Placeholder 5">
            <a:extLst>
              <a:ext uri="{FF2B5EF4-FFF2-40B4-BE49-F238E27FC236}">
                <a16:creationId xmlns:a16="http://schemas.microsoft.com/office/drawing/2014/main" id="{D3CC54C5-D39A-184E-7290-CE76A14CF9FD}"/>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7" name="Footer Placeholder 6">
            <a:extLst>
              <a:ext uri="{FF2B5EF4-FFF2-40B4-BE49-F238E27FC236}">
                <a16:creationId xmlns:a16="http://schemas.microsoft.com/office/drawing/2014/main" id="{92A21AFF-3830-2A64-7C8D-99FE719097D5}"/>
              </a:ext>
            </a:extLst>
          </p:cNvPr>
          <p:cNvSpPr>
            <a:spLocks noGrp="1"/>
          </p:cNvSpPr>
          <p:nvPr>
            <p:ph type="ftr" idx="11"/>
          </p:nvPr>
        </p:nvSpPr>
        <p:spPr/>
        <p:txBody>
          <a:bodyPr/>
          <a:lstStyle/>
          <a:p>
            <a:r>
              <a:rPr lang="en-GB"/>
              <a:t>Jon Rosdahl (Qualcomm)</a:t>
            </a:r>
            <a:endParaRPr lang="en-GB" dirty="0"/>
          </a:p>
        </p:txBody>
      </p:sp>
    </p:spTree>
    <p:extLst>
      <p:ext uri="{BB962C8B-B14F-4D97-AF65-F5344CB8AC3E}">
        <p14:creationId xmlns:p14="http://schemas.microsoft.com/office/powerpoint/2010/main" val="37282230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E6C3BA-701A-C0AE-916F-E07BBF071244}"/>
              </a:ext>
            </a:extLst>
          </p:cNvPr>
          <p:cNvSpPr>
            <a:spLocks noGrp="1"/>
          </p:cNvSpPr>
          <p:nvPr>
            <p:ph type="title"/>
          </p:nvPr>
        </p:nvSpPr>
        <p:spPr/>
        <p:txBody>
          <a:bodyPr/>
          <a:lstStyle/>
          <a:p>
            <a:r>
              <a:rPr lang="en-US" dirty="0"/>
              <a:t>Straw Poll: 2023 November - Hawaiian Plenary</a:t>
            </a:r>
          </a:p>
        </p:txBody>
      </p:sp>
      <p:sp>
        <p:nvSpPr>
          <p:cNvPr id="3" name="Content Placeholder 2">
            <a:extLst>
              <a:ext uri="{FF2B5EF4-FFF2-40B4-BE49-F238E27FC236}">
                <a16:creationId xmlns:a16="http://schemas.microsoft.com/office/drawing/2014/main" id="{DE5CC28A-A341-FE36-4528-7717D6B50769}"/>
              </a:ext>
            </a:extLst>
          </p:cNvPr>
          <p:cNvSpPr>
            <a:spLocks noGrp="1"/>
          </p:cNvSpPr>
          <p:nvPr>
            <p:ph idx="1"/>
          </p:nvPr>
        </p:nvSpPr>
        <p:spPr/>
        <p:txBody>
          <a:bodyPr/>
          <a:lstStyle/>
          <a:p>
            <a:pPr marL="400050" lvl="1" indent="0">
              <a:buNone/>
            </a:pPr>
            <a:r>
              <a:rPr lang="en-US" sz="2000" dirty="0"/>
              <a:t>1.If the 2023 November 802 Plenary</a:t>
            </a:r>
            <a:r>
              <a:rPr lang="en-US" dirty="0"/>
              <a:t> </a:t>
            </a:r>
            <a:r>
              <a:rPr lang="en-US" sz="2000" dirty="0"/>
              <a:t>Session were held at the Hilton Hawaiian Hotel in Honolulu, HI as an in-person only session, would you attend?</a:t>
            </a:r>
          </a:p>
          <a:p>
            <a:pPr lvl="2"/>
            <a:r>
              <a:rPr lang="en-US" sz="2000" dirty="0"/>
              <a:t>Yes – </a:t>
            </a:r>
          </a:p>
          <a:p>
            <a:pPr lvl="2"/>
            <a:r>
              <a:rPr lang="en-US" sz="2000" dirty="0"/>
              <a:t>No – </a:t>
            </a:r>
          </a:p>
          <a:p>
            <a:pPr lvl="2"/>
            <a:r>
              <a:rPr lang="en-US" sz="2000" dirty="0"/>
              <a:t>Abstain - </a:t>
            </a:r>
          </a:p>
          <a:p>
            <a:pPr lvl="2"/>
            <a:endParaRPr lang="en-US" sz="2000" dirty="0"/>
          </a:p>
          <a:p>
            <a:pPr marL="457200" lvl="1" indent="0">
              <a:buNone/>
            </a:pPr>
            <a:r>
              <a:rPr lang="en-US" sz="2000" dirty="0"/>
              <a:t>2. If the 2023 November 802 Plenary Session were held at Hilton Hawaiian Hotel in Honolulu, HI as mixed-mode session, will you attend:</a:t>
            </a:r>
          </a:p>
          <a:p>
            <a:pPr lvl="2"/>
            <a:r>
              <a:rPr lang="en-US" sz="2000" dirty="0"/>
              <a:t>Attend In-person --                  </a:t>
            </a:r>
          </a:p>
          <a:p>
            <a:pPr lvl="2"/>
            <a:r>
              <a:rPr lang="en-US" sz="2000" dirty="0"/>
              <a:t>Attend Virtually (remotely) -  </a:t>
            </a:r>
          </a:p>
          <a:p>
            <a:pPr lvl="2"/>
            <a:r>
              <a:rPr lang="en-US" sz="2000" dirty="0"/>
              <a:t>Will not attend plenary -         </a:t>
            </a:r>
          </a:p>
          <a:p>
            <a:endParaRPr lang="en-US" dirty="0"/>
          </a:p>
        </p:txBody>
      </p:sp>
      <p:sp>
        <p:nvSpPr>
          <p:cNvPr id="4" name="Date Placeholder 3">
            <a:extLst>
              <a:ext uri="{FF2B5EF4-FFF2-40B4-BE49-F238E27FC236}">
                <a16:creationId xmlns:a16="http://schemas.microsoft.com/office/drawing/2014/main" id="{EBC375F8-B52A-36D5-87EC-8A2A754EAF03}"/>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September 2023</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6" name="Slide Number Placeholder 5">
            <a:extLst>
              <a:ext uri="{FF2B5EF4-FFF2-40B4-BE49-F238E27FC236}">
                <a16:creationId xmlns:a16="http://schemas.microsoft.com/office/drawing/2014/main" id="{41C43A64-ACDC-5D4A-D3DB-A7CBD6729284}"/>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19</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7" name="Footer Placeholder 6">
            <a:extLst>
              <a:ext uri="{FF2B5EF4-FFF2-40B4-BE49-F238E27FC236}">
                <a16:creationId xmlns:a16="http://schemas.microsoft.com/office/drawing/2014/main" id="{0C33668C-EA29-69EA-043E-D519D0F234EB}"/>
              </a:ext>
            </a:extLst>
          </p:cNvPr>
          <p:cNvSpPr>
            <a:spLocks noGrp="1"/>
          </p:cNvSpPr>
          <p:nvPr>
            <p:ph type="ftr" idx="11"/>
          </p:nvPr>
        </p:nvSpPr>
        <p:spPr/>
        <p:txBody>
          <a:bodyPr/>
          <a:lstStyle/>
          <a:p>
            <a:r>
              <a:rPr lang="en-GB"/>
              <a:t>Jon Rosdahl (Qualcomm)</a:t>
            </a:r>
            <a:endParaRPr lang="en-GB" dirty="0"/>
          </a:p>
        </p:txBody>
      </p:sp>
    </p:spTree>
    <p:extLst>
      <p:ext uri="{BB962C8B-B14F-4D97-AF65-F5344CB8AC3E}">
        <p14:creationId xmlns:p14="http://schemas.microsoft.com/office/powerpoint/2010/main" val="26087771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normAutofit fontScale="90000"/>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914401" y="1298576"/>
            <a:ext cx="10361084" cy="5176837"/>
          </a:xfrm>
          <a:ln/>
        </p:spPr>
        <p:txBody>
          <a:bodyPr>
            <a:normAutofit/>
          </a:bodyPr>
          <a:lstStyle/>
          <a:p>
            <a:r>
              <a:rPr lang="en-GB" sz="2000" dirty="0"/>
              <a:t>Agenda Items for 1st Vice Chair –</a:t>
            </a:r>
          </a:p>
          <a:p>
            <a:r>
              <a:rPr lang="en-GB" sz="2000" dirty="0"/>
              <a:t>Monday September 11:</a:t>
            </a:r>
          </a:p>
          <a:p>
            <a:r>
              <a:rPr lang="en-GB" sz="2000" b="0" dirty="0"/>
              <a:t>	M3.3		II	Session Information</a:t>
            </a:r>
          </a:p>
          <a:p>
            <a:r>
              <a:rPr lang="en-GB" sz="2000" b="0" dirty="0"/>
              <a:t>	M3.4		II	Meeting room locations</a:t>
            </a:r>
          </a:p>
          <a:p>
            <a:r>
              <a:rPr lang="en-GB" sz="2000" b="0" dirty="0"/>
              <a:t>	M3.5		II	Meeting registration </a:t>
            </a:r>
          </a:p>
          <a:p>
            <a:r>
              <a:rPr lang="en-GB" sz="2000" b="0" dirty="0"/>
              <a:t>	M3.6		II 	Recording attendance</a:t>
            </a:r>
          </a:p>
          <a:p>
            <a:r>
              <a:rPr lang="en-GB" sz="2000" b="0" dirty="0"/>
              <a:t>	M3.7		II	Local File Server Access</a:t>
            </a:r>
          </a:p>
          <a:p>
            <a:r>
              <a:rPr lang="en-GB" sz="2000" b="0" dirty="0"/>
              <a:t>	M3.8		II	Breakfast, breaks, Social logistics</a:t>
            </a:r>
          </a:p>
          <a:p>
            <a:r>
              <a:rPr lang="en-GB" sz="2000" b="0" dirty="0"/>
              <a:t>	</a:t>
            </a:r>
          </a:p>
          <a:p>
            <a:r>
              <a:rPr lang="en-GB" sz="2000" dirty="0"/>
              <a:t>Friday September 15:</a:t>
            </a:r>
          </a:p>
          <a:p>
            <a:pPr lvl="1"/>
            <a:r>
              <a:rPr lang="en-US" sz="1800" dirty="0"/>
              <a:t>F3.1.2	DT	WG Straw Poll</a:t>
            </a:r>
          </a:p>
          <a:p>
            <a:pPr lvl="1"/>
            <a:r>
              <a:rPr lang="en-US" sz="1800" dirty="0"/>
              <a:t>F3.1.3	DT	Future venues Insight</a:t>
            </a:r>
          </a:p>
        </p:txBody>
      </p:sp>
      <p:sp>
        <p:nvSpPr>
          <p:cNvPr id="4" name="Date Placeholder 3"/>
          <p:cNvSpPr>
            <a:spLocks noGrp="1"/>
          </p:cNvSpPr>
          <p:nvPr>
            <p:ph type="dt" idx="10"/>
          </p:nvPr>
        </p:nvSpPr>
        <p:spPr/>
        <p:txBody>
          <a:bodyPr/>
          <a:lstStyle/>
          <a:p>
            <a:r>
              <a:rPr lang="en-US"/>
              <a:t>September 2023</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2" name="Footer Placeholder 1">
            <a:extLst>
              <a:ext uri="{FF2B5EF4-FFF2-40B4-BE49-F238E27FC236}">
                <a16:creationId xmlns:a16="http://schemas.microsoft.com/office/drawing/2014/main" id="{CB63D567-62FD-4949-DA21-50CC6745EDED}"/>
              </a:ext>
            </a:extLst>
          </p:cNvPr>
          <p:cNvSpPr>
            <a:spLocks noGrp="1"/>
          </p:cNvSpPr>
          <p:nvPr>
            <p:ph type="ftr" idx="11"/>
          </p:nvPr>
        </p:nvSpPr>
        <p:spPr/>
        <p:txBody>
          <a:bodyPr/>
          <a:lstStyle/>
          <a:p>
            <a:r>
              <a:rPr lang="en-GB"/>
              <a:t>Jon Rosdahl (Qualcomm)</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E6C3BA-701A-C0AE-916F-E07BBF071244}"/>
              </a:ext>
            </a:extLst>
          </p:cNvPr>
          <p:cNvSpPr>
            <a:spLocks noGrp="1"/>
          </p:cNvSpPr>
          <p:nvPr>
            <p:ph type="title"/>
          </p:nvPr>
        </p:nvSpPr>
        <p:spPr/>
        <p:txBody>
          <a:bodyPr/>
          <a:lstStyle/>
          <a:p>
            <a:r>
              <a:rPr lang="en-US" dirty="0"/>
              <a:t>Straw Poll: January 2024 – Panama Interim</a:t>
            </a:r>
          </a:p>
        </p:txBody>
      </p:sp>
      <p:sp>
        <p:nvSpPr>
          <p:cNvPr id="3" name="Content Placeholder 2">
            <a:extLst>
              <a:ext uri="{FF2B5EF4-FFF2-40B4-BE49-F238E27FC236}">
                <a16:creationId xmlns:a16="http://schemas.microsoft.com/office/drawing/2014/main" id="{DE5CC28A-A341-FE36-4528-7717D6B50769}"/>
              </a:ext>
            </a:extLst>
          </p:cNvPr>
          <p:cNvSpPr>
            <a:spLocks noGrp="1"/>
          </p:cNvSpPr>
          <p:nvPr>
            <p:ph idx="1"/>
          </p:nvPr>
        </p:nvSpPr>
        <p:spPr/>
        <p:txBody>
          <a:bodyPr/>
          <a:lstStyle/>
          <a:p>
            <a:pPr marL="400050" lvl="1" indent="0">
              <a:buNone/>
            </a:pPr>
            <a:r>
              <a:rPr lang="en-US" sz="2000" dirty="0"/>
              <a:t>1.If the 2024 January 802 Wireless </a:t>
            </a:r>
            <a:r>
              <a:rPr lang="en-US" dirty="0"/>
              <a:t>Interim </a:t>
            </a:r>
            <a:r>
              <a:rPr lang="en-US" sz="2000" dirty="0"/>
              <a:t>Session were held at the </a:t>
            </a:r>
            <a:r>
              <a:rPr lang="en-US" dirty="0"/>
              <a:t>Hilton Panama, Panama City, Panama</a:t>
            </a:r>
            <a:r>
              <a:rPr lang="en-US" sz="2000" dirty="0"/>
              <a:t> as an in-person only session, would you attend?</a:t>
            </a:r>
          </a:p>
          <a:p>
            <a:pPr lvl="2"/>
            <a:r>
              <a:rPr lang="en-US" sz="2000" dirty="0"/>
              <a:t>Yes – </a:t>
            </a:r>
          </a:p>
          <a:p>
            <a:pPr lvl="2"/>
            <a:r>
              <a:rPr lang="en-US" sz="2000" dirty="0"/>
              <a:t>No – </a:t>
            </a:r>
          </a:p>
          <a:p>
            <a:pPr lvl="2"/>
            <a:r>
              <a:rPr lang="en-US" sz="2000" dirty="0"/>
              <a:t>Abstain - </a:t>
            </a:r>
          </a:p>
          <a:p>
            <a:pPr lvl="2"/>
            <a:endParaRPr lang="en-US" sz="2000" dirty="0"/>
          </a:p>
          <a:p>
            <a:pPr marL="457200" lvl="1" indent="0">
              <a:buNone/>
            </a:pPr>
            <a:r>
              <a:rPr lang="en-US" sz="2000" dirty="0"/>
              <a:t>2. If the 2024 January 802 Wireless </a:t>
            </a:r>
            <a:r>
              <a:rPr lang="en-US" dirty="0"/>
              <a:t>Interim </a:t>
            </a:r>
            <a:r>
              <a:rPr lang="en-US" sz="2000" dirty="0"/>
              <a:t>Session were held at the </a:t>
            </a:r>
            <a:r>
              <a:rPr lang="en-US" dirty="0"/>
              <a:t>Hilton Panama, Panama City, Panama </a:t>
            </a:r>
            <a:r>
              <a:rPr lang="en-US" sz="2000" dirty="0"/>
              <a:t>as mixed-mode session, will you attend:</a:t>
            </a:r>
          </a:p>
          <a:p>
            <a:pPr lvl="2"/>
            <a:r>
              <a:rPr lang="en-US" sz="2000" dirty="0"/>
              <a:t>Attend In-person -- </a:t>
            </a:r>
          </a:p>
          <a:p>
            <a:pPr lvl="2"/>
            <a:r>
              <a:rPr lang="en-US" sz="2000" dirty="0"/>
              <a:t>Attend Virtually (remotely) - </a:t>
            </a:r>
          </a:p>
          <a:p>
            <a:pPr lvl="2"/>
            <a:r>
              <a:rPr lang="en-US" sz="2000" dirty="0"/>
              <a:t>Will not attend plenary - </a:t>
            </a:r>
          </a:p>
          <a:p>
            <a:endParaRPr lang="en-US" dirty="0"/>
          </a:p>
        </p:txBody>
      </p:sp>
      <p:sp>
        <p:nvSpPr>
          <p:cNvPr id="4" name="Date Placeholder 3">
            <a:extLst>
              <a:ext uri="{FF2B5EF4-FFF2-40B4-BE49-F238E27FC236}">
                <a16:creationId xmlns:a16="http://schemas.microsoft.com/office/drawing/2014/main" id="{EBC375F8-B52A-36D5-87EC-8A2A754EAF03}"/>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September 2023</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6" name="Slide Number Placeholder 5">
            <a:extLst>
              <a:ext uri="{FF2B5EF4-FFF2-40B4-BE49-F238E27FC236}">
                <a16:creationId xmlns:a16="http://schemas.microsoft.com/office/drawing/2014/main" id="{41C43A64-ACDC-5D4A-D3DB-A7CBD6729284}"/>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20</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7" name="Footer Placeholder 6">
            <a:extLst>
              <a:ext uri="{FF2B5EF4-FFF2-40B4-BE49-F238E27FC236}">
                <a16:creationId xmlns:a16="http://schemas.microsoft.com/office/drawing/2014/main" id="{0C33668C-EA29-69EA-043E-D519D0F234EB}"/>
              </a:ext>
            </a:extLst>
          </p:cNvPr>
          <p:cNvSpPr>
            <a:spLocks noGrp="1"/>
          </p:cNvSpPr>
          <p:nvPr>
            <p:ph type="ftr" idx="11"/>
          </p:nvPr>
        </p:nvSpPr>
        <p:spPr/>
        <p:txBody>
          <a:bodyPr/>
          <a:lstStyle/>
          <a:p>
            <a:r>
              <a:rPr lang="en-GB"/>
              <a:t>Jon Rosdahl (Qualcomm)</a:t>
            </a:r>
            <a:endParaRPr lang="en-GB" dirty="0"/>
          </a:p>
        </p:txBody>
      </p:sp>
    </p:spTree>
    <p:extLst>
      <p:ext uri="{BB962C8B-B14F-4D97-AF65-F5344CB8AC3E}">
        <p14:creationId xmlns:p14="http://schemas.microsoft.com/office/powerpoint/2010/main" val="20004695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a:xfrm>
            <a:off x="914401" y="685802"/>
            <a:ext cx="10361084" cy="532606"/>
          </a:xfrm>
          <a:ln/>
        </p:spPr>
        <p:txBody>
          <a:bodyPr vert="horz" wrap="square" lIns="90000" tIns="46800" rIns="90000" bIns="46800" numCol="1" anchor="ctr" anchorCtr="0" compatLnSpc="1">
            <a:prstTxWarp prst="textNoShape">
              <a:avLst/>
            </a:prstTxWarp>
          </a:bodyPr>
          <a:lstStyle/>
          <a:p>
            <a:r>
              <a:rPr lang="en-US" sz="2800" dirty="0"/>
              <a:t>Future Interim Venue Status</a:t>
            </a:r>
          </a:p>
        </p:txBody>
      </p:sp>
      <p:sp>
        <p:nvSpPr>
          <p:cNvPr id="9218" name="Rectangle 2"/>
          <p:cNvSpPr>
            <a:spLocks noGrp="1" noChangeArrowheads="1"/>
          </p:cNvSpPr>
          <p:nvPr>
            <p:ph idx="1"/>
          </p:nvPr>
        </p:nvSpPr>
        <p:spPr>
          <a:xfrm>
            <a:off x="914401" y="1447800"/>
            <a:ext cx="10361084" cy="4953001"/>
          </a:xfrm>
          <a:ln/>
        </p:spPr>
        <p:txBody>
          <a:bodyPr/>
          <a:lstStyle/>
          <a:p>
            <a:pPr>
              <a:buFont typeface="Times New Roman" pitchFamily="16" charset="0"/>
              <a:buChar char="•"/>
            </a:pPr>
            <a:r>
              <a:rPr lang="en-GB" sz="2000" dirty="0"/>
              <a:t>2023-09 (10-15) Atlanta – Buckhead, GA</a:t>
            </a:r>
          </a:p>
          <a:p>
            <a:pPr>
              <a:buFont typeface="Wingdings" panose="05000000000000000000" pitchFamily="2" charset="2"/>
              <a:buChar char="v"/>
            </a:pPr>
            <a:r>
              <a:rPr lang="en-GB" sz="2000" dirty="0">
                <a:highlight>
                  <a:srgbClr val="FFFF00"/>
                </a:highlight>
              </a:rPr>
              <a:t>2024-01 (14-19) Panama (Rebooked from Jan 2022)</a:t>
            </a:r>
          </a:p>
          <a:p>
            <a:pPr>
              <a:buFont typeface="Wingdings" panose="05000000000000000000" pitchFamily="2" charset="2"/>
              <a:buChar char="v"/>
            </a:pPr>
            <a:r>
              <a:rPr lang="en-GB" sz="2000" dirty="0">
                <a:highlight>
                  <a:srgbClr val="FFFF00"/>
                </a:highlight>
              </a:rPr>
              <a:t>2024-05 (12-17) Warsaw, Poland – (TBC Rebook from May 2022)</a:t>
            </a:r>
          </a:p>
          <a:p>
            <a:pPr>
              <a:buFont typeface="Times New Roman" pitchFamily="16" charset="0"/>
              <a:buChar char="•"/>
            </a:pPr>
            <a:r>
              <a:rPr lang="en-GB" sz="2000" dirty="0"/>
              <a:t>2024-09 (8-13) Waikoloa, HI</a:t>
            </a:r>
          </a:p>
          <a:p>
            <a:pPr>
              <a:buFont typeface="Wingdings" panose="05000000000000000000" pitchFamily="2" charset="2"/>
              <a:buChar char="v"/>
            </a:pPr>
            <a:r>
              <a:rPr lang="en-GB" sz="2000" dirty="0"/>
              <a:t>2025-01 (12-17) Kobe, Japan – TBC (Moved from May 2023)</a:t>
            </a:r>
          </a:p>
          <a:p>
            <a:pPr>
              <a:buFont typeface="Wingdings" panose="05000000000000000000" pitchFamily="2" charset="2"/>
              <a:buChar char="v"/>
            </a:pPr>
            <a:r>
              <a:rPr lang="en-GB" sz="2000" dirty="0"/>
              <a:t>2025-05 (11-16) – RFP - Europe</a:t>
            </a:r>
          </a:p>
          <a:p>
            <a:pPr>
              <a:buFont typeface="Times New Roman" pitchFamily="16" charset="0"/>
              <a:buChar char="•"/>
            </a:pPr>
            <a:r>
              <a:rPr lang="en-GB" sz="2000" dirty="0"/>
              <a:t>2025-09 (14-19) </a:t>
            </a:r>
            <a:r>
              <a:rPr lang="en-US" sz="2000" dirty="0"/>
              <a:t>Waikoloa, HI </a:t>
            </a:r>
          </a:p>
          <a:p>
            <a:pPr>
              <a:buFont typeface="Times New Roman" pitchFamily="16" charset="0"/>
              <a:buChar char="•"/>
            </a:pPr>
            <a:r>
              <a:rPr lang="en-US" sz="2000" dirty="0"/>
              <a:t>2026-01 (11-16) - RFP</a:t>
            </a:r>
          </a:p>
          <a:p>
            <a:pPr>
              <a:buFont typeface="Wingdings" panose="05000000000000000000" pitchFamily="2" charset="2"/>
              <a:buChar char="v"/>
            </a:pPr>
            <a:r>
              <a:rPr lang="en-US" sz="2000" dirty="0"/>
              <a:t>2026-05 (10-15) – RFP - Europe</a:t>
            </a:r>
          </a:p>
          <a:p>
            <a:pPr>
              <a:buFont typeface="Times New Roman" pitchFamily="16" charset="0"/>
              <a:buChar char="•"/>
            </a:pPr>
            <a:r>
              <a:rPr lang="en-US" sz="2000" dirty="0"/>
              <a:t>2026-09 (13-18) Waikoloa, HI</a:t>
            </a:r>
          </a:p>
          <a:p>
            <a:pPr>
              <a:buFont typeface="Times New Roman" pitchFamily="16" charset="0"/>
              <a:buChar char="•"/>
            </a:pPr>
            <a:r>
              <a:rPr lang="en-US" sz="2000" dirty="0"/>
              <a:t>2027-01 (10-15) - RFP</a:t>
            </a:r>
          </a:p>
          <a:p>
            <a:pPr>
              <a:buFont typeface="Wingdings" panose="05000000000000000000" pitchFamily="2" charset="2"/>
              <a:buChar char="v"/>
            </a:pPr>
            <a:r>
              <a:rPr lang="en-US" sz="2000" dirty="0"/>
              <a:t>2027-05 (9-14) – RFP Asia  (could rotate J-M-S)</a:t>
            </a:r>
          </a:p>
          <a:p>
            <a:pPr>
              <a:buFont typeface="Times New Roman" pitchFamily="16" charset="0"/>
              <a:buChar char="•"/>
            </a:pPr>
            <a:r>
              <a:rPr lang="en-US" sz="2000" dirty="0"/>
              <a:t>2027-09 (12-17) - RFP</a:t>
            </a:r>
          </a:p>
          <a:p>
            <a:pPr>
              <a:buFont typeface="Times New Roman" pitchFamily="16" charset="0"/>
              <a:buChar char="•"/>
            </a:pPr>
            <a:endParaRPr lang="en-GB" sz="2000" dirty="0"/>
          </a:p>
        </p:txBody>
      </p:sp>
      <p:sp>
        <p:nvSpPr>
          <p:cNvPr id="4" name="Date Placeholder 3"/>
          <p:cNvSpPr>
            <a:spLocks noGrp="1"/>
          </p:cNvSpPr>
          <p:nvPr>
            <p:ph type="dt" idx="10"/>
          </p:nvPr>
        </p:nvSpPr>
        <p:spPr/>
        <p:txBody>
          <a:bodyPr/>
          <a:lstStyle/>
          <a:p>
            <a:r>
              <a:rPr lang="en-US"/>
              <a:t>September 2023</a:t>
            </a:r>
            <a:endParaRPr lang="en-GB" dirty="0"/>
          </a:p>
        </p:txBody>
      </p:sp>
      <p:sp>
        <p:nvSpPr>
          <p:cNvPr id="5" name="Footer Placeholder 4"/>
          <p:cNvSpPr>
            <a:spLocks noGrp="1"/>
          </p:cNvSpPr>
          <p:nvPr>
            <p:ph type="ftr" idx="11"/>
          </p:nvPr>
        </p:nvSpPr>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21</a:t>
            </a:fld>
            <a:endParaRPr lang="en-GB" dirty="0"/>
          </a:p>
        </p:txBody>
      </p:sp>
      <p:sp>
        <p:nvSpPr>
          <p:cNvPr id="8" name="TextBox 7">
            <a:extLst>
              <a:ext uri="{FF2B5EF4-FFF2-40B4-BE49-F238E27FC236}">
                <a16:creationId xmlns:a16="http://schemas.microsoft.com/office/drawing/2014/main" id="{0A6B1E07-1378-480A-858D-3AD03452127F}"/>
              </a:ext>
            </a:extLst>
          </p:cNvPr>
          <p:cNvSpPr txBox="1"/>
          <p:nvPr/>
        </p:nvSpPr>
        <p:spPr>
          <a:xfrm>
            <a:off x="7010400" y="5569804"/>
            <a:ext cx="3505200" cy="830997"/>
          </a:xfrm>
          <a:prstGeom prst="rect">
            <a:avLst/>
          </a:prstGeom>
          <a:noFill/>
        </p:spPr>
        <p:txBody>
          <a:bodyPr wrap="square" rtlCol="0">
            <a:spAutoFit/>
          </a:bodyPr>
          <a:lstStyle/>
          <a:p>
            <a:r>
              <a:rPr lang="en-US" sz="1600" dirty="0">
                <a:solidFill>
                  <a:schemeClr val="tx1"/>
                </a:solidFill>
              </a:rPr>
              <a:t>Meeting Planner:</a:t>
            </a:r>
          </a:p>
          <a:p>
            <a:r>
              <a:rPr lang="en-US" sz="1600" dirty="0">
                <a:solidFill>
                  <a:schemeClr val="tx1"/>
                </a:solidFill>
              </a:rPr>
              <a:t>     Starred Venues :MTG Events</a:t>
            </a:r>
            <a:br>
              <a:rPr lang="en-US" sz="1600" dirty="0">
                <a:solidFill>
                  <a:schemeClr val="tx1"/>
                </a:solidFill>
              </a:rPr>
            </a:br>
            <a:r>
              <a:rPr lang="en-US" sz="1600" dirty="0">
                <a:solidFill>
                  <a:schemeClr val="tx1"/>
                </a:solidFill>
              </a:rPr>
              <a:t>     Dotted Venues: Face to Face Events</a:t>
            </a:r>
          </a:p>
        </p:txBody>
      </p:sp>
      <p:sp>
        <p:nvSpPr>
          <p:cNvPr id="2" name="TextBox 1">
            <a:extLst>
              <a:ext uri="{FF2B5EF4-FFF2-40B4-BE49-F238E27FC236}">
                <a16:creationId xmlns:a16="http://schemas.microsoft.com/office/drawing/2014/main" id="{ADC1044F-B3FF-6E81-78E0-A5941766109D}"/>
              </a:ext>
            </a:extLst>
          </p:cNvPr>
          <p:cNvSpPr txBox="1"/>
          <p:nvPr/>
        </p:nvSpPr>
        <p:spPr>
          <a:xfrm>
            <a:off x="9753600" y="709614"/>
            <a:ext cx="1828800" cy="338554"/>
          </a:xfrm>
          <a:prstGeom prst="rect">
            <a:avLst/>
          </a:prstGeom>
          <a:noFill/>
        </p:spPr>
        <p:txBody>
          <a:bodyPr wrap="square" rtlCol="0">
            <a:spAutoFit/>
          </a:bodyPr>
          <a:lstStyle/>
          <a:p>
            <a:r>
              <a:rPr lang="en-US" sz="1600" dirty="0">
                <a:solidFill>
                  <a:schemeClr val="accent1">
                    <a:lumMod val="50000"/>
                  </a:schemeClr>
                </a:solidFill>
              </a:rPr>
              <a:t>As of Sept 8, 2023</a:t>
            </a:r>
          </a:p>
        </p:txBody>
      </p:sp>
    </p:spTree>
    <p:extLst>
      <p:ext uri="{BB962C8B-B14F-4D97-AF65-F5344CB8AC3E}">
        <p14:creationId xmlns:p14="http://schemas.microsoft.com/office/powerpoint/2010/main" val="104119539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788EC4-F522-8CFB-0E8C-418F0DA1546B}"/>
              </a:ext>
            </a:extLst>
          </p:cNvPr>
          <p:cNvSpPr>
            <a:spLocks noGrp="1"/>
          </p:cNvSpPr>
          <p:nvPr>
            <p:ph type="title"/>
          </p:nvPr>
        </p:nvSpPr>
        <p:spPr>
          <a:xfrm>
            <a:off x="914401" y="685801"/>
            <a:ext cx="10361084" cy="533399"/>
          </a:xfrm>
        </p:spPr>
        <p:txBody>
          <a:bodyPr/>
          <a:lstStyle/>
          <a:p>
            <a:r>
              <a:rPr lang="en-US" altLang="en-US" dirty="0"/>
              <a:t>Future Venue Contract Status</a:t>
            </a:r>
            <a:endParaRPr lang="en-US" dirty="0"/>
          </a:p>
        </p:txBody>
      </p:sp>
      <p:sp>
        <p:nvSpPr>
          <p:cNvPr id="4" name="Date Placeholder 3">
            <a:extLst>
              <a:ext uri="{FF2B5EF4-FFF2-40B4-BE49-F238E27FC236}">
                <a16:creationId xmlns:a16="http://schemas.microsoft.com/office/drawing/2014/main" id="{5A8170E6-45ED-1302-DFB2-9009FD2D822D}"/>
              </a:ext>
            </a:extLst>
          </p:cNvPr>
          <p:cNvSpPr>
            <a:spLocks noGrp="1"/>
          </p:cNvSpPr>
          <p:nvPr>
            <p:ph type="dt" idx="10"/>
          </p:nvPr>
        </p:nvSpPr>
        <p:spPr/>
        <p:txBody>
          <a:bodyPr/>
          <a:lstStyle/>
          <a:p>
            <a:r>
              <a:rPr lang="en-US"/>
              <a:t>September 2023</a:t>
            </a:r>
            <a:endParaRPr lang="en-GB" dirty="0"/>
          </a:p>
        </p:txBody>
      </p:sp>
      <p:sp>
        <p:nvSpPr>
          <p:cNvPr id="5" name="Footer Placeholder 4">
            <a:extLst>
              <a:ext uri="{FF2B5EF4-FFF2-40B4-BE49-F238E27FC236}">
                <a16:creationId xmlns:a16="http://schemas.microsoft.com/office/drawing/2014/main" id="{A69EE029-D6A4-B1F8-79E0-06AA36E15A9A}"/>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B6967BAC-5007-C2DA-00E1-D29ED7742ECE}"/>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7" name="Content Placeholder 2">
            <a:extLst>
              <a:ext uri="{FF2B5EF4-FFF2-40B4-BE49-F238E27FC236}">
                <a16:creationId xmlns:a16="http://schemas.microsoft.com/office/drawing/2014/main" id="{17FDD5D3-927B-D528-7C38-1CBD10F55698}"/>
              </a:ext>
            </a:extLst>
          </p:cNvPr>
          <p:cNvSpPr>
            <a:spLocks noGrp="1"/>
          </p:cNvSpPr>
          <p:nvPr>
            <p:ph idx="1"/>
          </p:nvPr>
        </p:nvSpPr>
        <p:spPr>
          <a:xfrm>
            <a:off x="914400" y="1298576"/>
            <a:ext cx="10667999" cy="5102224"/>
          </a:xfrm>
        </p:spPr>
        <p:txBody>
          <a:bodyPr/>
          <a:lstStyle/>
          <a:p>
            <a:pPr marL="0" indent="0">
              <a:buNone/>
            </a:pPr>
            <a:r>
              <a:rPr lang="en-US" sz="1800" dirty="0"/>
              <a:t>2023 Nov 12-17 – Hawaiian Village, Oahu, Hawaii, United States</a:t>
            </a:r>
          </a:p>
          <a:p>
            <a:pPr marL="0" indent="0">
              <a:buNone/>
            </a:pPr>
            <a:r>
              <a:rPr lang="en-US" sz="1800" dirty="0">
                <a:highlight>
                  <a:srgbClr val="33CCFF"/>
                </a:highlight>
              </a:rPr>
              <a:t>2024 March 10-15 – Hyatt Regency Denver at Colorado Convention Center, Denver, CO, (March 2021)</a:t>
            </a:r>
          </a:p>
          <a:p>
            <a:pPr marL="0" indent="0">
              <a:buNone/>
            </a:pPr>
            <a:r>
              <a:rPr lang="en-US" sz="1800" dirty="0">
                <a:highlight>
                  <a:srgbClr val="33CCFF"/>
                </a:highlight>
              </a:rPr>
              <a:t>2024 July 14-19 – Sheraton Le Centre Montreal, Montreal, Quebec, Canada (July 2020)</a:t>
            </a:r>
          </a:p>
          <a:p>
            <a:pPr marL="0" indent="0">
              <a:buNone/>
            </a:pPr>
            <a:r>
              <a:rPr lang="en-US" sz="1800" dirty="0">
                <a:highlight>
                  <a:srgbClr val="33CCFF"/>
                </a:highlight>
              </a:rPr>
              <a:t>2024 Nov 10-15 –Hyatt Regency Vancouver, Vancouver, Canada (Nov 2021)</a:t>
            </a:r>
          </a:p>
          <a:p>
            <a:pPr marL="0" indent="0">
              <a:buNone/>
            </a:pPr>
            <a:r>
              <a:rPr lang="en-US" sz="1800" dirty="0">
                <a:highlight>
                  <a:srgbClr val="33CCFF"/>
                </a:highlight>
              </a:rPr>
              <a:t>2025 March 9-14 –Hilton Atlanta, Atlanta, GA, United States (2 of 2 – March 2020).</a:t>
            </a:r>
          </a:p>
          <a:p>
            <a:pPr>
              <a:buFont typeface="Wingdings" panose="05000000000000000000" pitchFamily="2" charset="2"/>
              <a:buChar char="v"/>
            </a:pPr>
            <a:r>
              <a:rPr lang="en-US" sz="1800" dirty="0">
                <a:highlight>
                  <a:srgbClr val="33CCFF"/>
                </a:highlight>
              </a:rPr>
              <a:t>2025 July 13-18 –Marriott Madrid Auditorium, Madrid, Spain (July 2021) / NEW RFP – Europe/NA?</a:t>
            </a:r>
          </a:p>
          <a:p>
            <a:pPr>
              <a:buFont typeface="Wingdings" panose="05000000000000000000" pitchFamily="2" charset="2"/>
              <a:buChar char="q"/>
            </a:pPr>
            <a:r>
              <a:rPr lang="en-US" sz="1800" dirty="0">
                <a:highlight>
                  <a:srgbClr val="99FF99"/>
                </a:highlight>
              </a:rPr>
              <a:t>2025 Nov 9-24 – </a:t>
            </a:r>
            <a:r>
              <a:rPr lang="en-US" sz="1800" b="0" dirty="0">
                <a:highlight>
                  <a:srgbClr val="99FF99"/>
                </a:highlight>
              </a:rPr>
              <a:t>Open – RFP NA/Europe </a:t>
            </a:r>
          </a:p>
          <a:p>
            <a:pPr>
              <a:buFont typeface="Wingdings" panose="05000000000000000000" pitchFamily="2" charset="2"/>
              <a:buChar char="v"/>
            </a:pPr>
            <a:r>
              <a:rPr lang="en-US" sz="1800" dirty="0">
                <a:highlight>
                  <a:srgbClr val="33CCFF"/>
                </a:highlight>
              </a:rPr>
              <a:t>2026 March 8-13 - Hyatt Regency Chicago, Chicago, IL, United States (March 2024)</a:t>
            </a:r>
          </a:p>
          <a:p>
            <a:pPr>
              <a:buFont typeface="Wingdings" panose="05000000000000000000" pitchFamily="2" charset="2"/>
              <a:buChar char="v"/>
            </a:pPr>
            <a:r>
              <a:rPr lang="en-US" sz="1800" dirty="0">
                <a:highlight>
                  <a:srgbClr val="33CCFF"/>
                </a:highlight>
              </a:rPr>
              <a:t>2026 July 13-18 – Le Centre Sheraton Montreal, Montreal (July 2022 attrition offset)</a:t>
            </a:r>
          </a:p>
          <a:p>
            <a:pPr defTabSz="914400">
              <a:spcBef>
                <a:spcPct val="20000"/>
              </a:spcBef>
              <a:buClrTx/>
              <a:buSzTx/>
              <a:buFont typeface="Wingdings" panose="05000000000000000000" pitchFamily="2" charset="2"/>
              <a:buChar char="q"/>
              <a:defRPr/>
            </a:pPr>
            <a:r>
              <a:rPr lang="en-US" sz="1800" dirty="0">
                <a:highlight>
                  <a:srgbClr val="99FF99"/>
                </a:highlight>
              </a:rPr>
              <a:t>2026 Nov 8-13 -  </a:t>
            </a:r>
            <a:r>
              <a:rPr lang="en-US" sz="1800" b="0" kern="1200" dirty="0">
                <a:highlight>
                  <a:srgbClr val="99FF99"/>
                </a:highlight>
                <a:latin typeface="Arial"/>
                <a:cs typeface="+mn-cs"/>
              </a:rPr>
              <a:t>Open – RFP Asia</a:t>
            </a:r>
            <a:endParaRPr lang="en-US" sz="1800" dirty="0">
              <a:highlight>
                <a:srgbClr val="33CCFF"/>
              </a:highlight>
            </a:endParaRPr>
          </a:p>
          <a:p>
            <a:pPr>
              <a:buFont typeface="Wingdings" panose="05000000000000000000" pitchFamily="2" charset="2"/>
              <a:buChar char="Ø"/>
            </a:pPr>
            <a:r>
              <a:rPr lang="en-US" sz="1800" dirty="0">
                <a:highlight>
                  <a:srgbClr val="33CCFF"/>
                </a:highlight>
              </a:rPr>
              <a:t>2027 March –Hilton Atlanta, Atlanta, GA, United States ( offset potential shortfall 2023/2025)</a:t>
            </a:r>
          </a:p>
          <a:p>
            <a:pPr>
              <a:buFont typeface="Wingdings" panose="05000000000000000000" pitchFamily="2" charset="2"/>
              <a:buChar char="q"/>
            </a:pPr>
            <a:r>
              <a:rPr lang="en-US" sz="1800" dirty="0">
                <a:highlight>
                  <a:srgbClr val="99FF99"/>
                </a:highlight>
              </a:rPr>
              <a:t>2027 July  11-16 -  </a:t>
            </a:r>
            <a:r>
              <a:rPr lang="en-US" sz="1800" b="0" kern="1200" dirty="0">
                <a:highlight>
                  <a:srgbClr val="99FF99"/>
                </a:highlight>
                <a:latin typeface="Arial"/>
                <a:cs typeface="+mn-cs"/>
              </a:rPr>
              <a:t>Open –RFP Europe </a:t>
            </a:r>
            <a:endParaRPr lang="en-US" sz="1800" dirty="0">
              <a:highlight>
                <a:srgbClr val="99FF99"/>
              </a:highlight>
            </a:endParaRPr>
          </a:p>
          <a:p>
            <a:pPr marL="0" indent="0">
              <a:buNone/>
            </a:pPr>
            <a:r>
              <a:rPr lang="en-US" sz="1800" dirty="0"/>
              <a:t>2027 Nov 14-19 – Hawaiian Village, Oahu, Hawaii, United States</a:t>
            </a:r>
          </a:p>
          <a:p>
            <a:pPr>
              <a:buFont typeface="Wingdings" panose="05000000000000000000" pitchFamily="2" charset="2"/>
              <a:buChar char="v"/>
            </a:pPr>
            <a:r>
              <a:rPr lang="en-US" sz="1800" dirty="0">
                <a:solidFill>
                  <a:srgbClr val="0070C0"/>
                </a:solidFill>
              </a:rPr>
              <a:t>802 EC Approved – Contract is being Negotiated.</a:t>
            </a:r>
          </a:p>
        </p:txBody>
      </p:sp>
      <p:sp>
        <p:nvSpPr>
          <p:cNvPr id="8" name="TextBox 7">
            <a:extLst>
              <a:ext uri="{FF2B5EF4-FFF2-40B4-BE49-F238E27FC236}">
                <a16:creationId xmlns:a16="http://schemas.microsoft.com/office/drawing/2014/main" id="{BABB8EDA-4C9B-BACF-CD7D-805D4554F0BE}"/>
              </a:ext>
            </a:extLst>
          </p:cNvPr>
          <p:cNvSpPr txBox="1"/>
          <p:nvPr/>
        </p:nvSpPr>
        <p:spPr>
          <a:xfrm>
            <a:off x="9525000" y="794842"/>
            <a:ext cx="1750485" cy="338554"/>
          </a:xfrm>
          <a:prstGeom prst="rect">
            <a:avLst/>
          </a:prstGeom>
          <a:noFill/>
        </p:spPr>
        <p:txBody>
          <a:bodyPr wrap="square" rtlCol="0">
            <a:spAutoFit/>
          </a:bodyPr>
          <a:lstStyle/>
          <a:p>
            <a:r>
              <a:rPr lang="en-US" sz="1600" dirty="0">
                <a:solidFill>
                  <a:schemeClr val="accent1">
                    <a:lumMod val="50000"/>
                  </a:schemeClr>
                </a:solidFill>
              </a:rPr>
              <a:t>As of Sept 8, 2023</a:t>
            </a:r>
          </a:p>
        </p:txBody>
      </p:sp>
    </p:spTree>
    <p:extLst>
      <p:ext uri="{BB962C8B-B14F-4D97-AF65-F5344CB8AC3E}">
        <p14:creationId xmlns:p14="http://schemas.microsoft.com/office/powerpoint/2010/main" val="8135261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a:xfrm>
            <a:off x="914401" y="1751015"/>
            <a:ext cx="10361084" cy="4343400"/>
          </a:xfrm>
        </p:spPr>
        <p:txBody>
          <a:bodyPr/>
          <a:lstStyle/>
          <a:p>
            <a:r>
              <a:rPr lang="en-US" dirty="0"/>
              <a:t>1. Plenary Meeting Status File: 802 EC-22/0003r0</a:t>
            </a:r>
          </a:p>
          <a:p>
            <a:pPr lvl="1"/>
            <a:r>
              <a:rPr lang="en-US" dirty="0">
                <a:solidFill>
                  <a:schemeClr val="accent2"/>
                </a:solidFill>
                <a:hlinkClick r:id="rId3">
                  <a:extLst>
                    <a:ext uri="{A12FA001-AC4F-418D-AE19-62706E023703}">
                      <ahyp:hlinkClr xmlns:ahyp="http://schemas.microsoft.com/office/drawing/2018/hyperlinkcolor" val="tx"/>
                    </a:ext>
                  </a:extLst>
                </a:hlinkClick>
              </a:rPr>
              <a:t>https://mentor.ieee.org/802-ec/dcn/22/ec-22-0003-00-00EC-future-802-plenary-venue-contract-status.xlsx</a:t>
            </a:r>
            <a:endParaRPr lang="en-US" dirty="0">
              <a:solidFill>
                <a:schemeClr val="accent2"/>
              </a:solidFill>
            </a:endParaRPr>
          </a:p>
          <a:p>
            <a:pPr lvl="1"/>
            <a:endParaRPr lang="en-GB" dirty="0"/>
          </a:p>
          <a:p>
            <a:r>
              <a:rPr lang="en-US" dirty="0"/>
              <a:t>2. IEEE 802WCSC Meeting Venue Manager Report: 802 EC-23/0001r03</a:t>
            </a:r>
          </a:p>
          <a:p>
            <a:pPr lvl="1"/>
            <a:r>
              <a:rPr lang="en-US" dirty="0">
                <a:solidFill>
                  <a:schemeClr val="accent6"/>
                </a:solidFill>
                <a:hlinkClick r:id="rId4">
                  <a:extLst>
                    <a:ext uri="{A12FA001-AC4F-418D-AE19-62706E023703}">
                      <ahyp:hlinkClr xmlns:ahyp="http://schemas.microsoft.com/office/drawing/2018/hyperlinkcolor" val="tx"/>
                    </a:ext>
                  </a:extLst>
                </a:hlinkClick>
              </a:rPr>
              <a:t>https://mentor.ieee.org/802-ec/dcn/23/ec-23-0001-02-WCSG-ieee-802wcsc-meeting-venue-manager-report-2023.pptx</a:t>
            </a:r>
            <a:r>
              <a:rPr lang="en-US" dirty="0">
                <a:solidFill>
                  <a:schemeClr val="accent6"/>
                </a:solidFill>
              </a:rPr>
              <a:t>  </a:t>
            </a:r>
          </a:p>
        </p:txBody>
      </p:sp>
      <p:sp>
        <p:nvSpPr>
          <p:cNvPr id="4" name="Date Placeholder 3"/>
          <p:cNvSpPr>
            <a:spLocks noGrp="1"/>
          </p:cNvSpPr>
          <p:nvPr>
            <p:ph type="dt" idx="10"/>
          </p:nvPr>
        </p:nvSpPr>
        <p:spPr/>
        <p:txBody>
          <a:bodyPr/>
          <a:lstStyle/>
          <a:p>
            <a:r>
              <a:rPr lang="en-US"/>
              <a:t>September 2023</a:t>
            </a:r>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23</a:t>
            </a:fld>
            <a:endParaRPr lang="en-GB"/>
          </a:p>
        </p:txBody>
      </p:sp>
      <p:sp>
        <p:nvSpPr>
          <p:cNvPr id="3" name="Footer Placeholder 2">
            <a:extLst>
              <a:ext uri="{FF2B5EF4-FFF2-40B4-BE49-F238E27FC236}">
                <a16:creationId xmlns:a16="http://schemas.microsoft.com/office/drawing/2014/main" id="{EB3F1913-DB61-81B3-107C-FCB5E2895AD6}"/>
              </a:ext>
            </a:extLst>
          </p:cNvPr>
          <p:cNvSpPr>
            <a:spLocks noGrp="1"/>
          </p:cNvSpPr>
          <p:nvPr>
            <p:ph type="ftr" idx="11"/>
          </p:nvPr>
        </p:nvSpPr>
        <p:spPr/>
        <p:txBody>
          <a:bodyPr/>
          <a:lstStyle/>
          <a:p>
            <a:r>
              <a:rPr lang="en-GB"/>
              <a:t>Jon Rosdahl (Qualcomm)</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43DF2AD-D7EF-4A51-AD0E-A14652E5BB67}"/>
              </a:ext>
            </a:extLst>
          </p:cNvPr>
          <p:cNvSpPr>
            <a:spLocks noGrp="1"/>
          </p:cNvSpPr>
          <p:nvPr>
            <p:ph type="title"/>
          </p:nvPr>
        </p:nvSpPr>
        <p:spPr>
          <a:xfrm>
            <a:off x="1020997" y="1565275"/>
            <a:ext cx="10363200" cy="1362075"/>
          </a:xfrm>
        </p:spPr>
        <p:txBody>
          <a:bodyPr/>
          <a:lstStyle/>
          <a:p>
            <a:pPr algn="ctr"/>
            <a:r>
              <a:rPr lang="en-US" dirty="0"/>
              <a:t>Monday, September 11, 2023</a:t>
            </a:r>
            <a:br>
              <a:rPr lang="en-US" dirty="0"/>
            </a:br>
            <a:r>
              <a:rPr lang="en-US" dirty="0"/>
              <a:t>802.11 WG Opening Plenary</a:t>
            </a:r>
          </a:p>
        </p:txBody>
      </p:sp>
      <p:sp>
        <p:nvSpPr>
          <p:cNvPr id="8" name="Text Placeholder 7">
            <a:extLst>
              <a:ext uri="{FF2B5EF4-FFF2-40B4-BE49-F238E27FC236}">
                <a16:creationId xmlns:a16="http://schemas.microsoft.com/office/drawing/2014/main" id="{DD2F5436-70CC-4EDA-9B70-2C205A1BE6E4}"/>
              </a:ext>
            </a:extLst>
          </p:cNvPr>
          <p:cNvSpPr>
            <a:spLocks noGrp="1"/>
          </p:cNvSpPr>
          <p:nvPr>
            <p:ph type="body" idx="1"/>
          </p:nvPr>
        </p:nvSpPr>
        <p:spPr>
          <a:xfrm>
            <a:off x="1053510" y="3886200"/>
            <a:ext cx="10363200" cy="2438400"/>
          </a:xfrm>
        </p:spPr>
        <p:txBody>
          <a:bodyPr/>
          <a:lstStyle/>
          <a:p>
            <a:r>
              <a:rPr lang="en-GB" sz="2000" b="0" dirty="0"/>
              <a:t>	M3.3		II	Session Information</a:t>
            </a:r>
          </a:p>
          <a:p>
            <a:r>
              <a:rPr lang="en-GB" sz="2000" b="0" dirty="0"/>
              <a:t>	M3.4		II	Meeting room locations</a:t>
            </a:r>
          </a:p>
          <a:p>
            <a:r>
              <a:rPr lang="en-GB" sz="2000" b="0" dirty="0"/>
              <a:t>	M3.5		II	Meeting registration </a:t>
            </a:r>
          </a:p>
          <a:p>
            <a:r>
              <a:rPr lang="en-GB" sz="2000" b="0" dirty="0"/>
              <a:t>	M3.6		II 	Recording attendance</a:t>
            </a:r>
          </a:p>
          <a:p>
            <a:r>
              <a:rPr lang="en-GB" sz="2000" b="0" dirty="0"/>
              <a:t>	M3.7		II	Local File Server Access</a:t>
            </a:r>
          </a:p>
          <a:p>
            <a:r>
              <a:rPr lang="en-GB" sz="2000" b="0" dirty="0"/>
              <a:t>	M3.8		II	Breakfast, breaks, Social logistics</a:t>
            </a:r>
          </a:p>
        </p:txBody>
      </p:sp>
      <p:sp>
        <p:nvSpPr>
          <p:cNvPr id="6" name="Date Placeholder 5">
            <a:extLst>
              <a:ext uri="{FF2B5EF4-FFF2-40B4-BE49-F238E27FC236}">
                <a16:creationId xmlns:a16="http://schemas.microsoft.com/office/drawing/2014/main" id="{E910CDB2-C764-4522-8019-692D594FF976}"/>
              </a:ext>
            </a:extLst>
          </p:cNvPr>
          <p:cNvSpPr>
            <a:spLocks noGrp="1"/>
          </p:cNvSpPr>
          <p:nvPr>
            <p:ph type="dt" idx="10"/>
          </p:nvPr>
        </p:nvSpPr>
        <p:spPr/>
        <p:txBody>
          <a:bodyPr/>
          <a:lstStyle/>
          <a:p>
            <a:r>
              <a:rPr lang="en-US"/>
              <a:t>September 2023</a:t>
            </a:r>
            <a:endParaRPr lang="en-GB" dirty="0"/>
          </a:p>
        </p:txBody>
      </p:sp>
      <p:sp>
        <p:nvSpPr>
          <p:cNvPr id="4" name="Slide Number Placeholder 3">
            <a:extLst>
              <a:ext uri="{FF2B5EF4-FFF2-40B4-BE49-F238E27FC236}">
                <a16:creationId xmlns:a16="http://schemas.microsoft.com/office/drawing/2014/main" id="{F8B9CDC4-C5A6-488A-B56A-4C64EBBF2C8D}"/>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2" name="Footer Placeholder 1">
            <a:extLst>
              <a:ext uri="{FF2B5EF4-FFF2-40B4-BE49-F238E27FC236}">
                <a16:creationId xmlns:a16="http://schemas.microsoft.com/office/drawing/2014/main" id="{A747BFEA-F926-A237-4742-7542ACBCC498}"/>
              </a:ext>
            </a:extLst>
          </p:cNvPr>
          <p:cNvSpPr>
            <a:spLocks noGrp="1"/>
          </p:cNvSpPr>
          <p:nvPr>
            <p:ph type="ftr" idx="11"/>
          </p:nvPr>
        </p:nvSpPr>
        <p:spPr/>
        <p:txBody>
          <a:bodyPr/>
          <a:lstStyle/>
          <a:p>
            <a:r>
              <a:rPr lang="en-GB"/>
              <a:t>Jon Rosdahl (Qualcomm)</a:t>
            </a:r>
          </a:p>
        </p:txBody>
      </p:sp>
    </p:spTree>
    <p:extLst>
      <p:ext uri="{BB962C8B-B14F-4D97-AF65-F5344CB8AC3E}">
        <p14:creationId xmlns:p14="http://schemas.microsoft.com/office/powerpoint/2010/main" val="32714621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3D2ED-395F-B393-5C17-017B35D4D72B}"/>
              </a:ext>
            </a:extLst>
          </p:cNvPr>
          <p:cNvSpPr>
            <a:spLocks noGrp="1"/>
          </p:cNvSpPr>
          <p:nvPr>
            <p:ph type="title"/>
          </p:nvPr>
        </p:nvSpPr>
        <p:spPr>
          <a:xfrm>
            <a:off x="914401" y="685801"/>
            <a:ext cx="10361084" cy="609599"/>
          </a:xfrm>
        </p:spPr>
        <p:txBody>
          <a:bodyPr wrap="square" anchor="ctr">
            <a:normAutofit/>
          </a:bodyPr>
          <a:lstStyle/>
          <a:p>
            <a:r>
              <a:rPr lang="en-US" dirty="0"/>
              <a:t>Successful Mixed-mode Meeting Protocol</a:t>
            </a:r>
          </a:p>
        </p:txBody>
      </p:sp>
      <p:sp>
        <p:nvSpPr>
          <p:cNvPr id="3" name="Content Placeholder 2">
            <a:extLst>
              <a:ext uri="{FF2B5EF4-FFF2-40B4-BE49-F238E27FC236}">
                <a16:creationId xmlns:a16="http://schemas.microsoft.com/office/drawing/2014/main" id="{C83516C3-34E9-9304-2311-F921019D41A2}"/>
              </a:ext>
            </a:extLst>
          </p:cNvPr>
          <p:cNvSpPr>
            <a:spLocks noGrp="1"/>
          </p:cNvSpPr>
          <p:nvPr>
            <p:ph idx="1"/>
          </p:nvPr>
        </p:nvSpPr>
        <p:spPr>
          <a:xfrm>
            <a:off x="914401" y="1555753"/>
            <a:ext cx="10361084" cy="4538662"/>
          </a:xfrm>
        </p:spPr>
        <p:txBody>
          <a:bodyPr wrap="square" anchor="t">
            <a:normAutofit/>
          </a:bodyPr>
          <a:lstStyle/>
          <a:p>
            <a:r>
              <a:rPr lang="en-US" sz="2800" dirty="0"/>
              <a:t>In-room Attendees:</a:t>
            </a:r>
          </a:p>
          <a:p>
            <a:pPr lvl="1">
              <a:spcBef>
                <a:spcPts val="0"/>
              </a:spcBef>
            </a:pPr>
            <a:r>
              <a:rPr lang="en-US" sz="2400" dirty="0"/>
              <a:t>In Webex choose connect without audio before you join</a:t>
            </a:r>
          </a:p>
          <a:p>
            <a:pPr lvl="1">
              <a:spcBef>
                <a:spcPts val="0"/>
              </a:spcBef>
            </a:pPr>
            <a:r>
              <a:rPr lang="en-US" sz="2400" dirty="0"/>
              <a:t>Use the Webex queue to indicate you want to speak</a:t>
            </a:r>
          </a:p>
          <a:p>
            <a:pPr lvl="1">
              <a:spcBef>
                <a:spcPts val="0"/>
              </a:spcBef>
            </a:pPr>
            <a:r>
              <a:rPr lang="en-US" sz="2400" dirty="0"/>
              <a:t>Wait to be called on while standing/holding a microphone to make a comment</a:t>
            </a:r>
          </a:p>
          <a:p>
            <a:pPr lvl="1">
              <a:spcBef>
                <a:spcPts val="0"/>
              </a:spcBef>
            </a:pPr>
            <a:r>
              <a:rPr lang="en-US" sz="2400" dirty="0"/>
              <a:t>Repeat any questions that are inadvertently asked away from the microphone</a:t>
            </a:r>
          </a:p>
          <a:p>
            <a:endParaRPr lang="en-US" sz="2800" dirty="0"/>
          </a:p>
          <a:p>
            <a:r>
              <a:rPr lang="en-US" sz="2800" dirty="0"/>
              <a:t>Remote Attendees:</a:t>
            </a:r>
          </a:p>
          <a:p>
            <a:pPr lvl="1">
              <a:spcBef>
                <a:spcPts val="0"/>
              </a:spcBef>
            </a:pPr>
            <a:r>
              <a:rPr lang="en-US" sz="2400" dirty="0"/>
              <a:t>Join Webex and set Webex audio as ‘music’</a:t>
            </a:r>
          </a:p>
          <a:p>
            <a:pPr lvl="1">
              <a:spcBef>
                <a:spcPts val="0"/>
              </a:spcBef>
            </a:pPr>
            <a:r>
              <a:rPr lang="en-US" sz="2400" dirty="0"/>
              <a:t>Use the Webex chat window to indicate you want to speak (“q”)</a:t>
            </a:r>
          </a:p>
          <a:p>
            <a:pPr lvl="1">
              <a:spcBef>
                <a:spcPts val="0"/>
              </a:spcBef>
            </a:pPr>
            <a:r>
              <a:rPr lang="en-US" sz="2400" dirty="0"/>
              <a:t>Wait to be called on to speak</a:t>
            </a:r>
          </a:p>
        </p:txBody>
      </p:sp>
      <p:sp>
        <p:nvSpPr>
          <p:cNvPr id="11" name="Date Placeholder 3">
            <a:extLst>
              <a:ext uri="{FF2B5EF4-FFF2-40B4-BE49-F238E27FC236}">
                <a16:creationId xmlns:a16="http://schemas.microsoft.com/office/drawing/2014/main" id="{75BAD889-C9D8-626B-85E7-EE004EA77AE4}"/>
              </a:ext>
            </a:extLst>
          </p:cNvPr>
          <p:cNvSpPr>
            <a:spLocks noGrp="1"/>
          </p:cNvSpPr>
          <p:nvPr>
            <p:ph type="dt" idx="10"/>
          </p:nvPr>
        </p:nvSpPr>
        <p:spPr>
          <a:xfrm>
            <a:off x="929218" y="333375"/>
            <a:ext cx="2499783" cy="273050"/>
          </a:xfrm>
        </p:spPr>
        <p:txBody>
          <a:bodyPr/>
          <a:lstStyle/>
          <a:p>
            <a:pPr>
              <a:spcAft>
                <a:spcPts val="600"/>
              </a:spcAft>
            </a:pPr>
            <a:r>
              <a:rPr lang="en-US"/>
              <a:t>September 2023</a:t>
            </a:r>
            <a:endParaRPr lang="en-GB"/>
          </a:p>
        </p:txBody>
      </p:sp>
      <p:sp>
        <p:nvSpPr>
          <p:cNvPr id="6" name="Slide Number Placeholder 5">
            <a:extLst>
              <a:ext uri="{FF2B5EF4-FFF2-40B4-BE49-F238E27FC236}">
                <a16:creationId xmlns:a16="http://schemas.microsoft.com/office/drawing/2014/main" id="{FEDF738B-6EA2-E668-9A88-10287D9D7868}"/>
              </a:ext>
            </a:extLst>
          </p:cNvPr>
          <p:cNvSpPr>
            <a:spLocks noGrp="1"/>
          </p:cNvSpPr>
          <p:nvPr>
            <p:ph type="sldNum" idx="12"/>
          </p:nvPr>
        </p:nvSpPr>
        <p:spPr bwMode="auto">
          <a:xfrm>
            <a:off x="5676902" y="6558296"/>
            <a:ext cx="836082" cy="184666"/>
          </a:xfrm>
        </p:spPr>
        <p:txBody>
          <a:bodyPr vert="horz" wrap="square" lIns="0" tIns="0" rIns="0" bIns="0" numCol="1" anchor="t" anchorCtr="0" compatLnSpc="1">
            <a:prstTxWarp prst="textNoShape">
              <a:avLst/>
            </a:prstTxWarp>
            <a:normAutofit/>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pPr>
              <a:spcAft>
                <a:spcPts val="600"/>
              </a:spcAft>
            </a:pPr>
            <a:r>
              <a:rPr lang="en-GB"/>
              <a:t>Slide </a:t>
            </a:r>
            <a:fld id="{440F5867-744E-4AA6-B0ED-4C44D2DFBB7B}" type="slidenum">
              <a:rPr lang="en-GB" smtClean="0"/>
              <a:pPr>
                <a:spcAft>
                  <a:spcPts val="600"/>
                </a:spcAft>
              </a:pPr>
              <a:t>4</a:t>
            </a:fld>
            <a:endParaRPr lang="en-GB"/>
          </a:p>
        </p:txBody>
      </p:sp>
      <p:sp>
        <p:nvSpPr>
          <p:cNvPr id="4" name="Footer Placeholder 3">
            <a:extLst>
              <a:ext uri="{FF2B5EF4-FFF2-40B4-BE49-F238E27FC236}">
                <a16:creationId xmlns:a16="http://schemas.microsoft.com/office/drawing/2014/main" id="{6096B069-D4AE-BF9D-0524-B0D4A098F2DB}"/>
              </a:ext>
            </a:extLst>
          </p:cNvPr>
          <p:cNvSpPr>
            <a:spLocks noGrp="1"/>
          </p:cNvSpPr>
          <p:nvPr>
            <p:ph type="ftr" idx="11"/>
          </p:nvPr>
        </p:nvSpPr>
        <p:spPr/>
        <p:txBody>
          <a:bodyPr/>
          <a:lstStyle/>
          <a:p>
            <a:r>
              <a:rPr lang="en-GB"/>
              <a:t>Jon Rosdahl (Qualcomm)</a:t>
            </a:r>
            <a:endParaRPr lang="en-GB" dirty="0"/>
          </a:p>
        </p:txBody>
      </p:sp>
    </p:spTree>
    <p:extLst>
      <p:ext uri="{BB962C8B-B14F-4D97-AF65-F5344CB8AC3E}">
        <p14:creationId xmlns:p14="http://schemas.microsoft.com/office/powerpoint/2010/main" val="36067416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Google Shape;67;p1"/>
          <p:cNvSpPr txBox="1">
            <a:spLocks noGrp="1"/>
          </p:cNvSpPr>
          <p:nvPr>
            <p:ph type="ctrTitle"/>
          </p:nvPr>
        </p:nvSpPr>
        <p:spPr>
          <a:xfrm>
            <a:off x="520700" y="2425700"/>
            <a:ext cx="10962800" cy="1244800"/>
          </a:xfrm>
          <a:prstGeom prst="rect">
            <a:avLst/>
          </a:prstGeom>
          <a:noFill/>
          <a:ln>
            <a:noFill/>
          </a:ln>
        </p:spPr>
        <p:txBody>
          <a:bodyPr spcFirstLastPara="1" wrap="square" lIns="121900" tIns="121900" rIns="121900" bIns="121900" anchor="b" anchorCtr="0">
            <a:noAutofit/>
          </a:bodyPr>
          <a:lstStyle/>
          <a:p>
            <a:r>
              <a:rPr lang="en"/>
              <a:t>September 2023 IEEE 802 Wireless Interim Session</a:t>
            </a:r>
            <a:endParaRPr/>
          </a:p>
        </p:txBody>
      </p:sp>
      <p:sp>
        <p:nvSpPr>
          <p:cNvPr id="68" name="Google Shape;68;p1"/>
          <p:cNvSpPr txBox="1">
            <a:spLocks noGrp="1"/>
          </p:cNvSpPr>
          <p:nvPr>
            <p:ph type="subTitle" idx="1"/>
          </p:nvPr>
        </p:nvSpPr>
        <p:spPr>
          <a:xfrm>
            <a:off x="520700" y="3718840"/>
            <a:ext cx="10962800" cy="577200"/>
          </a:xfrm>
          <a:prstGeom prst="rect">
            <a:avLst/>
          </a:prstGeom>
          <a:noFill/>
          <a:ln>
            <a:noFill/>
          </a:ln>
        </p:spPr>
        <p:txBody>
          <a:bodyPr spcFirstLastPara="1" wrap="square" lIns="121900" tIns="121900" rIns="121900" bIns="121900" anchor="t" anchorCtr="0">
            <a:noAutofit/>
          </a:bodyPr>
          <a:lstStyle/>
          <a:p>
            <a:pPr marL="0" indent="0"/>
            <a:r>
              <a:rPr lang="en" sz="3200"/>
              <a:t>Event Summary and Important Information</a:t>
            </a:r>
            <a:endParaRPr sz="3200"/>
          </a:p>
        </p:txBody>
      </p:sp>
      <p:sp>
        <p:nvSpPr>
          <p:cNvPr id="69" name="Google Shape;69;p1"/>
          <p:cNvSpPr txBox="1"/>
          <p:nvPr/>
        </p:nvSpPr>
        <p:spPr>
          <a:xfrm>
            <a:off x="653833" y="5681100"/>
            <a:ext cx="8369200" cy="820825"/>
          </a:xfrm>
          <a:prstGeom prst="rect">
            <a:avLst/>
          </a:prstGeom>
          <a:noFill/>
          <a:ln>
            <a:noFill/>
          </a:ln>
        </p:spPr>
        <p:txBody>
          <a:bodyPr spcFirstLastPara="1" wrap="square" lIns="121900" tIns="121900" rIns="121900" bIns="121900" anchor="t" anchorCtr="0">
            <a:spAutoFit/>
          </a:bodyPr>
          <a:lstStyle/>
          <a:p>
            <a:pPr defTabSz="1219170" fontAlgn="auto">
              <a:spcBef>
                <a:spcPts val="0"/>
              </a:spcBef>
              <a:spcAft>
                <a:spcPts val="0"/>
              </a:spcAft>
              <a:buClr>
                <a:srgbClr val="000000"/>
              </a:buClr>
              <a:buSzPts val="1400"/>
            </a:pPr>
            <a:r>
              <a:rPr lang="en" sz="1867" kern="0" dirty="0">
                <a:solidFill>
                  <a:srgbClr val="FFFFFF"/>
                </a:solidFill>
                <a:latin typeface="Roboto"/>
                <a:ea typeface="Roboto"/>
                <a:cs typeface="Roboto"/>
                <a:sym typeface="Roboto"/>
              </a:rPr>
              <a:t>Prepared By: Face to Face Events, September 11, 2023</a:t>
            </a:r>
            <a:br>
              <a:rPr lang="en" sz="1867" kern="0" dirty="0">
                <a:solidFill>
                  <a:srgbClr val="FFFFFF"/>
                </a:solidFill>
                <a:latin typeface="Roboto"/>
                <a:ea typeface="Roboto"/>
                <a:cs typeface="Roboto"/>
                <a:sym typeface="Roboto"/>
              </a:rPr>
            </a:br>
            <a:r>
              <a:rPr lang="en" sz="1867" kern="0" dirty="0">
                <a:solidFill>
                  <a:srgbClr val="FFFFFF"/>
                </a:solidFill>
                <a:latin typeface="Roboto"/>
                <a:ea typeface="Roboto"/>
                <a:cs typeface="Roboto"/>
                <a:sym typeface="Roboto"/>
              </a:rPr>
              <a:t>See Doc 802 EC-23/0160r1</a:t>
            </a:r>
            <a:endParaRPr sz="1867" kern="0" dirty="0">
              <a:solidFill>
                <a:srgbClr val="FFFFFF"/>
              </a:solidFill>
              <a:latin typeface="Roboto"/>
              <a:ea typeface="Roboto"/>
              <a:cs typeface="Roboto"/>
              <a:sym typeface="Roboto"/>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Google Shape;74;g27c30aa6ca8_0_0"/>
          <p:cNvSpPr txBox="1">
            <a:spLocks noGrp="1"/>
          </p:cNvSpPr>
          <p:nvPr>
            <p:ph type="title"/>
          </p:nvPr>
        </p:nvSpPr>
        <p:spPr>
          <a:xfrm>
            <a:off x="629200" y="984967"/>
            <a:ext cx="10962800" cy="1023600"/>
          </a:xfrm>
          <a:prstGeom prst="rect">
            <a:avLst/>
          </a:prstGeom>
          <a:noFill/>
          <a:ln>
            <a:noFill/>
          </a:ln>
        </p:spPr>
        <p:txBody>
          <a:bodyPr spcFirstLastPara="1" wrap="square" lIns="121900" tIns="121900" rIns="121900" bIns="121900" anchor="b" anchorCtr="0">
            <a:noAutofit/>
          </a:bodyPr>
          <a:lstStyle/>
          <a:p>
            <a:r>
              <a:rPr lang="en"/>
              <a:t>Meeting Planner Contact Information</a:t>
            </a:r>
            <a:endParaRPr/>
          </a:p>
        </p:txBody>
      </p:sp>
      <p:sp>
        <p:nvSpPr>
          <p:cNvPr id="75" name="Google Shape;75;g27c30aa6ca8_0_0"/>
          <p:cNvSpPr txBox="1">
            <a:spLocks noGrp="1"/>
          </p:cNvSpPr>
          <p:nvPr>
            <p:ph type="body" idx="1"/>
          </p:nvPr>
        </p:nvSpPr>
        <p:spPr>
          <a:xfrm>
            <a:off x="629200" y="2558767"/>
            <a:ext cx="5333200" cy="3965200"/>
          </a:xfrm>
          <a:prstGeom prst="rect">
            <a:avLst/>
          </a:prstGeom>
          <a:noFill/>
          <a:ln>
            <a:noFill/>
          </a:ln>
        </p:spPr>
        <p:txBody>
          <a:bodyPr spcFirstLastPara="1" wrap="square" lIns="121900" tIns="121900" rIns="121900" bIns="121900" anchor="t" anchorCtr="0">
            <a:noAutofit/>
          </a:bodyPr>
          <a:lstStyle/>
          <a:p>
            <a:pPr marL="0" indent="0">
              <a:lnSpc>
                <a:spcPct val="100000"/>
              </a:lnSpc>
              <a:buNone/>
            </a:pPr>
            <a:r>
              <a:rPr lang="en" b="1"/>
              <a:t>Meeting Planner: Face to Face Events</a:t>
            </a:r>
            <a:endParaRPr sz="800" b="1"/>
          </a:p>
          <a:p>
            <a:pPr marL="0" indent="0">
              <a:lnSpc>
                <a:spcPct val="100000"/>
              </a:lnSpc>
              <a:spcBef>
                <a:spcPts val="1333"/>
              </a:spcBef>
              <a:buNone/>
            </a:pPr>
            <a:r>
              <a:rPr lang="en" b="1"/>
              <a:t>Dawn Slykhouse </a:t>
            </a:r>
            <a:endParaRPr/>
          </a:p>
          <a:p>
            <a:pPr marL="0" indent="0">
              <a:lnSpc>
                <a:spcPct val="100000"/>
              </a:lnSpc>
              <a:spcBef>
                <a:spcPts val="1333"/>
              </a:spcBef>
              <a:buNone/>
            </a:pPr>
            <a:r>
              <a:rPr lang="en"/>
              <a:t>Mobile: +1 (408) 594-1342</a:t>
            </a:r>
            <a:endParaRPr/>
          </a:p>
          <a:p>
            <a:pPr marL="0" indent="0">
              <a:lnSpc>
                <a:spcPct val="100000"/>
              </a:lnSpc>
              <a:spcBef>
                <a:spcPts val="1333"/>
              </a:spcBef>
              <a:buNone/>
            </a:pPr>
            <a:r>
              <a:rPr lang="en"/>
              <a:t>Email: </a:t>
            </a:r>
            <a:r>
              <a:rPr lang="en" u="sng">
                <a:solidFill>
                  <a:schemeClr val="accent5"/>
                </a:solidFill>
                <a:hlinkClick r:id="rId3">
                  <a:extLst>
                    <a:ext uri="{A12FA001-AC4F-418D-AE19-62706E023703}">
                      <ahyp:hlinkClr xmlns:ahyp="http://schemas.microsoft.com/office/drawing/2018/hyperlinkcolor" val="tx"/>
                    </a:ext>
                  </a:extLst>
                </a:hlinkClick>
              </a:rPr>
              <a:t>dawns@facetoface-events.com</a:t>
            </a:r>
            <a:endParaRPr/>
          </a:p>
          <a:p>
            <a:pPr marL="0" indent="0">
              <a:lnSpc>
                <a:spcPct val="100000"/>
              </a:lnSpc>
              <a:spcBef>
                <a:spcPts val="1333"/>
              </a:spcBef>
              <a:buNone/>
            </a:pPr>
            <a:endParaRPr sz="800" b="1"/>
          </a:p>
          <a:p>
            <a:pPr marL="0" indent="0">
              <a:lnSpc>
                <a:spcPct val="100000"/>
              </a:lnSpc>
              <a:spcBef>
                <a:spcPts val="1333"/>
              </a:spcBef>
              <a:buNone/>
            </a:pPr>
            <a:r>
              <a:rPr lang="en" b="1"/>
              <a:t>Lisa Ronmark </a:t>
            </a:r>
            <a:endParaRPr/>
          </a:p>
          <a:p>
            <a:pPr marL="0" indent="0">
              <a:lnSpc>
                <a:spcPct val="100000"/>
              </a:lnSpc>
              <a:spcBef>
                <a:spcPts val="1333"/>
              </a:spcBef>
              <a:buNone/>
            </a:pPr>
            <a:r>
              <a:rPr lang="en"/>
              <a:t>Mobile: +1 (604) 316-4947</a:t>
            </a:r>
            <a:endParaRPr/>
          </a:p>
          <a:p>
            <a:pPr marL="0" indent="0">
              <a:lnSpc>
                <a:spcPct val="100000"/>
              </a:lnSpc>
              <a:spcBef>
                <a:spcPts val="1333"/>
              </a:spcBef>
              <a:spcAft>
                <a:spcPts val="1333"/>
              </a:spcAft>
              <a:buNone/>
            </a:pPr>
            <a:r>
              <a:rPr lang="en"/>
              <a:t>Email: </a:t>
            </a:r>
            <a:r>
              <a:rPr lang="en" u="sng">
                <a:solidFill>
                  <a:schemeClr val="accent5"/>
                </a:solidFill>
                <a:hlinkClick r:id="rId4">
                  <a:extLst>
                    <a:ext uri="{A12FA001-AC4F-418D-AE19-62706E023703}">
                      <ahyp:hlinkClr xmlns:ahyp="http://schemas.microsoft.com/office/drawing/2018/hyperlinkcolor" val="tx"/>
                    </a:ext>
                  </a:extLst>
                </a:hlinkClick>
              </a:rPr>
              <a:t>lisa@facetoface-events.com</a:t>
            </a:r>
            <a:endParaRPr/>
          </a:p>
        </p:txBody>
      </p:sp>
      <p:sp>
        <p:nvSpPr>
          <p:cNvPr id="76" name="Google Shape;76;g27c30aa6ca8_0_0"/>
          <p:cNvSpPr txBox="1">
            <a:spLocks noGrp="1"/>
          </p:cNvSpPr>
          <p:nvPr>
            <p:ph type="body" idx="2"/>
          </p:nvPr>
        </p:nvSpPr>
        <p:spPr>
          <a:xfrm>
            <a:off x="6259000" y="2558767"/>
            <a:ext cx="5333200" cy="3613600"/>
          </a:xfrm>
          <a:prstGeom prst="rect">
            <a:avLst/>
          </a:prstGeom>
          <a:noFill/>
          <a:ln>
            <a:noFill/>
          </a:ln>
        </p:spPr>
        <p:txBody>
          <a:bodyPr spcFirstLastPara="1" wrap="square" lIns="121900" tIns="121900" rIns="121900" bIns="121900" anchor="t" anchorCtr="0">
            <a:noAutofit/>
          </a:bodyPr>
          <a:lstStyle/>
          <a:p>
            <a:pPr marL="0" indent="0">
              <a:lnSpc>
                <a:spcPct val="100000"/>
              </a:lnSpc>
              <a:buNone/>
            </a:pPr>
            <a:r>
              <a:rPr lang="en" b="1"/>
              <a:t>Meeting Planner: Thursday &amp; Friday</a:t>
            </a:r>
            <a:endParaRPr sz="1333"/>
          </a:p>
          <a:p>
            <a:pPr marL="0" indent="0">
              <a:lnSpc>
                <a:spcPct val="100000"/>
              </a:lnSpc>
              <a:spcBef>
                <a:spcPts val="1333"/>
              </a:spcBef>
              <a:buNone/>
            </a:pPr>
            <a:r>
              <a:rPr lang="en" b="1"/>
              <a:t>Stephanie Williams</a:t>
            </a:r>
            <a:endParaRPr b="1"/>
          </a:p>
          <a:p>
            <a:pPr marL="0" indent="0">
              <a:lnSpc>
                <a:spcPct val="100000"/>
              </a:lnSpc>
              <a:spcBef>
                <a:spcPts val="1333"/>
              </a:spcBef>
              <a:buNone/>
            </a:pPr>
            <a:r>
              <a:rPr lang="en"/>
              <a:t>Mobile: +1 (408) 497-9613 </a:t>
            </a:r>
            <a:endParaRPr/>
          </a:p>
          <a:p>
            <a:pPr marL="0" indent="0">
              <a:lnSpc>
                <a:spcPct val="100000"/>
              </a:lnSpc>
              <a:spcBef>
                <a:spcPts val="1333"/>
              </a:spcBef>
              <a:buNone/>
            </a:pPr>
            <a:r>
              <a:rPr lang="en"/>
              <a:t>Email: </a:t>
            </a:r>
            <a:r>
              <a:rPr lang="en" u="sng">
                <a:solidFill>
                  <a:schemeClr val="hlink"/>
                </a:solidFill>
                <a:hlinkClick r:id="rId5"/>
              </a:rPr>
              <a:t>stephanie@facetoface-events.com</a:t>
            </a:r>
            <a:r>
              <a:rPr lang="en"/>
              <a:t> </a:t>
            </a:r>
            <a:endParaRPr/>
          </a:p>
          <a:p>
            <a:pPr marL="0" indent="0">
              <a:lnSpc>
                <a:spcPct val="100000"/>
              </a:lnSpc>
              <a:spcBef>
                <a:spcPts val="1333"/>
              </a:spcBef>
              <a:buNone/>
            </a:pPr>
            <a:endParaRPr sz="1333"/>
          </a:p>
          <a:p>
            <a:pPr marL="0" indent="0">
              <a:lnSpc>
                <a:spcPct val="100000"/>
              </a:lnSpc>
              <a:spcBef>
                <a:spcPts val="1333"/>
              </a:spcBef>
              <a:buNone/>
            </a:pPr>
            <a:r>
              <a:rPr lang="en" b="1"/>
              <a:t>Meeting Planner: </a:t>
            </a:r>
            <a:r>
              <a:rPr lang="en"/>
              <a:t>Meeting Planner Office #1</a:t>
            </a:r>
            <a:endParaRPr/>
          </a:p>
          <a:p>
            <a:pPr marL="0" indent="0">
              <a:lnSpc>
                <a:spcPct val="100000"/>
              </a:lnSpc>
              <a:spcBef>
                <a:spcPts val="1333"/>
              </a:spcBef>
              <a:buNone/>
            </a:pPr>
            <a:r>
              <a:rPr lang="en" b="1"/>
              <a:t>Registration: </a:t>
            </a:r>
            <a:r>
              <a:rPr lang="en"/>
              <a:t>Pre Function Lobby, Lower Level</a:t>
            </a:r>
            <a:endParaRPr/>
          </a:p>
          <a:p>
            <a:pPr marL="0" indent="0">
              <a:lnSpc>
                <a:spcPct val="100000"/>
              </a:lnSpc>
              <a:spcBef>
                <a:spcPts val="1333"/>
              </a:spcBef>
              <a:buNone/>
            </a:pP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sp>
        <p:nvSpPr>
          <p:cNvPr id="81" name="Google Shape;81;p2"/>
          <p:cNvSpPr txBox="1">
            <a:spLocks noGrp="1"/>
          </p:cNvSpPr>
          <p:nvPr>
            <p:ph type="title"/>
          </p:nvPr>
        </p:nvSpPr>
        <p:spPr>
          <a:xfrm>
            <a:off x="629200" y="984967"/>
            <a:ext cx="10962800" cy="1023600"/>
          </a:xfrm>
          <a:prstGeom prst="rect">
            <a:avLst/>
          </a:prstGeom>
          <a:noFill/>
          <a:ln>
            <a:noFill/>
          </a:ln>
        </p:spPr>
        <p:txBody>
          <a:bodyPr spcFirstLastPara="1" wrap="square" lIns="121900" tIns="121900" rIns="121900" bIns="121900" anchor="b" anchorCtr="0">
            <a:noAutofit/>
          </a:bodyPr>
          <a:lstStyle/>
          <a:p>
            <a:r>
              <a:rPr lang="en"/>
              <a:t>Network Provider Contact Information</a:t>
            </a:r>
            <a:endParaRPr/>
          </a:p>
        </p:txBody>
      </p:sp>
      <p:sp>
        <p:nvSpPr>
          <p:cNvPr id="82" name="Google Shape;82;p2"/>
          <p:cNvSpPr txBox="1">
            <a:spLocks noGrp="1"/>
          </p:cNvSpPr>
          <p:nvPr>
            <p:ph type="body" idx="1"/>
          </p:nvPr>
        </p:nvSpPr>
        <p:spPr>
          <a:xfrm>
            <a:off x="629200" y="2558767"/>
            <a:ext cx="5333200" cy="3965200"/>
          </a:xfrm>
          <a:prstGeom prst="rect">
            <a:avLst/>
          </a:prstGeom>
          <a:noFill/>
          <a:ln>
            <a:noFill/>
          </a:ln>
        </p:spPr>
        <p:txBody>
          <a:bodyPr spcFirstLastPara="1" wrap="square" lIns="121900" tIns="121900" rIns="121900" bIns="121900" anchor="t" anchorCtr="0">
            <a:noAutofit/>
          </a:bodyPr>
          <a:lstStyle/>
          <a:p>
            <a:pPr marL="0" indent="0">
              <a:lnSpc>
                <a:spcPct val="100000"/>
              </a:lnSpc>
              <a:buClr>
                <a:srgbClr val="000000"/>
              </a:buClr>
              <a:buNone/>
            </a:pPr>
            <a:r>
              <a:rPr lang="en" b="1"/>
              <a:t>Network Provider: Linespeed Events</a:t>
            </a:r>
            <a:endParaRPr sz="1333"/>
          </a:p>
          <a:p>
            <a:pPr marL="0" indent="0">
              <a:lnSpc>
                <a:spcPct val="100000"/>
              </a:lnSpc>
              <a:spcBef>
                <a:spcPts val="1333"/>
              </a:spcBef>
              <a:buClr>
                <a:srgbClr val="000000"/>
              </a:buClr>
              <a:buNone/>
            </a:pPr>
            <a:r>
              <a:rPr lang="en" b="1"/>
              <a:t>Richard Alfvin</a:t>
            </a:r>
            <a:endParaRPr b="1"/>
          </a:p>
          <a:p>
            <a:pPr marL="0" indent="0">
              <a:lnSpc>
                <a:spcPct val="100000"/>
              </a:lnSpc>
              <a:spcBef>
                <a:spcPts val="1333"/>
              </a:spcBef>
              <a:buNone/>
            </a:pPr>
            <a:r>
              <a:rPr lang="en"/>
              <a:t>Mobile: +1 (585) 781-0952 </a:t>
            </a:r>
            <a:endParaRPr/>
          </a:p>
          <a:p>
            <a:pPr marL="0" indent="0">
              <a:lnSpc>
                <a:spcPct val="100000"/>
              </a:lnSpc>
              <a:spcBef>
                <a:spcPts val="1333"/>
              </a:spcBef>
              <a:buNone/>
            </a:pPr>
            <a:r>
              <a:rPr lang="en"/>
              <a:t>Email: </a:t>
            </a:r>
            <a:r>
              <a:rPr lang="en" u="sng">
                <a:solidFill>
                  <a:schemeClr val="accent5"/>
                </a:solidFill>
                <a:hlinkClick r:id="rId3">
                  <a:extLst>
                    <a:ext uri="{A12FA001-AC4F-418D-AE19-62706E023703}">
                      <ahyp:hlinkClr xmlns:ahyp="http://schemas.microsoft.com/office/drawing/2018/hyperlinkcolor" val="tx"/>
                    </a:ext>
                  </a:extLst>
                </a:hlinkClick>
              </a:rPr>
              <a:t>rick@linespeed.com</a:t>
            </a:r>
            <a:r>
              <a:rPr lang="en"/>
              <a:t> </a:t>
            </a:r>
            <a:endParaRPr/>
          </a:p>
          <a:p>
            <a:pPr marL="0" indent="0">
              <a:lnSpc>
                <a:spcPct val="100000"/>
              </a:lnSpc>
              <a:spcBef>
                <a:spcPts val="1333"/>
              </a:spcBef>
              <a:buNone/>
            </a:pPr>
            <a:endParaRPr sz="1333"/>
          </a:p>
          <a:p>
            <a:pPr marL="0" indent="0">
              <a:lnSpc>
                <a:spcPct val="100000"/>
              </a:lnSpc>
              <a:spcBef>
                <a:spcPts val="1333"/>
              </a:spcBef>
              <a:buNone/>
            </a:pPr>
            <a:r>
              <a:rPr lang="en" b="1"/>
              <a:t>Network Help: </a:t>
            </a:r>
            <a:r>
              <a:rPr lang="en"/>
              <a:t>Cassis A, Lower Level</a:t>
            </a:r>
            <a:endParaRPr/>
          </a:p>
          <a:p>
            <a:pPr marL="0" indent="0">
              <a:lnSpc>
                <a:spcPct val="100000"/>
              </a:lnSpc>
              <a:spcBef>
                <a:spcPts val="1333"/>
              </a:spcBef>
              <a:buNone/>
            </a:pPr>
            <a:r>
              <a:rPr lang="en"/>
              <a:t>If office is closed check in with Meeting Planner at Registration and Information Desk</a:t>
            </a:r>
            <a:endParaRPr/>
          </a:p>
          <a:p>
            <a:pPr marL="0" indent="0">
              <a:lnSpc>
                <a:spcPct val="100000"/>
              </a:lnSpc>
              <a:spcBef>
                <a:spcPts val="1333"/>
              </a:spcBef>
              <a:buClr>
                <a:srgbClr val="000000"/>
              </a:buClr>
              <a:buNone/>
            </a:pPr>
            <a:r>
              <a:rPr lang="en" b="1"/>
              <a:t>Network Office: </a:t>
            </a:r>
            <a:r>
              <a:rPr lang="en"/>
              <a:t>Cassis A, Lower Floor</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Google Shape;87;p3"/>
          <p:cNvSpPr txBox="1">
            <a:spLocks noGrp="1"/>
          </p:cNvSpPr>
          <p:nvPr>
            <p:ph type="title"/>
          </p:nvPr>
        </p:nvSpPr>
        <p:spPr>
          <a:xfrm>
            <a:off x="629200" y="984967"/>
            <a:ext cx="10962800" cy="1023600"/>
          </a:xfrm>
          <a:prstGeom prst="rect">
            <a:avLst/>
          </a:prstGeom>
          <a:noFill/>
          <a:ln>
            <a:noFill/>
          </a:ln>
        </p:spPr>
        <p:txBody>
          <a:bodyPr spcFirstLastPara="1" wrap="square" lIns="121900" tIns="121900" rIns="121900" bIns="121900" anchor="b" anchorCtr="0">
            <a:noAutofit/>
          </a:bodyPr>
          <a:lstStyle/>
          <a:p>
            <a:r>
              <a:rPr lang="en"/>
              <a:t>In Person Registration Times and Location</a:t>
            </a:r>
            <a:endParaRPr/>
          </a:p>
        </p:txBody>
      </p:sp>
      <p:sp>
        <p:nvSpPr>
          <p:cNvPr id="88" name="Google Shape;88;p3"/>
          <p:cNvSpPr txBox="1">
            <a:spLocks noGrp="1"/>
          </p:cNvSpPr>
          <p:nvPr>
            <p:ph type="body" idx="1"/>
          </p:nvPr>
        </p:nvSpPr>
        <p:spPr>
          <a:xfrm>
            <a:off x="629200" y="2558767"/>
            <a:ext cx="10962800" cy="3864000"/>
          </a:xfrm>
          <a:prstGeom prst="rect">
            <a:avLst/>
          </a:prstGeom>
          <a:noFill/>
          <a:ln>
            <a:noFill/>
          </a:ln>
        </p:spPr>
        <p:txBody>
          <a:bodyPr spcFirstLastPara="1" wrap="square" lIns="121900" tIns="121900" rIns="121900" bIns="121900" anchor="t" anchorCtr="0">
            <a:noAutofit/>
          </a:bodyPr>
          <a:lstStyle/>
          <a:p>
            <a:r>
              <a:rPr lang="en" b="1"/>
              <a:t>Sunday</a:t>
            </a:r>
            <a:r>
              <a:rPr lang="en"/>
              <a:t> </a:t>
            </a:r>
            <a:endParaRPr/>
          </a:p>
          <a:p>
            <a:pPr lvl="1" indent="-457189">
              <a:spcBef>
                <a:spcPts val="0"/>
              </a:spcBef>
              <a:buSzPts val="1800"/>
            </a:pPr>
            <a:r>
              <a:rPr lang="en"/>
              <a:t>Registration Counter, Pre Function Lobby, Lower Level at Grand Hyatt Buckhead</a:t>
            </a:r>
            <a:endParaRPr/>
          </a:p>
          <a:p>
            <a:pPr lvl="1" indent="-457189">
              <a:spcBef>
                <a:spcPts val="0"/>
              </a:spcBef>
              <a:buSzPts val="1800"/>
            </a:pPr>
            <a:r>
              <a:rPr lang="en"/>
              <a:t>5:00 PM - 7:30 PM</a:t>
            </a:r>
            <a:endParaRPr/>
          </a:p>
          <a:p>
            <a:r>
              <a:rPr lang="en" b="1"/>
              <a:t>Monday - Wednesday</a:t>
            </a:r>
            <a:r>
              <a:rPr lang="en"/>
              <a:t> </a:t>
            </a:r>
            <a:endParaRPr/>
          </a:p>
          <a:p>
            <a:pPr lvl="1" indent="-457189">
              <a:spcBef>
                <a:spcPts val="0"/>
              </a:spcBef>
              <a:buSzPts val="1800"/>
            </a:pPr>
            <a:r>
              <a:rPr lang="en"/>
              <a:t>Registration Counter, Pre Function Lobby, Lower Level  at Grand Hyatt Buckhead</a:t>
            </a:r>
            <a:endParaRPr/>
          </a:p>
          <a:p>
            <a:pPr lvl="1" indent="-457189">
              <a:spcBef>
                <a:spcPts val="0"/>
              </a:spcBef>
              <a:buSzPts val="1800"/>
            </a:pPr>
            <a:r>
              <a:rPr lang="en"/>
              <a:t>7:30 AM - 5:00 PM</a:t>
            </a:r>
            <a:endParaRPr/>
          </a:p>
          <a:p>
            <a:r>
              <a:rPr lang="en" b="1"/>
              <a:t>Thursday</a:t>
            </a:r>
            <a:endParaRPr/>
          </a:p>
          <a:p>
            <a:pPr lvl="1" indent="-457189">
              <a:spcBef>
                <a:spcPts val="0"/>
              </a:spcBef>
              <a:buSzPts val="1800"/>
            </a:pPr>
            <a:r>
              <a:rPr lang="en"/>
              <a:t>Event Office, Meeting Planner Office #1, Lower Level  at Grand Hyatt Buckhead</a:t>
            </a:r>
            <a:endParaRPr/>
          </a:p>
          <a:p>
            <a:pPr lvl="1">
              <a:spcBef>
                <a:spcPts val="0"/>
              </a:spcBef>
            </a:pPr>
            <a:r>
              <a:rPr lang="en"/>
              <a:t>8:00 AM - 5:00 PM</a:t>
            </a:r>
            <a:endParaRPr/>
          </a:p>
          <a:p>
            <a:pPr marL="0" indent="0">
              <a:buNone/>
            </a:pPr>
            <a:endParaRPr/>
          </a:p>
          <a:p>
            <a:pPr marL="0" indent="0">
              <a:spcBef>
                <a:spcPts val="1333"/>
              </a:spcBef>
              <a:spcAft>
                <a:spcPts val="2133"/>
              </a:spcAft>
              <a:buNone/>
            </a:pP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Google Shape;93;p4"/>
          <p:cNvSpPr txBox="1">
            <a:spLocks noGrp="1"/>
          </p:cNvSpPr>
          <p:nvPr>
            <p:ph type="title"/>
          </p:nvPr>
        </p:nvSpPr>
        <p:spPr>
          <a:xfrm>
            <a:off x="629200" y="984967"/>
            <a:ext cx="10962800" cy="1023600"/>
          </a:xfrm>
          <a:prstGeom prst="rect">
            <a:avLst/>
          </a:prstGeom>
          <a:noFill/>
          <a:ln>
            <a:noFill/>
          </a:ln>
        </p:spPr>
        <p:txBody>
          <a:bodyPr spcFirstLastPara="1" wrap="square" lIns="121900" tIns="121900" rIns="121900" bIns="121900" anchor="b" anchorCtr="0">
            <a:noAutofit/>
          </a:bodyPr>
          <a:lstStyle/>
          <a:p>
            <a:r>
              <a:rPr lang="en"/>
              <a:t>Food and Beverage Breaks</a:t>
            </a:r>
            <a:endParaRPr/>
          </a:p>
        </p:txBody>
      </p:sp>
      <p:sp>
        <p:nvSpPr>
          <p:cNvPr id="94" name="Google Shape;94;p4"/>
          <p:cNvSpPr txBox="1">
            <a:spLocks noGrp="1"/>
          </p:cNvSpPr>
          <p:nvPr>
            <p:ph type="body" idx="1"/>
          </p:nvPr>
        </p:nvSpPr>
        <p:spPr>
          <a:xfrm>
            <a:off x="629200" y="2907300"/>
            <a:ext cx="5110000" cy="3135600"/>
          </a:xfrm>
          <a:prstGeom prst="rect">
            <a:avLst/>
          </a:prstGeom>
          <a:noFill/>
          <a:ln>
            <a:noFill/>
          </a:ln>
        </p:spPr>
        <p:txBody>
          <a:bodyPr spcFirstLastPara="1" wrap="square" lIns="121900" tIns="121900" rIns="121900" bIns="121900" anchor="t" anchorCtr="0">
            <a:noAutofit/>
          </a:bodyPr>
          <a:lstStyle/>
          <a:p>
            <a:pPr marL="0" indent="0" algn="ctr">
              <a:lnSpc>
                <a:spcPct val="50000"/>
              </a:lnSpc>
              <a:spcBef>
                <a:spcPts val="1333"/>
              </a:spcBef>
              <a:buNone/>
            </a:pPr>
            <a:r>
              <a:rPr lang="en" sz="2000" b="1"/>
              <a:t>Light Breakfast</a:t>
            </a:r>
            <a:endParaRPr sz="2000" b="1"/>
          </a:p>
          <a:p>
            <a:pPr marL="0" indent="0" algn="ctr">
              <a:lnSpc>
                <a:spcPct val="50000"/>
              </a:lnSpc>
              <a:spcBef>
                <a:spcPts val="1333"/>
              </a:spcBef>
              <a:buNone/>
            </a:pPr>
            <a:r>
              <a:rPr lang="en" sz="2000" b="1"/>
              <a:t>Ballroom Pre Function Area, Lower Level </a:t>
            </a:r>
            <a:endParaRPr sz="2000" b="1"/>
          </a:p>
          <a:p>
            <a:pPr marL="0" indent="0" algn="ctr">
              <a:lnSpc>
                <a:spcPct val="50000"/>
              </a:lnSpc>
              <a:spcBef>
                <a:spcPts val="1333"/>
              </a:spcBef>
              <a:buNone/>
            </a:pPr>
            <a:r>
              <a:rPr lang="en" sz="2000"/>
              <a:t>Monday - Friday </a:t>
            </a:r>
            <a:endParaRPr sz="2000"/>
          </a:p>
          <a:p>
            <a:pPr marL="0" indent="0" algn="ctr">
              <a:lnSpc>
                <a:spcPct val="50000"/>
              </a:lnSpc>
              <a:spcBef>
                <a:spcPts val="1333"/>
              </a:spcBef>
              <a:buNone/>
            </a:pPr>
            <a:r>
              <a:rPr lang="en" sz="2000"/>
              <a:t>7:15 AM - 8:15 AM</a:t>
            </a:r>
            <a:endParaRPr sz="2000"/>
          </a:p>
          <a:p>
            <a:pPr marL="0" indent="0" algn="ctr">
              <a:lnSpc>
                <a:spcPct val="50000"/>
              </a:lnSpc>
              <a:spcBef>
                <a:spcPts val="1333"/>
              </a:spcBef>
              <a:buNone/>
            </a:pPr>
            <a:endParaRPr sz="2000"/>
          </a:p>
          <a:p>
            <a:pPr marL="0" indent="0" algn="ctr">
              <a:lnSpc>
                <a:spcPct val="50000"/>
              </a:lnSpc>
              <a:spcBef>
                <a:spcPts val="1333"/>
              </a:spcBef>
              <a:buClr>
                <a:srgbClr val="000000"/>
              </a:buClr>
              <a:buNone/>
            </a:pPr>
            <a:r>
              <a:rPr lang="en" b="1"/>
              <a:t>Morning Coffee &amp; Tea Break</a:t>
            </a:r>
            <a:endParaRPr b="1"/>
          </a:p>
          <a:p>
            <a:pPr marL="0" indent="0" algn="ctr">
              <a:lnSpc>
                <a:spcPct val="50000"/>
              </a:lnSpc>
              <a:spcBef>
                <a:spcPts val="1333"/>
              </a:spcBef>
              <a:buClr>
                <a:srgbClr val="000000"/>
              </a:buClr>
              <a:buNone/>
            </a:pPr>
            <a:r>
              <a:rPr lang="en" sz="2000" b="1"/>
              <a:t>Ballroom Pre Function Area, Lower Level</a:t>
            </a:r>
            <a:endParaRPr/>
          </a:p>
          <a:p>
            <a:pPr marL="0" indent="0" algn="ctr">
              <a:lnSpc>
                <a:spcPct val="50000"/>
              </a:lnSpc>
              <a:spcBef>
                <a:spcPts val="1333"/>
              </a:spcBef>
              <a:buNone/>
            </a:pPr>
            <a:r>
              <a:rPr lang="en"/>
              <a:t>Monday - Thursday </a:t>
            </a:r>
            <a:endParaRPr/>
          </a:p>
          <a:p>
            <a:pPr marL="0" indent="0" algn="ctr">
              <a:lnSpc>
                <a:spcPct val="50000"/>
              </a:lnSpc>
              <a:spcBef>
                <a:spcPts val="1333"/>
              </a:spcBef>
              <a:buNone/>
            </a:pPr>
            <a:r>
              <a:rPr lang="en"/>
              <a:t>9:50 AM - 10:30 AM</a:t>
            </a:r>
            <a:endParaRPr sz="2000"/>
          </a:p>
          <a:p>
            <a:pPr marL="0" indent="0">
              <a:spcBef>
                <a:spcPts val="1333"/>
              </a:spcBef>
              <a:buNone/>
            </a:pPr>
            <a:endParaRPr sz="2000"/>
          </a:p>
          <a:p>
            <a:pPr indent="0" algn="ctr">
              <a:spcBef>
                <a:spcPts val="1333"/>
              </a:spcBef>
              <a:buNone/>
            </a:pPr>
            <a:endParaRPr sz="2000"/>
          </a:p>
          <a:p>
            <a:pPr marL="0" indent="0" algn="ctr">
              <a:spcBef>
                <a:spcPts val="1333"/>
              </a:spcBef>
              <a:spcAft>
                <a:spcPts val="2133"/>
              </a:spcAft>
              <a:buNone/>
            </a:pPr>
            <a:endParaRPr sz="2000"/>
          </a:p>
        </p:txBody>
      </p:sp>
      <p:sp>
        <p:nvSpPr>
          <p:cNvPr id="95" name="Google Shape;95;p4"/>
          <p:cNvSpPr txBox="1">
            <a:spLocks noGrp="1"/>
          </p:cNvSpPr>
          <p:nvPr>
            <p:ph type="body" idx="2"/>
          </p:nvPr>
        </p:nvSpPr>
        <p:spPr>
          <a:xfrm>
            <a:off x="6235500" y="2849633"/>
            <a:ext cx="5110000" cy="3384000"/>
          </a:xfrm>
          <a:prstGeom prst="rect">
            <a:avLst/>
          </a:prstGeom>
          <a:noFill/>
          <a:ln>
            <a:noFill/>
          </a:ln>
        </p:spPr>
        <p:txBody>
          <a:bodyPr spcFirstLastPara="1" wrap="square" lIns="121900" tIns="121900" rIns="121900" bIns="121900" anchor="t" anchorCtr="0">
            <a:noAutofit/>
          </a:bodyPr>
          <a:lstStyle/>
          <a:p>
            <a:pPr marL="0" indent="0" algn="ctr">
              <a:lnSpc>
                <a:spcPct val="50000"/>
              </a:lnSpc>
              <a:spcBef>
                <a:spcPts val="1333"/>
              </a:spcBef>
              <a:buNone/>
            </a:pPr>
            <a:r>
              <a:rPr lang="en" b="1"/>
              <a:t>Lunch</a:t>
            </a:r>
            <a:endParaRPr b="1"/>
          </a:p>
          <a:p>
            <a:pPr marL="0" indent="0" algn="ctr">
              <a:lnSpc>
                <a:spcPct val="50000"/>
              </a:lnSpc>
              <a:spcBef>
                <a:spcPts val="1333"/>
              </a:spcBef>
              <a:buNone/>
            </a:pPr>
            <a:r>
              <a:rPr lang="en" sz="2000" b="1"/>
              <a:t>Grand Ballroom 3, Lower Level</a:t>
            </a:r>
            <a:endParaRPr sz="2000" b="1"/>
          </a:p>
          <a:p>
            <a:pPr marL="0" indent="0" algn="ctr">
              <a:lnSpc>
                <a:spcPct val="75000"/>
              </a:lnSpc>
              <a:spcBef>
                <a:spcPts val="1333"/>
              </a:spcBef>
              <a:buNone/>
            </a:pPr>
            <a:r>
              <a:rPr lang="en" sz="1600"/>
              <a:t>Outdoor Seating Available on Terrace (2nd Level)</a:t>
            </a:r>
            <a:endParaRPr sz="2000" b="1"/>
          </a:p>
          <a:p>
            <a:pPr marL="0" indent="0" algn="ctr">
              <a:lnSpc>
                <a:spcPct val="50000"/>
              </a:lnSpc>
              <a:spcBef>
                <a:spcPts val="1333"/>
              </a:spcBef>
              <a:buClr>
                <a:srgbClr val="000000"/>
              </a:buClr>
              <a:buNone/>
            </a:pPr>
            <a:r>
              <a:rPr lang="en"/>
              <a:t>Monday - Thursday </a:t>
            </a:r>
            <a:endParaRPr/>
          </a:p>
          <a:p>
            <a:pPr marL="0" indent="0" algn="ctr">
              <a:lnSpc>
                <a:spcPct val="50000"/>
              </a:lnSpc>
              <a:spcBef>
                <a:spcPts val="1333"/>
              </a:spcBef>
              <a:buClr>
                <a:srgbClr val="000000"/>
              </a:buClr>
              <a:buNone/>
            </a:pPr>
            <a:r>
              <a:rPr lang="en"/>
              <a:t>12:15 PM - 1:30 PM</a:t>
            </a:r>
            <a:endParaRPr/>
          </a:p>
          <a:p>
            <a:pPr marL="0" indent="0" algn="ctr">
              <a:lnSpc>
                <a:spcPct val="50000"/>
              </a:lnSpc>
              <a:spcBef>
                <a:spcPts val="1333"/>
              </a:spcBef>
              <a:buNone/>
            </a:pPr>
            <a:endParaRPr/>
          </a:p>
          <a:p>
            <a:pPr marL="0" indent="0" algn="ctr">
              <a:lnSpc>
                <a:spcPct val="50000"/>
              </a:lnSpc>
              <a:spcBef>
                <a:spcPts val="1333"/>
              </a:spcBef>
              <a:buNone/>
            </a:pPr>
            <a:r>
              <a:rPr lang="en" b="1"/>
              <a:t>Afternoon Break</a:t>
            </a:r>
            <a:endParaRPr b="1"/>
          </a:p>
          <a:p>
            <a:pPr marL="0" indent="0" algn="ctr">
              <a:lnSpc>
                <a:spcPct val="50000"/>
              </a:lnSpc>
              <a:spcBef>
                <a:spcPts val="1333"/>
              </a:spcBef>
              <a:buNone/>
            </a:pPr>
            <a:r>
              <a:rPr lang="en" sz="2000" b="1"/>
              <a:t>Ballroom Pre Function Area, Lower Level</a:t>
            </a:r>
            <a:endParaRPr/>
          </a:p>
          <a:p>
            <a:pPr marL="0" indent="0" algn="ctr">
              <a:lnSpc>
                <a:spcPct val="50000"/>
              </a:lnSpc>
              <a:spcBef>
                <a:spcPts val="1333"/>
              </a:spcBef>
              <a:buNone/>
            </a:pPr>
            <a:r>
              <a:rPr lang="en"/>
              <a:t>Monday - Thursday </a:t>
            </a:r>
            <a:endParaRPr/>
          </a:p>
          <a:p>
            <a:pPr marL="0" indent="0" algn="ctr">
              <a:lnSpc>
                <a:spcPct val="50000"/>
              </a:lnSpc>
              <a:spcBef>
                <a:spcPts val="1333"/>
              </a:spcBef>
              <a:spcAft>
                <a:spcPts val="1333"/>
              </a:spcAft>
              <a:buNone/>
            </a:pPr>
            <a:r>
              <a:rPr lang="en"/>
              <a:t>3:15 PM - 4:00 PM</a:t>
            </a:r>
            <a:endParaRPr/>
          </a:p>
        </p:txBody>
      </p:sp>
      <p:sp>
        <p:nvSpPr>
          <p:cNvPr id="96" name="Google Shape;96;p4"/>
          <p:cNvSpPr txBox="1"/>
          <p:nvPr/>
        </p:nvSpPr>
        <p:spPr>
          <a:xfrm>
            <a:off x="2005067" y="2470033"/>
            <a:ext cx="8369200" cy="546263"/>
          </a:xfrm>
          <a:prstGeom prst="rect">
            <a:avLst/>
          </a:prstGeom>
          <a:noFill/>
          <a:ln>
            <a:noFill/>
          </a:ln>
        </p:spPr>
        <p:txBody>
          <a:bodyPr spcFirstLastPara="1" wrap="square" lIns="121900" tIns="121900" rIns="121900" bIns="121900" anchor="t" anchorCtr="0">
            <a:spAutoFit/>
          </a:bodyPr>
          <a:lstStyle/>
          <a:p>
            <a:pPr algn="ctr" defTabSz="1219170" fontAlgn="auto">
              <a:lnSpc>
                <a:spcPct val="50000"/>
              </a:lnSpc>
              <a:spcBef>
                <a:spcPts val="0"/>
              </a:spcBef>
              <a:spcAft>
                <a:spcPts val="1333"/>
              </a:spcAft>
              <a:buClr>
                <a:srgbClr val="000000"/>
              </a:buClr>
              <a:buSzPts val="1300"/>
            </a:pPr>
            <a:r>
              <a:rPr lang="en" sz="1733" kern="0">
                <a:solidFill>
                  <a:srgbClr val="737373"/>
                </a:solidFill>
                <a:latin typeface="Roboto"/>
                <a:ea typeface="Roboto"/>
                <a:cs typeface="Roboto"/>
                <a:sym typeface="Roboto"/>
              </a:rPr>
              <a:t>FOR REGISTERED ATTENDEES ONLY</a:t>
            </a:r>
            <a:endParaRPr sz="1733" b="1" kern="0">
              <a:solidFill>
                <a:srgbClr val="737373"/>
              </a:solidFill>
              <a:latin typeface="Roboto"/>
              <a:ea typeface="Roboto"/>
              <a:cs typeface="Roboto"/>
              <a:sym typeface="Roboto"/>
            </a:endParaRPr>
          </a:p>
        </p:txBody>
      </p:sp>
    </p:spTree>
  </p:cSld>
  <p:clrMapOvr>
    <a:masterClrMapping/>
  </p:clrMapOvr>
</p:sld>
</file>

<file path=ppt/theme/theme1.xml><?xml version="1.0" encoding="utf-8"?>
<a:theme xmlns:a="http://schemas.openxmlformats.org/drawingml/2006/main" name="802-11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aterial">
  <a:themeElements>
    <a:clrScheme name="Material">
      <a:dk1>
        <a:srgbClr val="4285F4"/>
      </a:dk1>
      <a:lt1>
        <a:srgbClr val="FFFFFF"/>
      </a:lt1>
      <a:dk2>
        <a:srgbClr val="424242"/>
      </a:dk2>
      <a:lt2>
        <a:srgbClr val="737373"/>
      </a:lt2>
      <a:accent1>
        <a:srgbClr val="0277BD"/>
      </a:accent1>
      <a:accent2>
        <a:srgbClr val="0F9D58"/>
      </a:accent2>
      <a:accent3>
        <a:srgbClr val="DB4437"/>
      </a:accent3>
      <a:accent4>
        <a:srgbClr val="FAFAFA"/>
      </a:accent4>
      <a:accent5>
        <a:srgbClr val="4FC3F7"/>
      </a:accent5>
      <a:accent6>
        <a:srgbClr val="F4B400"/>
      </a:accent6>
      <a:hlink>
        <a:srgbClr val="4FC3F7"/>
      </a:hlink>
      <a:folHlink>
        <a:srgbClr val="4FC3F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367D09A-A537-41F5-B62F-4C5A1FAF673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D6226DE-9941-4687-A049-5E39BD535331}">
  <ds:schemaRefs>
    <ds:schemaRef ds:uri="http://schemas.microsoft.com/sharepoint/v3/contenttype/forms"/>
  </ds:schemaRefs>
</ds:datastoreItem>
</file>

<file path=customXml/itemProps3.xml><?xml version="1.0" encoding="utf-8"?>
<ds:datastoreItem xmlns:ds="http://schemas.openxmlformats.org/officeDocument/2006/customXml" ds:itemID="{789C679E-BCDB-4A5C-A38F-ECA97E9DDB64}">
  <ds:schemaRefs>
    <ds:schemaRef ds:uri="cc9c437c-ae0c-4066-8d90-a0f7de786127"/>
    <ds:schemaRef ds:uri="http://www.w3.org/XML/1998/namespace"/>
    <ds:schemaRef ds:uri="http://schemas.microsoft.com/office/2006/documentManagement/types"/>
    <ds:schemaRef ds:uri="http://schemas.microsoft.com/office/infopath/2007/PartnerControls"/>
    <ds:schemaRef ds:uri="ba37140e-f4c5-4a6c-a9b4-20a691ce6c8a"/>
    <ds:schemaRef ds:uri="http://purl.org/dc/terms/"/>
    <ds:schemaRef ds:uri="http://schemas.microsoft.com/office/2006/metadata/properties"/>
    <ds:schemaRef ds:uri="http://schemas.openxmlformats.org/package/2006/metadata/core-properties"/>
    <ds:schemaRef ds:uri="http://purl.org/dc/dcmitype/"/>
    <ds:schemaRef ds:uri="http://purl.org/dc/elements/1.1/"/>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
  <TotalTime>28597</TotalTime>
  <Words>2454</Words>
  <Application>Microsoft Office PowerPoint</Application>
  <PresentationFormat>Widescreen</PresentationFormat>
  <Paragraphs>329</Paragraphs>
  <Slides>23</Slides>
  <Notes>16</Notes>
  <HiddenSlides>0</HiddenSlides>
  <MMClips>0</MMClips>
  <ScaleCrop>false</ScaleCrop>
  <HeadingPairs>
    <vt:vector size="8" baseType="variant">
      <vt:variant>
        <vt:lpstr>Fonts Used</vt:lpstr>
      </vt:variant>
      <vt:variant>
        <vt:i4>5</vt:i4>
      </vt:variant>
      <vt:variant>
        <vt:lpstr>Theme</vt:lpstr>
      </vt:variant>
      <vt:variant>
        <vt:i4>2</vt:i4>
      </vt:variant>
      <vt:variant>
        <vt:lpstr>Embedded OLE Servers</vt:lpstr>
      </vt:variant>
      <vt:variant>
        <vt:i4>1</vt:i4>
      </vt:variant>
      <vt:variant>
        <vt:lpstr>Slide Titles</vt:lpstr>
      </vt:variant>
      <vt:variant>
        <vt:i4>23</vt:i4>
      </vt:variant>
    </vt:vector>
  </HeadingPairs>
  <TitlesOfParts>
    <vt:vector size="31" baseType="lpstr">
      <vt:lpstr>Arial</vt:lpstr>
      <vt:lpstr>Roboto</vt:lpstr>
      <vt:lpstr>Times New Roman</vt:lpstr>
      <vt:lpstr>Verdana</vt:lpstr>
      <vt:lpstr>Wingdings</vt:lpstr>
      <vt:lpstr>802-11 Theme</vt:lpstr>
      <vt:lpstr>Material</vt:lpstr>
      <vt:lpstr>Document</vt:lpstr>
      <vt:lpstr>1st Vice Chair Report - 2023 Sept Interim - Buckhead</vt:lpstr>
      <vt:lpstr>Abstract</vt:lpstr>
      <vt:lpstr>Monday, September 11, 2023 802.11 WG Opening Plenary</vt:lpstr>
      <vt:lpstr>Successful Mixed-mode Meeting Protocol</vt:lpstr>
      <vt:lpstr>September 2023 IEEE 802 Wireless Interim Session</vt:lpstr>
      <vt:lpstr>Meeting Planner Contact Information</vt:lpstr>
      <vt:lpstr>Network Provider Contact Information</vt:lpstr>
      <vt:lpstr>In Person Registration Times and Location</vt:lpstr>
      <vt:lpstr>Food and Beverage Breaks</vt:lpstr>
      <vt:lpstr>Schedule of Sessions and Attendance</vt:lpstr>
      <vt:lpstr>Audio Visual Support - In Person Sessions </vt:lpstr>
      <vt:lpstr>Network Access Information </vt:lpstr>
      <vt:lpstr>  IEEE 802 Wireless Networking Social  Wednesday September 13th at 6:30 PM</vt:lpstr>
      <vt:lpstr>Thanks for helping us make this session a success, we look forward to working with you again!</vt:lpstr>
      <vt:lpstr>M3.6 Recording attendance</vt:lpstr>
      <vt:lpstr>Friday F&amp;B Straw poll</vt:lpstr>
      <vt:lpstr>Friday, September 15, 2022 802.11 WG Closing Plenary</vt:lpstr>
      <vt:lpstr>Straw Poll: Return to This Venue:  (Grand Hyatt Atlanta, Buckhead)</vt:lpstr>
      <vt:lpstr>Straw Poll: 2023 November - Hawaiian Plenary</vt:lpstr>
      <vt:lpstr>Straw Poll: January 2024 – Panama Interim</vt:lpstr>
      <vt:lpstr>Future Interim Venue Status</vt:lpstr>
      <vt:lpstr>Future Venue Contract Status</vt:lpstr>
      <vt:lpstr>References</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1st Vice Chair Report - 2023 September Interim - Buckhead</dc:title>
  <dc:subject>September 2023</dc:subject>
  <dc:creator>Jon Rosdahl</dc:creator>
  <dc:description>Jon Rosdahl (Qualcomm)</dc:description>
  <cp:lastModifiedBy>Jon Rosdahl</cp:lastModifiedBy>
  <cp:revision>38</cp:revision>
  <cp:lastPrinted>1601-01-01T00:00:00Z</cp:lastPrinted>
  <dcterms:created xsi:type="dcterms:W3CDTF">2020-01-12T14:48:27Z</dcterms:created>
  <dcterms:modified xsi:type="dcterms:W3CDTF">2023-09-11T13:49:57Z</dcterms:modified>
  <cp:category>Report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