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7"/>
  </p:notesMasterIdLst>
  <p:handoutMasterIdLst>
    <p:handoutMasterId r:id="rId6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2569" r:id="rId26"/>
    <p:sldId id="690" r:id="rId27"/>
    <p:sldId id="694" r:id="rId28"/>
    <p:sldId id="2568" r:id="rId29"/>
    <p:sldId id="679" r:id="rId30"/>
    <p:sldId id="680" r:id="rId31"/>
    <p:sldId id="2530" r:id="rId32"/>
    <p:sldId id="2531" r:id="rId33"/>
    <p:sldId id="2533" r:id="rId34"/>
    <p:sldId id="2535" r:id="rId35"/>
    <p:sldId id="2536" r:id="rId36"/>
    <p:sldId id="2537" r:id="rId37"/>
    <p:sldId id="2538" r:id="rId38"/>
    <p:sldId id="2567" r:id="rId39"/>
    <p:sldId id="2400" r:id="rId40"/>
    <p:sldId id="2513" r:id="rId41"/>
    <p:sldId id="2549" r:id="rId42"/>
    <p:sldId id="2551" r:id="rId43"/>
    <p:sldId id="2527" r:id="rId44"/>
    <p:sldId id="2552" r:id="rId45"/>
    <p:sldId id="315" r:id="rId46"/>
    <p:sldId id="312" r:id="rId47"/>
    <p:sldId id="318" r:id="rId48"/>
    <p:sldId id="472" r:id="rId49"/>
    <p:sldId id="473" r:id="rId50"/>
    <p:sldId id="474" r:id="rId51"/>
    <p:sldId id="480" r:id="rId52"/>
    <p:sldId id="259" r:id="rId53"/>
    <p:sldId id="260" r:id="rId54"/>
    <p:sldId id="261" r:id="rId55"/>
    <p:sldId id="2525" r:id="rId56"/>
    <p:sldId id="2555" r:id="rId57"/>
    <p:sldId id="2556" r:id="rId58"/>
    <p:sldId id="2557" r:id="rId59"/>
    <p:sldId id="2558" r:id="rId60"/>
    <p:sldId id="2559" r:id="rId61"/>
    <p:sldId id="2560" r:id="rId62"/>
    <p:sldId id="2561" r:id="rId63"/>
    <p:sldId id="2563" r:id="rId64"/>
    <p:sldId id="2564" r:id="rId65"/>
    <p:sldId id="2562" r:id="rId6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 id="2569"/>
          </p14:sldIdLst>
        </p14:section>
        <p14:section name="Sep. 11th - Sep. IEEE Interim meeting" id="{DE843586-E506-4D30-A655-52B441F0114A}">
          <p14:sldIdLst>
            <p14:sldId id="690"/>
            <p14:sldId id="694"/>
            <p14:sldId id="2568"/>
            <p14:sldId id="679"/>
            <p14:sldId id="680"/>
          </p14:sldIdLst>
        </p14:section>
        <p14:section name="Sep. 12th - Sep. IEEE interim meeting" id="{D686ED55-D2EA-43E3-A87F-725BDBE41CF2}">
          <p14:sldIdLst>
            <p14:sldId id="2530"/>
            <p14:sldId id="2531"/>
            <p14:sldId id="2533"/>
            <p14:sldId id="2535"/>
          </p14:sldIdLst>
        </p14:section>
        <p14:section name="Sep. 13th - Sep.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57BE0A1-AC3D-41FB-B4E2-416EF7FBDD1A}" v="1" dt="2023-09-11T14:14:30.080"/>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114" d="100"/>
          <a:sy n="114" d="100"/>
        </p:scale>
        <p:origin x="774" y="96"/>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7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9/11/2023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52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53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54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36</a:t>
            </a:fld>
            <a:endParaRPr lang="en-US"/>
          </a:p>
        </p:txBody>
      </p:sp>
    </p:spTree>
    <p:extLst>
      <p:ext uri="{BB962C8B-B14F-4D97-AF65-F5344CB8AC3E}">
        <p14:creationId xmlns:p14="http://schemas.microsoft.com/office/powerpoint/2010/main" val="1784195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802.11-23/1334r2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fc97a8df-9809-496b-9a5f-25b524bfd641/regProcessStep1"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Sep.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2023-09-11</a:t>
            </a:r>
            <a:endParaRPr lang="en-GB" sz="2000" b="0" dirty="0"/>
          </a:p>
        </p:txBody>
      </p:sp>
      <p:sp>
        <p:nvSpPr>
          <p:cNvPr id="6" name="Date Placeholder 3"/>
          <p:cNvSpPr>
            <a:spLocks noGrp="1"/>
          </p:cNvSpPr>
          <p:nvPr>
            <p:ph type="dt" idx="10"/>
          </p:nvPr>
        </p:nvSpPr>
        <p:spPr/>
        <p:txBody>
          <a:bodyPr/>
          <a:lstStyle/>
          <a:p>
            <a:r>
              <a:rPr lang="en-US"/>
              <a:t>Sep.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Sep.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Sep. and Nov. 2023</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Sep. IEEE  802.11 Interim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sz="1800" b="0" dirty="0"/>
              <a:t>Approval of previous meeting minutes and motion from draft text meeting threshold (15min)</a:t>
            </a:r>
          </a:p>
          <a:p>
            <a:pPr algn="just">
              <a:spcBef>
                <a:spcPct val="20000"/>
              </a:spcBef>
              <a:buFontTx/>
              <a:buChar char="•"/>
            </a:pPr>
            <a:r>
              <a:rPr lang="en-US" altLang="en-US" sz="1800" b="0" dirty="0"/>
              <a:t>Review draft status (5min)</a:t>
            </a:r>
          </a:p>
          <a:p>
            <a:pPr algn="just">
              <a:spcBef>
                <a:spcPct val="20000"/>
              </a:spcBef>
              <a:buFontTx/>
              <a:buChar char="•"/>
            </a:pPr>
            <a:r>
              <a:rPr lang="en-US" altLang="en-US" sz="1800" b="0" dirty="0"/>
              <a:t>Review technical submission.</a:t>
            </a:r>
          </a:p>
          <a:p>
            <a:pPr algn="just">
              <a:spcBef>
                <a:spcPct val="20000"/>
              </a:spcBef>
              <a:buFontTx/>
              <a:buChar char="•"/>
            </a:pPr>
            <a:r>
              <a:rPr lang="en-US" altLang="en-US" sz="1800" b="0" dirty="0"/>
              <a:t>Review proposed draft text.</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50158115"/>
              </p:ext>
            </p:extLst>
          </p:nvPr>
        </p:nvGraphicFramePr>
        <p:xfrm>
          <a:off x="914401" y="1260086"/>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Ali Raissinia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32463426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72766951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535303451"/>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3228377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7A6483-FE0D-2348-E84F-149305A0E138}"/>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077C1D7-A4BA-1A69-2AAD-40E269DDD31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9DE5CC5A-FD42-149C-A1F7-41D427DDBC4C}"/>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EE35C84-628A-5B43-718E-536AEEC9CE5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D2415660-0B48-7671-EC0B-F13F2063298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630039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altLang="en-US" sz="1600" b="0" dirty="0"/>
              <a:t>Review draft status (5min)</a:t>
            </a:r>
          </a:p>
          <a:p>
            <a:pPr algn="just">
              <a:spcBef>
                <a:spcPct val="20000"/>
              </a:spcBef>
              <a:buFontTx/>
              <a:buChar char="•"/>
            </a:pPr>
            <a:r>
              <a:rPr lang="en-US" sz="1600" b="0" dirty="0"/>
              <a:t>TG Secretary affirmation vote (5min)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11</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399927779"/>
              </p:ext>
            </p:extLst>
          </p:nvPr>
        </p:nvGraphicFramePr>
        <p:xfrm>
          <a:off x="767408" y="1260086"/>
          <a:ext cx="10607559" cy="1554400"/>
        </p:xfrm>
        <a:graphic>
          <a:graphicData uri="http://schemas.openxmlformats.org/drawingml/2006/table">
            <a:tbl>
              <a:tblPr firstRow="1" bandRow="1">
                <a:tableStyleId>{21E4AEA4-8DFA-4A89-87EB-49C32662AFE0}</a:tableStyleId>
              </a:tblPr>
              <a:tblGrid>
                <a:gridCol w="1062613">
                  <a:extLst>
                    <a:ext uri="{9D8B030D-6E8A-4147-A177-3AD203B41FA5}">
                      <a16:colId xmlns:a16="http://schemas.microsoft.com/office/drawing/2014/main" val="20000"/>
                    </a:ext>
                  </a:extLst>
                </a:gridCol>
                <a:gridCol w="1626037">
                  <a:extLst>
                    <a:ext uri="{9D8B030D-6E8A-4147-A177-3AD203B41FA5}">
                      <a16:colId xmlns:a16="http://schemas.microsoft.com/office/drawing/2014/main" val="20001"/>
                    </a:ext>
                  </a:extLst>
                </a:gridCol>
                <a:gridCol w="4464936">
                  <a:extLst>
                    <a:ext uri="{9D8B030D-6E8A-4147-A177-3AD203B41FA5}">
                      <a16:colId xmlns:a16="http://schemas.microsoft.com/office/drawing/2014/main" val="20002"/>
                    </a:ext>
                  </a:extLst>
                </a:gridCol>
                <a:gridCol w="1533125">
                  <a:extLst>
                    <a:ext uri="{9D8B030D-6E8A-4147-A177-3AD203B41FA5}">
                      <a16:colId xmlns:a16="http://schemas.microsoft.com/office/drawing/2014/main" val="3219614300"/>
                    </a:ext>
                  </a:extLst>
                </a:gridCol>
                <a:gridCol w="1920848">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Acting Chair Ali Raissinia (Qualcomm)</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12</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542014030"/>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dirty="0"/>
                        <a:t>11-23-1421</a:t>
                      </a:r>
                    </a:p>
                  </a:txBody>
                  <a:tcPr marT="45712" marB="45712"/>
                </a:tc>
                <a:tc>
                  <a:txBody>
                    <a:bodyPr/>
                    <a:lstStyle/>
                    <a:p>
                      <a:r>
                        <a:rPr lang="en-US" sz="1400" dirty="0"/>
                        <a:t>Yanjun Sun</a:t>
                      </a:r>
                    </a:p>
                  </a:txBody>
                  <a:tcPr marT="45712" marB="45712"/>
                </a:tc>
                <a:tc>
                  <a:txBody>
                    <a:bodyPr/>
                    <a:lstStyle/>
                    <a:p>
                      <a:r>
                        <a:rPr lang="en-US" sz="1400" dirty="0"/>
                        <a:t>PDT on MLD Handling</a:t>
                      </a:r>
                    </a:p>
                  </a:txBody>
                  <a:tcPr marT="45712" marB="45712"/>
                </a:tc>
                <a:tc>
                  <a:txBody>
                    <a:bodyPr/>
                    <a:lstStyle/>
                    <a:p>
                      <a:r>
                        <a:rPr lang="en-US" sz="1400" dirty="0"/>
                        <a:t>Agenda</a:t>
                      </a:r>
                    </a:p>
                  </a:txBody>
                  <a:tcPr marT="45712" marB="45712"/>
                </a:tc>
                <a:tc>
                  <a:txBody>
                    <a:bodyPr/>
                    <a:lstStyle/>
                    <a:p>
                      <a:r>
                        <a:rPr lang="en-US" sz="1400" dirty="0"/>
                        <a:t>As needed</a:t>
                      </a:r>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Sep. IEEE Meeting –  Sep.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07171928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Sep.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Sep.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Sep.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100" b="0" kern="0" baseline="30000" dirty="0"/>
          </a:p>
          <a:p>
            <a:pPr lvl="1">
              <a:buFont typeface="Arial" panose="020B0604020202020204" pitchFamily="34" charset="0"/>
              <a:buChar char="•"/>
            </a:pPr>
            <a:r>
              <a:rPr lang="en-US" altLang="en-US" kern="0" dirty="0"/>
              <a:t>Tue. </a:t>
            </a:r>
            <a:r>
              <a:rPr lang="en-US" altLang="en-US" b="0" kern="0" dirty="0"/>
              <a:t>Sep.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600" b="0" kern="0" baseline="30000" dirty="0"/>
              <a:t> </a:t>
            </a:r>
            <a:r>
              <a:rPr lang="en-US" altLang="en-US" sz="1200" b="0" kern="0" baseline="30000" dirty="0"/>
              <a:t>┼</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Sep. 2023 IEEE 802.11 meeting week, and teleconferences running between the Sep. and Nov. 2023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Sep.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Sep. meeting:</a:t>
            </a:r>
            <a:endParaRPr lang="en-US" sz="2000" b="0" dirty="0"/>
          </a:p>
          <a:p>
            <a:pPr>
              <a:buFont typeface="Arial" panose="020B0604020202020204" pitchFamily="34" charset="0"/>
              <a:buChar char="•"/>
            </a:pPr>
            <a:r>
              <a:rPr lang="en-US" sz="2000" b="0" dirty="0"/>
              <a:t>This meeting is part of the Sep.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b="0" dirty="0"/>
              <a:t>If you have not already done so, you can register here: </a:t>
            </a:r>
            <a:r>
              <a:rPr lang="en-US" sz="2000" b="0" dirty="0">
                <a:hlinkClick r:id="rId2"/>
              </a:rPr>
              <a:t>https://web.cvent.com/event/fc97a8df-9809-496b-9a5f-25b524bfd641/regProcessStep1</a:t>
            </a:r>
            <a:endParaRPr lang="en-US" sz="2000" b="0" dirty="0"/>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52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53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54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Sep.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Sep.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Sep.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120688</TotalTime>
  <Words>5698</Words>
  <Application>Microsoft Office PowerPoint</Application>
  <PresentationFormat>Widescreen</PresentationFormat>
  <Paragraphs>825</Paragraphs>
  <Slides>65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65</vt:i4>
      </vt:variant>
    </vt:vector>
  </HeadingPairs>
  <TitlesOfParts>
    <vt:vector size="73" baseType="lpstr">
      <vt:lpstr>Arial</vt:lpstr>
      <vt:lpstr>Calibri</vt:lpstr>
      <vt:lpstr>Monotype Sorts</vt:lpstr>
      <vt:lpstr>Montserrat</vt:lpstr>
      <vt:lpstr>Times</vt:lpstr>
      <vt:lpstr>Times New Roman</vt:lpstr>
      <vt:lpstr>Office Theme</vt:lpstr>
      <vt:lpstr>Document</vt:lpstr>
      <vt:lpstr>TGbk Next Generation Positioning  Agenda for the Sep.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Sep. IEEE  802.11 Interim Meeting Week Agenda</vt:lpstr>
      <vt:lpstr>Submission List for the week</vt:lpstr>
      <vt:lpstr>PowerPoint Presentation</vt:lpstr>
      <vt:lpstr>Sep. IEEE Meeting –  Sep. 11th </vt:lpstr>
      <vt:lpstr>Submission List for the Sep 11th meeting</vt:lpstr>
      <vt:lpstr>Motions</vt:lpstr>
      <vt:lpstr>Review Submissions</vt:lpstr>
      <vt:lpstr>PowerPoint Presentation</vt:lpstr>
      <vt:lpstr>Sep. IEEE Meeting –  Sep. 12th </vt:lpstr>
      <vt:lpstr>Submission List for the Sep. 12th meeting</vt:lpstr>
      <vt:lpstr>Review Submissions</vt:lpstr>
      <vt:lpstr>PowerPoint Presentation</vt:lpstr>
      <vt:lpstr>Sep. IEEE Meeting –  Sep. 13th </vt:lpstr>
      <vt:lpstr>Submission List for the Sep. 13th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Ali Raissinia</cp:lastModifiedBy>
  <cp:revision>734</cp:revision>
  <cp:lastPrinted>1601-01-01T00:00:00Z</cp:lastPrinted>
  <dcterms:created xsi:type="dcterms:W3CDTF">2018-08-06T10:28:59Z</dcterms:created>
  <dcterms:modified xsi:type="dcterms:W3CDTF">2023-09-12T15:28:47Z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