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269" r:id="rId3"/>
    <p:sldId id="370" r:id="rId4"/>
    <p:sldId id="427" r:id="rId5"/>
    <p:sldId id="428" r:id="rId6"/>
    <p:sldId id="464" r:id="rId7"/>
    <p:sldId id="465" r:id="rId8"/>
    <p:sldId id="436" r:id="rId9"/>
    <p:sldId id="482" r:id="rId10"/>
    <p:sldId id="550" r:id="rId11"/>
    <p:sldId id="479" r:id="rId12"/>
    <p:sldId id="485" r:id="rId13"/>
    <p:sldId id="487" r:id="rId14"/>
    <p:sldId id="486" r:id="rId15"/>
    <p:sldId id="488" r:id="rId16"/>
    <p:sldId id="489" r:id="rId17"/>
    <p:sldId id="480" r:id="rId18"/>
    <p:sldId id="404" r:id="rId19"/>
    <p:sldId id="430" r:id="rId20"/>
    <p:sldId id="406" r:id="rId21"/>
    <p:sldId id="451" r:id="rId22"/>
    <p:sldId id="476" r:id="rId23"/>
    <p:sldId id="472" r:id="rId24"/>
    <p:sldId id="492" r:id="rId25"/>
    <p:sldId id="409" r:id="rId26"/>
    <p:sldId id="477" r:id="rId27"/>
    <p:sldId id="455" r:id="rId28"/>
    <p:sldId id="474" r:id="rId29"/>
    <p:sldId id="475" r:id="rId30"/>
    <p:sldId id="454" r:id="rId31"/>
    <p:sldId id="478" r:id="rId32"/>
    <p:sldId id="490"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98" d="100"/>
          <a:sy n="98" d="100"/>
        </p:scale>
        <p:origin x="202" y="67"/>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17</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18</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19</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20</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22</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802.11-23/1333r0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24</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25</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28</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29</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30</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31</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802.11-23/1333r1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necati.canpolat@intel.com" TargetMode="External"/><Relationship Id="rId5" Type="http://schemas.openxmlformats.org/officeDocument/2006/relationships/hyperlink" Target="mailto:melike.erolkantarci@uottawa.ca" TargetMode="External"/><Relationship Id="rId4" Type="http://schemas.openxmlformats.org/officeDocument/2006/relationships/hyperlink" Target="mailto:pitur008@uottawa.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September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2023-09-13</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November 12-17,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2023-10-09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2023-10-30 at 9 am Eastern </a:t>
            </a:r>
          </a:p>
          <a:p>
            <a:pPr marL="457200" lvl="1" indent="0">
              <a:buNone/>
              <a:defRPr/>
            </a:pPr>
            <a:r>
              <a:rPr lang="en-GB" altLang="en-US" dirty="0"/>
              <a:t>CAC teleconference: </a:t>
            </a:r>
            <a:r>
              <a:rPr lang="en-GB" altLang="en-US" b="1" dirty="0"/>
              <a:t>Sunday 2023-11-12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17</a:t>
            </a:fld>
            <a:endParaRPr lang="en-US" altLang="en-US" sz="12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18</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2023-09-10</a:t>
            </a:r>
          </a:p>
        </p:txBody>
      </p:sp>
      <p:graphicFrame>
        <p:nvGraphicFramePr>
          <p:cNvPr id="77901" name="Group 77"/>
          <p:cNvGraphicFramePr>
            <a:graphicFrameLocks noGrp="1"/>
          </p:cNvGraphicFramePr>
          <p:nvPr>
            <p:ph idx="1"/>
            <p:extLst>
              <p:ext uri="{D42A27DB-BD31-4B8C-83A1-F6EECF244321}">
                <p14:modId xmlns:p14="http://schemas.microsoft.com/office/powerpoint/2010/main" val="1694504825"/>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September 2023 802.11 WG session.</a:t>
            </a:r>
          </a:p>
          <a:p>
            <a:endParaRPr lang="en-GB" altLang="en-US" sz="2800" b="0" dirty="0"/>
          </a:p>
          <a:p>
            <a:r>
              <a:rPr lang="en-GB" altLang="en-US" sz="2800" b="0" dirty="0"/>
              <a:t>Refer to the agenda: 11-23/1331r&lt;latest&gt;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extLst>
              <p:ext uri="{D42A27DB-BD31-4B8C-83A1-F6EECF244321}">
                <p14:modId xmlns:p14="http://schemas.microsoft.com/office/powerpoint/2010/main" val="1904517589"/>
              </p:ext>
            </p:extLst>
          </p:nvPr>
        </p:nvGraphicFramePr>
        <p:xfrm>
          <a:off x="462756" y="1799948"/>
          <a:ext cx="11266487" cy="4267200"/>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40615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SA Webinar Sept/Oct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22</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2023-10-11 3 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November 12-17, 2023 Honolulu in-person &amp; electronic WG11 session; </a:t>
            </a:r>
          </a:p>
          <a:p>
            <a:pPr lvl="1">
              <a:defRPr/>
            </a:pPr>
            <a:r>
              <a:rPr lang="en-US" sz="2800" dirty="0"/>
              <a:t>802 Plenary session November 12-17,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31</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Pedro Riviera, University of Ottawa, </a:t>
            </a:r>
            <a:r>
              <a:rPr lang="en-US" sz="1600" dirty="0">
                <a:hlinkClick r:id="rId4"/>
              </a:rPr>
              <a:t>pitur008@uottawa.ca</a:t>
            </a:r>
            <a:r>
              <a:rPr lang="en-US" sz="1600" dirty="0"/>
              <a:t>   - WNG</a:t>
            </a:r>
          </a:p>
          <a:p>
            <a:pPr lvl="1"/>
            <a:r>
              <a:rPr lang="en-US" sz="1600" dirty="0" err="1"/>
              <a:t>Melike</a:t>
            </a:r>
            <a:r>
              <a:rPr lang="en-US" sz="1600" dirty="0"/>
              <a:t> Erol-</a:t>
            </a:r>
            <a:r>
              <a:rPr lang="en-US" sz="1600" dirty="0" err="1"/>
              <a:t>Kantarci</a:t>
            </a:r>
            <a:r>
              <a:rPr lang="en-US" sz="1600" dirty="0"/>
              <a:t>, University of Ottawa, </a:t>
            </a:r>
            <a:r>
              <a:rPr lang="en-US" sz="1600" dirty="0">
                <a:hlinkClick r:id="rId5"/>
              </a:rPr>
              <a:t>melike.erolkantarci@uottawa.ca</a:t>
            </a:r>
            <a:r>
              <a:rPr lang="en-US" sz="1600" dirty="0"/>
              <a:t>  - WNG</a:t>
            </a:r>
          </a:p>
          <a:p>
            <a:pPr lvl="1"/>
            <a:r>
              <a:rPr lang="en-US" sz="1600" dirty="0"/>
              <a:t>Necati Canpolat, Wireless Broadband Alliance, </a:t>
            </a:r>
            <a:r>
              <a:rPr lang="it-IT" sz="1600" dirty="0">
                <a:hlinkClick r:id="rId6"/>
              </a:rPr>
              <a:t>necati.canpolat@intel.com</a:t>
            </a:r>
            <a:r>
              <a:rPr lang="en-US" sz="1600" dirty="0"/>
              <a:t> – Mid-week plenary</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W2.5 Announcements: 2023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155789</TotalTime>
  <Words>3744</Words>
  <Application>Microsoft Office PowerPoint</Application>
  <PresentationFormat>Widescreen</PresentationFormat>
  <Paragraphs>544</Paragraphs>
  <Slides>31</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Times New Roman</vt:lpstr>
      <vt:lpstr>Wingdings</vt:lpstr>
      <vt:lpstr>Default Design</vt:lpstr>
      <vt:lpstr>Custom Design</vt:lpstr>
      <vt:lpstr>Document</vt:lpstr>
      <vt:lpstr>September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2023 September Designation of Individual experts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2023-09-10</vt:lpstr>
      <vt:lpstr>F2.9 ISO/IEC JTC1/SC6</vt:lpstr>
      <vt:lpstr>F2.10 Social media, Blog posts</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September Supplementary Material</dc:title>
  <dc:creator>dorothy.stanley@hpe.com</dc:creator>
  <cp:keywords>11-23-1333r0</cp:keywords>
  <cp:lastModifiedBy>Stacey, Robert</cp:lastModifiedBy>
  <cp:revision>2431</cp:revision>
  <cp:lastPrinted>1998-02-10T13:28:06Z</cp:lastPrinted>
  <dcterms:created xsi:type="dcterms:W3CDTF">1998-02-10T13:07:52Z</dcterms:created>
  <dcterms:modified xsi:type="dcterms:W3CDTF">2023-09-13T15:13:01Z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