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802.11-23/1310r1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2-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14-00-00bh-cr-for-use-case-4-8.docx" TargetMode="External"/><Relationship Id="rId3" Type="http://schemas.openxmlformats.org/officeDocument/2006/relationships/hyperlink" Target="https://mentor.ieee.org/802.11/dcn/23/11-23-1280-00-00bh-cid-28-resolution-proposal.docx" TargetMode="External"/><Relationship Id="rId7" Type="http://schemas.openxmlformats.org/officeDocument/2006/relationships/hyperlink" Target="https://mentor.ieee.org/802.11/dcn/23/11-23-1245-08-00bh-cid-resolutions-irm-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250-02-00bh-cr-for-cids-in-annex-b.docx" TargetMode="External"/><Relationship Id="rId5" Type="http://schemas.openxmlformats.org/officeDocument/2006/relationships/hyperlink" Target="https://mentor.ieee.org/802.11/dcn/23/11-23-1258-03-00bh-comment-resolutions-draft-3-0-section-12-7.docx" TargetMode="External"/><Relationship Id="rId10" Type="http://schemas.openxmlformats.org/officeDocument/2006/relationships/hyperlink" Target="https://mentor.ieee.org/802.11/dcn/23/11-23-1318-00-00bh-editorial-cid-resolutions-for-lb274.xlsx" TargetMode="External"/><Relationship Id="rId4" Type="http://schemas.openxmlformats.org/officeDocument/2006/relationships/hyperlink" Target="https://mentor.ieee.org/802.11/dcn/23/11-23-1285-00-00bh-lb274-cid-resolutions.docx" TargetMode="External"/><Relationship Id="rId9" Type="http://schemas.openxmlformats.org/officeDocument/2006/relationships/hyperlink" Target="https://mentor.ieee.org/802.11/dcn/23/11-23-1316-00-00bh-cr-for-cids-relevant-to-device-id-part-1.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11-23/1152r12</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 – what about a conflicting request that uses both? – Smith </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447800"/>
            <a:ext cx="10820399" cy="5027614"/>
          </a:xfrm>
          <a:ln/>
        </p:spPr>
        <p:txBody>
          <a:bodyPr/>
          <a:lstStyle/>
          <a:p>
            <a:pPr marL="457200" indent="-457200">
              <a:spcBef>
                <a:spcPts val="300"/>
              </a:spcBef>
              <a:spcAft>
                <a:spcPts val="0"/>
              </a:spcAft>
              <a:buFont typeface="Arial" panose="020B0604020202020204" pitchFamily="34" charset="0"/>
              <a:buChar char="•"/>
              <a:defRPr/>
            </a:pPr>
            <a:r>
              <a:rPr lang="en-US" sz="2200" dirty="0"/>
              <a:t>CID 28 - </a:t>
            </a:r>
            <a:r>
              <a:rPr lang="en-US" sz="2200" dirty="0">
                <a:hlinkClick r:id="rId3"/>
              </a:rPr>
              <a:t>11-23/1280r0</a:t>
            </a:r>
            <a:r>
              <a:rPr lang="en-US" sz="2200" dirty="0"/>
              <a:t> (Henry)</a:t>
            </a:r>
          </a:p>
          <a:p>
            <a:pPr marL="457200" indent="-457200">
              <a:spcBef>
                <a:spcPts val="300"/>
              </a:spcBef>
              <a:spcAft>
                <a:spcPts val="0"/>
              </a:spcAft>
              <a:buFont typeface="Arial" panose="020B0604020202020204" pitchFamily="34" charset="0"/>
              <a:buChar char="•"/>
              <a:defRPr/>
            </a:pPr>
            <a:r>
              <a:rPr lang="en-US" sz="2200" dirty="0" err="1"/>
              <a:t>Misc</a:t>
            </a:r>
            <a:r>
              <a:rPr lang="en-US" sz="2200" dirty="0"/>
              <a:t> CIDs </a:t>
            </a:r>
            <a:r>
              <a:rPr lang="en-US" sz="2200" dirty="0">
                <a:hlinkClick r:id="rId4"/>
              </a:rPr>
              <a:t>11-23/1285r0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Device ID/opaque identifier (CIDs 8, 9, 52, 53) </a:t>
            </a:r>
            <a:r>
              <a:rPr lang="en-US" sz="2200" dirty="0">
                <a:hlinkClick r:id="rId5"/>
              </a:rPr>
              <a:t>11-23/1258r3</a:t>
            </a:r>
            <a:r>
              <a:rPr lang="en-US" sz="22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200" dirty="0"/>
              <a:t>Annex B, CID 110 - </a:t>
            </a:r>
            <a:r>
              <a:rPr lang="en-US" sz="2200" dirty="0">
                <a:hlinkClick r:id="rId6"/>
              </a:rPr>
              <a:t>11-23/1250r2</a:t>
            </a:r>
            <a:r>
              <a:rPr lang="en-US" sz="2200" dirty="0"/>
              <a:t> (Yang) (off-line clarification on PICS conventions)</a:t>
            </a:r>
          </a:p>
          <a:p>
            <a:pPr marL="457200" indent="-457200">
              <a:spcBef>
                <a:spcPts val="300"/>
              </a:spcBef>
              <a:spcAft>
                <a:spcPts val="0"/>
              </a:spcAft>
              <a:buFont typeface="Arial" panose="020B0604020202020204" pitchFamily="34" charset="0"/>
              <a:buChar char="•"/>
              <a:defRPr/>
            </a:pPr>
            <a:r>
              <a:rPr lang="en-US" sz="2200" dirty="0"/>
              <a:t>Continue </a:t>
            </a:r>
            <a:r>
              <a:rPr lang="en-US" sz="2200" dirty="0">
                <a:hlinkClick r:id="rId7"/>
              </a:rPr>
              <a:t>11-23/1245r8</a:t>
            </a:r>
            <a:r>
              <a:rPr lang="en-US" sz="2200" dirty="0"/>
              <a:t> (Numerous CIDs) (Smith) – restart on CID 57; revisit from top, now that Status field topic is settled.</a:t>
            </a:r>
          </a:p>
          <a:p>
            <a:pPr marL="457200" indent="-457200">
              <a:spcBef>
                <a:spcPts val="300"/>
              </a:spcBef>
              <a:spcAft>
                <a:spcPts val="0"/>
              </a:spcAft>
              <a:buFont typeface="Arial" panose="020B0604020202020204" pitchFamily="34" charset="0"/>
              <a:buChar char="•"/>
              <a:defRPr/>
            </a:pPr>
            <a:r>
              <a:rPr lang="en-US" sz="2200" dirty="0"/>
              <a:t>Use Case 4.8 (randomized probes): </a:t>
            </a:r>
            <a:r>
              <a:rPr lang="en-US" sz="2200" dirty="0">
                <a:hlinkClick r:id="rId8"/>
              </a:rPr>
              <a:t>11-23/1314r0</a:t>
            </a:r>
            <a:r>
              <a:rPr lang="en-US" sz="2200" dirty="0"/>
              <a:t> </a:t>
            </a:r>
          </a:p>
          <a:p>
            <a:pPr marL="457200" indent="-457200">
              <a:spcBef>
                <a:spcPts val="300"/>
              </a:spcBef>
              <a:spcAft>
                <a:spcPts val="0"/>
              </a:spcAft>
              <a:buFont typeface="Arial" panose="020B0604020202020204" pitchFamily="34" charset="0"/>
              <a:buChar char="•"/>
              <a:defRPr/>
            </a:pPr>
            <a:r>
              <a:rPr lang="en-US" sz="2200" dirty="0"/>
              <a:t>Numerous CIDs/topics (mostly Device ID): </a:t>
            </a:r>
            <a:r>
              <a:rPr lang="en-US" sz="2200" dirty="0">
                <a:hlinkClick r:id="rId9"/>
              </a:rPr>
              <a:t>11-23/1316r0</a:t>
            </a:r>
            <a:r>
              <a:rPr lang="en-US" sz="2200" dirty="0"/>
              <a:t> (Yang)</a:t>
            </a:r>
          </a:p>
          <a:p>
            <a:pPr marL="457200" indent="-457200">
              <a:spcBef>
                <a:spcPts val="300"/>
              </a:spcBef>
              <a:spcAft>
                <a:spcPts val="0"/>
              </a:spcAft>
              <a:buFont typeface="Arial" panose="020B0604020202020204" pitchFamily="34" charset="0"/>
              <a:buChar char="•"/>
              <a:defRPr/>
            </a:pPr>
            <a:r>
              <a:rPr lang="en-US" sz="2200" dirty="0"/>
              <a:t>Editor CID resolutions: </a:t>
            </a:r>
            <a:r>
              <a:rPr lang="en-US" sz="2200" dirty="0">
                <a:hlinkClick r:id="rId10"/>
              </a:rPr>
              <a:t>11-23/1318r0</a:t>
            </a:r>
            <a:r>
              <a:rPr lang="en-US" sz="2200" dirty="0"/>
              <a:t> (Ansley)</a:t>
            </a:r>
          </a:p>
          <a:p>
            <a:pPr marL="457200" indent="-457200">
              <a:spcBef>
                <a:spcPts val="300"/>
              </a:spcBef>
              <a:spcAft>
                <a:spcPts val="0"/>
              </a:spcAft>
              <a:buFont typeface="Arial" panose="020B0604020202020204" pitchFamily="34" charset="0"/>
              <a:buChar char="•"/>
              <a:defRPr/>
            </a:pPr>
            <a:r>
              <a:rPr lang="en-US" sz="22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200" dirty="0" err="1"/>
              <a:t>REVme</a:t>
            </a:r>
            <a:r>
              <a:rPr lang="en-US" sz="22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1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59851</TotalTime>
  <Words>2229</Words>
  <Application>Microsoft Office PowerPoint</Application>
  <PresentationFormat>Widescreen</PresentationFormat>
  <Paragraphs>208</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460</cp:revision>
  <cp:lastPrinted>1601-01-01T00:00:00Z</cp:lastPrinted>
  <dcterms:created xsi:type="dcterms:W3CDTF">2021-01-26T19:12:38Z</dcterms:created>
  <dcterms:modified xsi:type="dcterms:W3CDTF">2023-07-29T22:07:20Z</dcterms:modified>
</cp:coreProperties>
</file>