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97" r:id="rId18"/>
    <p:sldId id="2387" r:id="rId19"/>
    <p:sldId id="2391" r:id="rId20"/>
    <p:sldId id="2388" r:id="rId21"/>
    <p:sldId id="279" r:id="rId22"/>
    <p:sldId id="2394" r:id="rId23"/>
    <p:sldId id="2395" r:id="rId24"/>
    <p:sldId id="2396"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ED4427-8B76-426B-A3FA-BB1B9AE6F916}" v="2" dt="2023-09-10T00:01:13.0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62D52A8C-ADDF-44D8-8B51-C907433E86BB}"/>
    <pc:docChg chg="addSld delSld modSld modMainMaster">
      <pc:chgData name="Xiaofei Wang" userId="6e1836d3-2ed9-4ae5-8700-9029b71c19c7" providerId="ADAL" clId="{62D52A8C-ADDF-44D8-8B51-C907433E86BB}" dt="2023-08-07T21:27:59.960" v="10"/>
      <pc:docMkLst>
        <pc:docMk/>
      </pc:docMkLst>
      <pc:sldChg chg="modSp mod">
        <pc:chgData name="Xiaofei Wang" userId="6e1836d3-2ed9-4ae5-8700-9029b71c19c7" providerId="ADAL" clId="{62D52A8C-ADDF-44D8-8B51-C907433E86BB}" dt="2023-08-07T21:27:37.243" v="7" actId="20577"/>
        <pc:sldMkLst>
          <pc:docMk/>
          <pc:sldMk cId="0" sldId="256"/>
        </pc:sldMkLst>
        <pc:spChg chg="mod">
          <ac:chgData name="Xiaofei Wang" userId="6e1836d3-2ed9-4ae5-8700-9029b71c19c7" providerId="ADAL" clId="{62D52A8C-ADDF-44D8-8B51-C907433E86BB}" dt="2023-08-07T21:27:04.266" v="0"/>
          <ac:spMkLst>
            <pc:docMk/>
            <pc:sldMk cId="0" sldId="256"/>
            <ac:spMk id="6" creationId="{00000000-0000-0000-0000-000000000000}"/>
          </ac:spMkLst>
        </pc:spChg>
        <pc:spChg chg="mod">
          <ac:chgData name="Xiaofei Wang" userId="6e1836d3-2ed9-4ae5-8700-9029b71c19c7" providerId="ADAL" clId="{62D52A8C-ADDF-44D8-8B51-C907433E86BB}" dt="2023-08-07T21:27:04.266" v="0"/>
          <ac:spMkLst>
            <pc:docMk/>
            <pc:sldMk cId="0" sldId="256"/>
            <ac:spMk id="3073" creationId="{00000000-0000-0000-0000-000000000000}"/>
          </ac:spMkLst>
        </pc:spChg>
        <pc:spChg chg="mod">
          <ac:chgData name="Xiaofei Wang" userId="6e1836d3-2ed9-4ae5-8700-9029b71c19c7" providerId="ADAL" clId="{62D52A8C-ADDF-44D8-8B51-C907433E86BB}" dt="2023-08-07T21:27:37.243" v="7" actId="20577"/>
          <ac:spMkLst>
            <pc:docMk/>
            <pc:sldMk cId="0" sldId="256"/>
            <ac:spMk id="3074" creationId="{00000000-0000-0000-0000-000000000000}"/>
          </ac:spMkLst>
        </pc:spChg>
      </pc:sldChg>
      <pc:sldChg chg="modSp">
        <pc:chgData name="Xiaofei Wang" userId="6e1836d3-2ed9-4ae5-8700-9029b71c19c7" providerId="ADAL" clId="{62D52A8C-ADDF-44D8-8B51-C907433E86BB}" dt="2023-08-07T21:27:04.266" v="0"/>
        <pc:sldMkLst>
          <pc:docMk/>
          <pc:sldMk cId="1393596806" sldId="260"/>
        </pc:sldMkLst>
        <pc:spChg chg="mod">
          <ac:chgData name="Xiaofei Wang" userId="6e1836d3-2ed9-4ae5-8700-9029b71c19c7" providerId="ADAL" clId="{62D52A8C-ADDF-44D8-8B51-C907433E86BB}" dt="2023-08-07T21:27:04.266" v="0"/>
          <ac:spMkLst>
            <pc:docMk/>
            <pc:sldMk cId="1393596806" sldId="260"/>
            <ac:spMk id="2" creationId="{00000000-0000-0000-0000-000000000000}"/>
          </ac:spMkLst>
        </pc:spChg>
      </pc:sldChg>
      <pc:sldChg chg="modSp">
        <pc:chgData name="Xiaofei Wang" userId="6e1836d3-2ed9-4ae5-8700-9029b71c19c7" providerId="ADAL" clId="{62D52A8C-ADDF-44D8-8B51-C907433E86BB}" dt="2023-08-07T21:27:04.266" v="0"/>
        <pc:sldMkLst>
          <pc:docMk/>
          <pc:sldMk cId="2280172366" sldId="261"/>
        </pc:sldMkLst>
        <pc:spChg chg="mod">
          <ac:chgData name="Xiaofei Wang" userId="6e1836d3-2ed9-4ae5-8700-9029b71c19c7" providerId="ADAL" clId="{62D52A8C-ADDF-44D8-8B51-C907433E86BB}" dt="2023-08-07T21:27:04.266" v="0"/>
          <ac:spMkLst>
            <pc:docMk/>
            <pc:sldMk cId="2280172366" sldId="261"/>
            <ac:spMk id="2" creationId="{00000000-0000-0000-0000-000000000000}"/>
          </ac:spMkLst>
        </pc:spChg>
      </pc:sldChg>
      <pc:sldChg chg="modSp">
        <pc:chgData name="Xiaofei Wang" userId="6e1836d3-2ed9-4ae5-8700-9029b71c19c7" providerId="ADAL" clId="{62D52A8C-ADDF-44D8-8B51-C907433E86BB}" dt="2023-08-07T21:27:04.266" v="0"/>
        <pc:sldMkLst>
          <pc:docMk/>
          <pc:sldMk cId="1295285405" sldId="262"/>
        </pc:sldMkLst>
        <pc:spChg chg="mod">
          <ac:chgData name="Xiaofei Wang" userId="6e1836d3-2ed9-4ae5-8700-9029b71c19c7" providerId="ADAL" clId="{62D52A8C-ADDF-44D8-8B51-C907433E86BB}" dt="2023-08-07T21:27:04.266" v="0"/>
          <ac:spMkLst>
            <pc:docMk/>
            <pc:sldMk cId="1295285405" sldId="262"/>
            <ac:spMk id="2" creationId="{00000000-0000-0000-0000-000000000000}"/>
          </ac:spMkLst>
        </pc:spChg>
      </pc:sldChg>
      <pc:sldChg chg="modSp">
        <pc:chgData name="Xiaofei Wang" userId="6e1836d3-2ed9-4ae5-8700-9029b71c19c7" providerId="ADAL" clId="{62D52A8C-ADDF-44D8-8B51-C907433E86BB}" dt="2023-08-07T21:27:04.266" v="0"/>
        <pc:sldMkLst>
          <pc:docMk/>
          <pc:sldMk cId="2090664063" sldId="263"/>
        </pc:sldMkLst>
        <pc:spChg chg="mod">
          <ac:chgData name="Xiaofei Wang" userId="6e1836d3-2ed9-4ae5-8700-9029b71c19c7" providerId="ADAL" clId="{62D52A8C-ADDF-44D8-8B51-C907433E86BB}" dt="2023-08-07T21:27:04.266" v="0"/>
          <ac:spMkLst>
            <pc:docMk/>
            <pc:sldMk cId="2090664063" sldId="263"/>
            <ac:spMk id="2" creationId="{00000000-0000-0000-0000-000000000000}"/>
          </ac:spMkLst>
        </pc:spChg>
      </pc:sldChg>
      <pc:sldChg chg="modSp">
        <pc:chgData name="Xiaofei Wang" userId="6e1836d3-2ed9-4ae5-8700-9029b71c19c7" providerId="ADAL" clId="{62D52A8C-ADDF-44D8-8B51-C907433E86BB}" dt="2023-08-07T21:27:04.266" v="0"/>
        <pc:sldMkLst>
          <pc:docMk/>
          <pc:sldMk cId="3900562944" sldId="279"/>
        </pc:sldMkLst>
        <pc:spChg chg="mod">
          <ac:chgData name="Xiaofei Wang" userId="6e1836d3-2ed9-4ae5-8700-9029b71c19c7" providerId="ADAL" clId="{62D52A8C-ADDF-44D8-8B51-C907433E86BB}" dt="2023-08-07T21:27:04.266" v="0"/>
          <ac:spMkLst>
            <pc:docMk/>
            <pc:sldMk cId="3900562944" sldId="279"/>
            <ac:spMk id="4" creationId="{00000000-0000-0000-0000-000000000000}"/>
          </ac:spMkLst>
        </pc:spChg>
      </pc:sldChg>
      <pc:sldChg chg="modSp">
        <pc:chgData name="Xiaofei Wang" userId="6e1836d3-2ed9-4ae5-8700-9029b71c19c7" providerId="ADAL" clId="{62D52A8C-ADDF-44D8-8B51-C907433E86BB}" dt="2023-08-07T21:27:04.266" v="0"/>
        <pc:sldMkLst>
          <pc:docMk/>
          <pc:sldMk cId="3464650041" sldId="283"/>
        </pc:sldMkLst>
        <pc:spChg chg="mod">
          <ac:chgData name="Xiaofei Wang" userId="6e1836d3-2ed9-4ae5-8700-9029b71c19c7" providerId="ADAL" clId="{62D52A8C-ADDF-44D8-8B51-C907433E86BB}" dt="2023-08-07T21:27:04.266" v="0"/>
          <ac:spMkLst>
            <pc:docMk/>
            <pc:sldMk cId="3464650041" sldId="283"/>
            <ac:spMk id="5" creationId="{00000000-0000-0000-0000-000000000000}"/>
          </ac:spMkLst>
        </pc:spChg>
      </pc:sldChg>
      <pc:sldChg chg="modSp">
        <pc:chgData name="Xiaofei Wang" userId="6e1836d3-2ed9-4ae5-8700-9029b71c19c7" providerId="ADAL" clId="{62D52A8C-ADDF-44D8-8B51-C907433E86BB}" dt="2023-08-07T21:27:04.266" v="0"/>
        <pc:sldMkLst>
          <pc:docMk/>
          <pc:sldMk cId="13117183" sldId="284"/>
        </pc:sldMkLst>
        <pc:spChg chg="mod">
          <ac:chgData name="Xiaofei Wang" userId="6e1836d3-2ed9-4ae5-8700-9029b71c19c7" providerId="ADAL" clId="{62D52A8C-ADDF-44D8-8B51-C907433E86BB}" dt="2023-08-07T21:27:04.266" v="0"/>
          <ac:spMkLst>
            <pc:docMk/>
            <pc:sldMk cId="13117183" sldId="284"/>
            <ac:spMk id="5" creationId="{00000000-0000-0000-0000-000000000000}"/>
          </ac:spMkLst>
        </pc:spChg>
      </pc:sldChg>
      <pc:sldChg chg="modSp">
        <pc:chgData name="Xiaofei Wang" userId="6e1836d3-2ed9-4ae5-8700-9029b71c19c7" providerId="ADAL" clId="{62D52A8C-ADDF-44D8-8B51-C907433E86BB}" dt="2023-08-07T21:27:04.266" v="0"/>
        <pc:sldMkLst>
          <pc:docMk/>
          <pc:sldMk cId="193308393" sldId="287"/>
        </pc:sldMkLst>
        <pc:spChg chg="mod">
          <ac:chgData name="Xiaofei Wang" userId="6e1836d3-2ed9-4ae5-8700-9029b71c19c7" providerId="ADAL" clId="{62D52A8C-ADDF-44D8-8B51-C907433E86BB}" dt="2023-08-07T21:27:04.266" v="0"/>
          <ac:spMkLst>
            <pc:docMk/>
            <pc:sldMk cId="193308393" sldId="287"/>
            <ac:spMk id="6" creationId="{00000000-0000-0000-0000-000000000000}"/>
          </ac:spMkLst>
        </pc:spChg>
      </pc:sldChg>
      <pc:sldChg chg="modSp">
        <pc:chgData name="Xiaofei Wang" userId="6e1836d3-2ed9-4ae5-8700-9029b71c19c7" providerId="ADAL" clId="{62D52A8C-ADDF-44D8-8B51-C907433E86BB}" dt="2023-08-07T21:27:04.266" v="0"/>
        <pc:sldMkLst>
          <pc:docMk/>
          <pc:sldMk cId="1343705863" sldId="288"/>
        </pc:sldMkLst>
        <pc:spChg chg="mod">
          <ac:chgData name="Xiaofei Wang" userId="6e1836d3-2ed9-4ae5-8700-9029b71c19c7" providerId="ADAL" clId="{62D52A8C-ADDF-44D8-8B51-C907433E86BB}" dt="2023-08-07T21:27:04.266" v="0"/>
          <ac:spMkLst>
            <pc:docMk/>
            <pc:sldMk cId="1343705863" sldId="288"/>
            <ac:spMk id="6" creationId="{00000000-0000-0000-0000-000000000000}"/>
          </ac:spMkLst>
        </pc:spChg>
      </pc:sldChg>
      <pc:sldChg chg="modSp">
        <pc:chgData name="Xiaofei Wang" userId="6e1836d3-2ed9-4ae5-8700-9029b71c19c7" providerId="ADAL" clId="{62D52A8C-ADDF-44D8-8B51-C907433E86BB}" dt="2023-08-07T21:27:04.266" v="0"/>
        <pc:sldMkLst>
          <pc:docMk/>
          <pc:sldMk cId="969542746" sldId="289"/>
        </pc:sldMkLst>
        <pc:spChg chg="mod">
          <ac:chgData name="Xiaofei Wang" userId="6e1836d3-2ed9-4ae5-8700-9029b71c19c7" providerId="ADAL" clId="{62D52A8C-ADDF-44D8-8B51-C907433E86BB}" dt="2023-08-07T21:27:04.266" v="0"/>
          <ac:spMkLst>
            <pc:docMk/>
            <pc:sldMk cId="969542746" sldId="289"/>
            <ac:spMk id="6" creationId="{00000000-0000-0000-0000-000000000000}"/>
          </ac:spMkLst>
        </pc:spChg>
      </pc:sldChg>
      <pc:sldChg chg="modSp">
        <pc:chgData name="Xiaofei Wang" userId="6e1836d3-2ed9-4ae5-8700-9029b71c19c7" providerId="ADAL" clId="{62D52A8C-ADDF-44D8-8B51-C907433E86BB}" dt="2023-08-07T21:27:04.266" v="0"/>
        <pc:sldMkLst>
          <pc:docMk/>
          <pc:sldMk cId="0" sldId="332"/>
        </pc:sldMkLst>
        <pc:spChg chg="mod">
          <ac:chgData name="Xiaofei Wang" userId="6e1836d3-2ed9-4ae5-8700-9029b71c19c7" providerId="ADAL" clId="{62D52A8C-ADDF-44D8-8B51-C907433E86BB}" dt="2023-08-07T21:27:04.266" v="0"/>
          <ac:spMkLst>
            <pc:docMk/>
            <pc:sldMk cId="0" sldId="332"/>
            <ac:spMk id="17409" creationId="{481163E3-3235-B93B-D977-4040786F5097}"/>
          </ac:spMkLst>
        </pc:spChg>
        <pc:spChg chg="mod">
          <ac:chgData name="Xiaofei Wang" userId="6e1836d3-2ed9-4ae5-8700-9029b71c19c7" providerId="ADAL" clId="{62D52A8C-ADDF-44D8-8B51-C907433E86BB}" dt="2023-08-07T21:27:04.266" v="0"/>
          <ac:spMkLst>
            <pc:docMk/>
            <pc:sldMk cId="0" sldId="332"/>
            <ac:spMk id="17413" creationId="{C2334348-7D14-5567-9887-24899B21D490}"/>
          </ac:spMkLst>
        </pc:spChg>
      </pc:sldChg>
      <pc:sldChg chg="modSp">
        <pc:chgData name="Xiaofei Wang" userId="6e1836d3-2ed9-4ae5-8700-9029b71c19c7" providerId="ADAL" clId="{62D52A8C-ADDF-44D8-8B51-C907433E86BB}" dt="2023-08-07T21:27:04.266" v="0"/>
        <pc:sldMkLst>
          <pc:docMk/>
          <pc:sldMk cId="0" sldId="395"/>
        </pc:sldMkLst>
        <pc:spChg chg="mod">
          <ac:chgData name="Xiaofei Wang" userId="6e1836d3-2ed9-4ae5-8700-9029b71c19c7" providerId="ADAL" clId="{62D52A8C-ADDF-44D8-8B51-C907433E86BB}" dt="2023-08-07T21:27:04.266" v="0"/>
          <ac:spMkLst>
            <pc:docMk/>
            <pc:sldMk cId="0" sldId="395"/>
            <ac:spMk id="19462" creationId="{B8004815-DEEF-4991-9863-C4D400CADE6E}"/>
          </ac:spMkLst>
        </pc:spChg>
      </pc:sldChg>
      <pc:sldChg chg="add">
        <pc:chgData name="Xiaofei Wang" userId="6e1836d3-2ed9-4ae5-8700-9029b71c19c7" providerId="ADAL" clId="{62D52A8C-ADDF-44D8-8B51-C907433E86BB}" dt="2023-08-07T21:27:59.960" v="10"/>
        <pc:sldMkLst>
          <pc:docMk/>
          <pc:sldMk cId="1968720319" sldId="2366"/>
        </pc:sldMkLst>
      </pc:sldChg>
      <pc:sldChg chg="addSp modSp mod">
        <pc:chgData name="Xiaofei Wang" userId="6e1836d3-2ed9-4ae5-8700-9029b71c19c7" providerId="ADAL" clId="{62D52A8C-ADDF-44D8-8B51-C907433E86BB}" dt="2023-08-07T21:27:50.811" v="9" actId="22"/>
        <pc:sldMkLst>
          <pc:docMk/>
          <pc:sldMk cId="412227131" sldId="2375"/>
        </pc:sldMkLst>
        <pc:spChg chg="add">
          <ac:chgData name="Xiaofei Wang" userId="6e1836d3-2ed9-4ae5-8700-9029b71c19c7" providerId="ADAL" clId="{62D52A8C-ADDF-44D8-8B51-C907433E86BB}" dt="2023-08-07T21:27:50.811" v="9" actId="22"/>
          <ac:spMkLst>
            <pc:docMk/>
            <pc:sldMk cId="412227131" sldId="2375"/>
            <ac:spMk id="3" creationId="{6C923EAD-CB27-9750-7BDC-2AC8ADE615D4}"/>
          </ac:spMkLst>
        </pc:spChg>
        <pc:spChg chg="mod">
          <ac:chgData name="Xiaofei Wang" userId="6e1836d3-2ed9-4ae5-8700-9029b71c19c7" providerId="ADAL" clId="{62D52A8C-ADDF-44D8-8B51-C907433E86BB}" dt="2023-08-07T21:27:04.266" v="0"/>
          <ac:spMkLst>
            <pc:docMk/>
            <pc:sldMk cId="412227131" sldId="2375"/>
            <ac:spMk id="19462" creationId="{B8004815-DEEF-4991-9863-C4D400CADE6E}"/>
          </ac:spMkLst>
        </pc:spChg>
      </pc:sldChg>
      <pc:sldChg chg="modSp">
        <pc:chgData name="Xiaofei Wang" userId="6e1836d3-2ed9-4ae5-8700-9029b71c19c7" providerId="ADAL" clId="{62D52A8C-ADDF-44D8-8B51-C907433E86BB}" dt="2023-08-07T21:27:04.266" v="0"/>
        <pc:sldMkLst>
          <pc:docMk/>
          <pc:sldMk cId="2947319002" sldId="2377"/>
        </pc:sldMkLst>
        <pc:spChg chg="mod">
          <ac:chgData name="Xiaofei Wang" userId="6e1836d3-2ed9-4ae5-8700-9029b71c19c7" providerId="ADAL" clId="{62D52A8C-ADDF-44D8-8B51-C907433E86BB}" dt="2023-08-07T21:27:04.266" v="0"/>
          <ac:spMkLst>
            <pc:docMk/>
            <pc:sldMk cId="2947319002" sldId="2377"/>
            <ac:spMk id="6" creationId="{00000000-0000-0000-0000-000000000000}"/>
          </ac:spMkLst>
        </pc:spChg>
      </pc:sldChg>
      <pc:sldChg chg="modSp">
        <pc:chgData name="Xiaofei Wang" userId="6e1836d3-2ed9-4ae5-8700-9029b71c19c7" providerId="ADAL" clId="{62D52A8C-ADDF-44D8-8B51-C907433E86BB}" dt="2023-08-07T21:27:04.266" v="0"/>
        <pc:sldMkLst>
          <pc:docMk/>
          <pc:sldMk cId="1855693234" sldId="2378"/>
        </pc:sldMkLst>
        <pc:spChg chg="mod">
          <ac:chgData name="Xiaofei Wang" userId="6e1836d3-2ed9-4ae5-8700-9029b71c19c7" providerId="ADAL" clId="{62D52A8C-ADDF-44D8-8B51-C907433E86BB}" dt="2023-08-07T21:27:04.266" v="0"/>
          <ac:spMkLst>
            <pc:docMk/>
            <pc:sldMk cId="1855693234" sldId="2378"/>
            <ac:spMk id="6" creationId="{00000000-0000-0000-0000-000000000000}"/>
          </ac:spMkLst>
        </pc:spChg>
      </pc:sldChg>
      <pc:sldChg chg="modSp">
        <pc:chgData name="Xiaofei Wang" userId="6e1836d3-2ed9-4ae5-8700-9029b71c19c7" providerId="ADAL" clId="{62D52A8C-ADDF-44D8-8B51-C907433E86BB}" dt="2023-08-07T21:27:04.266" v="0"/>
        <pc:sldMkLst>
          <pc:docMk/>
          <pc:sldMk cId="2752439654" sldId="2387"/>
        </pc:sldMkLst>
        <pc:spChg chg="mod">
          <ac:chgData name="Xiaofei Wang" userId="6e1836d3-2ed9-4ae5-8700-9029b71c19c7" providerId="ADAL" clId="{62D52A8C-ADDF-44D8-8B51-C907433E86BB}" dt="2023-08-07T21:27:04.266" v="0"/>
          <ac:spMkLst>
            <pc:docMk/>
            <pc:sldMk cId="2752439654" sldId="2387"/>
            <ac:spMk id="6" creationId="{00000000-0000-0000-0000-000000000000}"/>
          </ac:spMkLst>
        </pc:spChg>
      </pc:sldChg>
      <pc:sldChg chg="modSp">
        <pc:chgData name="Xiaofei Wang" userId="6e1836d3-2ed9-4ae5-8700-9029b71c19c7" providerId="ADAL" clId="{62D52A8C-ADDF-44D8-8B51-C907433E86BB}" dt="2023-08-07T21:27:04.266" v="0"/>
        <pc:sldMkLst>
          <pc:docMk/>
          <pc:sldMk cId="4129803870" sldId="2388"/>
        </pc:sldMkLst>
        <pc:spChg chg="mod">
          <ac:chgData name="Xiaofei Wang" userId="6e1836d3-2ed9-4ae5-8700-9029b71c19c7" providerId="ADAL" clId="{62D52A8C-ADDF-44D8-8B51-C907433E86BB}" dt="2023-08-07T21:27:04.266" v="0"/>
          <ac:spMkLst>
            <pc:docMk/>
            <pc:sldMk cId="4129803870" sldId="2388"/>
            <ac:spMk id="6" creationId="{00000000-0000-0000-0000-000000000000}"/>
          </ac:spMkLst>
        </pc:spChg>
      </pc:sldChg>
      <pc:sldChg chg="modSp">
        <pc:chgData name="Xiaofei Wang" userId="6e1836d3-2ed9-4ae5-8700-9029b71c19c7" providerId="ADAL" clId="{62D52A8C-ADDF-44D8-8B51-C907433E86BB}" dt="2023-08-07T21:27:04.266" v="0"/>
        <pc:sldMkLst>
          <pc:docMk/>
          <pc:sldMk cId="318807864" sldId="2390"/>
        </pc:sldMkLst>
        <pc:spChg chg="mod">
          <ac:chgData name="Xiaofei Wang" userId="6e1836d3-2ed9-4ae5-8700-9029b71c19c7" providerId="ADAL" clId="{62D52A8C-ADDF-44D8-8B51-C907433E86BB}" dt="2023-08-07T21:27:04.266" v="0"/>
          <ac:spMkLst>
            <pc:docMk/>
            <pc:sldMk cId="318807864" sldId="2390"/>
            <ac:spMk id="6" creationId="{00000000-0000-0000-0000-000000000000}"/>
          </ac:spMkLst>
        </pc:spChg>
      </pc:sldChg>
      <pc:sldChg chg="modSp del">
        <pc:chgData name="Xiaofei Wang" userId="6e1836d3-2ed9-4ae5-8700-9029b71c19c7" providerId="ADAL" clId="{62D52A8C-ADDF-44D8-8B51-C907433E86BB}" dt="2023-08-07T21:27:44.170" v="8" actId="47"/>
        <pc:sldMkLst>
          <pc:docMk/>
          <pc:sldMk cId="1840288617" sldId="2391"/>
        </pc:sldMkLst>
        <pc:spChg chg="mod">
          <ac:chgData name="Xiaofei Wang" userId="6e1836d3-2ed9-4ae5-8700-9029b71c19c7" providerId="ADAL" clId="{62D52A8C-ADDF-44D8-8B51-C907433E86BB}" dt="2023-08-07T21:27:04.266" v="0"/>
          <ac:spMkLst>
            <pc:docMk/>
            <pc:sldMk cId="1840288617" sldId="2391"/>
            <ac:spMk id="6" creationId="{00000000-0000-0000-0000-000000000000}"/>
          </ac:spMkLst>
        </pc:spChg>
      </pc:sldChg>
      <pc:sldChg chg="modSp">
        <pc:chgData name="Xiaofei Wang" userId="6e1836d3-2ed9-4ae5-8700-9029b71c19c7" providerId="ADAL" clId="{62D52A8C-ADDF-44D8-8B51-C907433E86BB}" dt="2023-08-07T21:27:04.266" v="0"/>
        <pc:sldMkLst>
          <pc:docMk/>
          <pc:sldMk cId="686593548" sldId="2392"/>
        </pc:sldMkLst>
        <pc:spChg chg="mod">
          <ac:chgData name="Xiaofei Wang" userId="6e1836d3-2ed9-4ae5-8700-9029b71c19c7" providerId="ADAL" clId="{62D52A8C-ADDF-44D8-8B51-C907433E86BB}" dt="2023-08-07T21:27:04.266" v="0"/>
          <ac:spMkLst>
            <pc:docMk/>
            <pc:sldMk cId="686593548" sldId="2392"/>
            <ac:spMk id="6" creationId="{00000000-0000-0000-0000-000000000000}"/>
          </ac:spMkLst>
        </pc:spChg>
      </pc:sldChg>
      <pc:sldMasterChg chg="modSp modSldLayout">
        <pc:chgData name="Xiaofei Wang" userId="6e1836d3-2ed9-4ae5-8700-9029b71c19c7" providerId="ADAL" clId="{62D52A8C-ADDF-44D8-8B51-C907433E86BB}" dt="2023-08-07T21:27:25.211" v="1"/>
        <pc:sldMasterMkLst>
          <pc:docMk/>
          <pc:sldMasterMk cId="0" sldId="2147483648"/>
        </pc:sldMasterMkLst>
        <pc:spChg chg="mod">
          <ac:chgData name="Xiaofei Wang" userId="6e1836d3-2ed9-4ae5-8700-9029b71c19c7" providerId="ADAL" clId="{62D52A8C-ADDF-44D8-8B51-C907433E86BB}" dt="2023-08-07T21:27:25.211" v="1"/>
          <ac:spMkLst>
            <pc:docMk/>
            <pc:sldMasterMk cId="0" sldId="2147483648"/>
            <ac:spMk id="10" creationId="{00000000-0000-0000-0000-000000000000}"/>
          </ac:spMkLst>
        </pc:spChg>
        <pc:spChg chg="mod">
          <ac:chgData name="Xiaofei Wang" userId="6e1836d3-2ed9-4ae5-8700-9029b71c19c7" providerId="ADAL" clId="{62D52A8C-ADDF-44D8-8B51-C907433E86BB}" dt="2023-08-07T21:27:04.266" v="0"/>
          <ac:spMkLst>
            <pc:docMk/>
            <pc:sldMasterMk cId="0" sldId="2147483648"/>
            <ac:spMk id="1027" creationId="{00000000-0000-0000-0000-000000000000}"/>
          </ac:spMkLst>
        </pc:spChg>
        <pc:sldLayoutChg chg="modSp">
          <pc:chgData name="Xiaofei Wang" userId="6e1836d3-2ed9-4ae5-8700-9029b71c19c7" providerId="ADAL" clId="{62D52A8C-ADDF-44D8-8B51-C907433E86BB}" dt="2023-08-07T21:27:04.266" v="0"/>
          <pc:sldLayoutMkLst>
            <pc:docMk/>
            <pc:sldMasterMk cId="0" sldId="2147483648"/>
            <pc:sldLayoutMk cId="0" sldId="2147483649"/>
          </pc:sldLayoutMkLst>
          <pc:spChg chg="mod">
            <ac:chgData name="Xiaofei Wang" userId="6e1836d3-2ed9-4ae5-8700-9029b71c19c7" providerId="ADAL" clId="{62D52A8C-ADDF-44D8-8B51-C907433E86BB}" dt="2023-08-07T21:27:04.266"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62D52A8C-ADDF-44D8-8B51-C907433E86BB}" dt="2023-08-07T21:27:04.266" v="0"/>
          <pc:sldLayoutMkLst>
            <pc:docMk/>
            <pc:sldMasterMk cId="0" sldId="2147483648"/>
            <pc:sldLayoutMk cId="0" sldId="2147483650"/>
          </pc:sldLayoutMkLst>
          <pc:spChg chg="mod">
            <ac:chgData name="Xiaofei Wang" userId="6e1836d3-2ed9-4ae5-8700-9029b71c19c7" providerId="ADAL" clId="{62D52A8C-ADDF-44D8-8B51-C907433E86BB}" dt="2023-08-07T21:27:04.266"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62D52A8C-ADDF-44D8-8B51-C907433E86BB}" dt="2023-08-07T21:27:04.266" v="0"/>
          <pc:sldLayoutMkLst>
            <pc:docMk/>
            <pc:sldMasterMk cId="0" sldId="2147483648"/>
            <pc:sldLayoutMk cId="0" sldId="2147483651"/>
          </pc:sldLayoutMkLst>
          <pc:spChg chg="mod">
            <ac:chgData name="Xiaofei Wang" userId="6e1836d3-2ed9-4ae5-8700-9029b71c19c7" providerId="ADAL" clId="{62D52A8C-ADDF-44D8-8B51-C907433E86BB}" dt="2023-08-07T21:27:04.266"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62D52A8C-ADDF-44D8-8B51-C907433E86BB}" dt="2023-08-07T21:27:04.266" v="0"/>
          <pc:sldLayoutMkLst>
            <pc:docMk/>
            <pc:sldMasterMk cId="0" sldId="2147483648"/>
            <pc:sldLayoutMk cId="0" sldId="2147483652"/>
          </pc:sldLayoutMkLst>
          <pc:spChg chg="mod">
            <ac:chgData name="Xiaofei Wang" userId="6e1836d3-2ed9-4ae5-8700-9029b71c19c7" providerId="ADAL" clId="{62D52A8C-ADDF-44D8-8B51-C907433E86BB}" dt="2023-08-07T21:27:04.266"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62D52A8C-ADDF-44D8-8B51-C907433E86BB}" dt="2023-08-07T21:27:04.266" v="0"/>
          <pc:sldLayoutMkLst>
            <pc:docMk/>
            <pc:sldMasterMk cId="0" sldId="2147483648"/>
            <pc:sldLayoutMk cId="0" sldId="2147483653"/>
          </pc:sldLayoutMkLst>
          <pc:spChg chg="mod">
            <ac:chgData name="Xiaofei Wang" userId="6e1836d3-2ed9-4ae5-8700-9029b71c19c7" providerId="ADAL" clId="{62D52A8C-ADDF-44D8-8B51-C907433E86BB}" dt="2023-08-07T21:27:04.266"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62D52A8C-ADDF-44D8-8B51-C907433E86BB}" dt="2023-08-07T21:27:04.266" v="0"/>
          <pc:sldLayoutMkLst>
            <pc:docMk/>
            <pc:sldMasterMk cId="0" sldId="2147483648"/>
            <pc:sldLayoutMk cId="0" sldId="2147483654"/>
          </pc:sldLayoutMkLst>
          <pc:spChg chg="mod">
            <ac:chgData name="Xiaofei Wang" userId="6e1836d3-2ed9-4ae5-8700-9029b71c19c7" providerId="ADAL" clId="{62D52A8C-ADDF-44D8-8B51-C907433E86BB}" dt="2023-08-07T21:27:04.266"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62D52A8C-ADDF-44D8-8B51-C907433E86BB}" dt="2023-08-07T21:27:04.266" v="0"/>
          <pc:sldLayoutMkLst>
            <pc:docMk/>
            <pc:sldMasterMk cId="0" sldId="2147483648"/>
            <pc:sldLayoutMk cId="0" sldId="2147483655"/>
          </pc:sldLayoutMkLst>
          <pc:spChg chg="mod">
            <ac:chgData name="Xiaofei Wang" userId="6e1836d3-2ed9-4ae5-8700-9029b71c19c7" providerId="ADAL" clId="{62D52A8C-ADDF-44D8-8B51-C907433E86BB}" dt="2023-08-07T21:27:04.266"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62D52A8C-ADDF-44D8-8B51-C907433E86BB}" dt="2023-08-07T21:27:04.266" v="0"/>
          <pc:sldLayoutMkLst>
            <pc:docMk/>
            <pc:sldMasterMk cId="0" sldId="2147483648"/>
            <pc:sldLayoutMk cId="0" sldId="2147483658"/>
          </pc:sldLayoutMkLst>
          <pc:spChg chg="mod">
            <ac:chgData name="Xiaofei Wang" userId="6e1836d3-2ed9-4ae5-8700-9029b71c19c7" providerId="ADAL" clId="{62D52A8C-ADDF-44D8-8B51-C907433E86BB}" dt="2023-08-07T21:27:04.266"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62D52A8C-ADDF-44D8-8B51-C907433E86BB}" dt="2023-08-07T21:27:04.266" v="0"/>
          <pc:sldLayoutMkLst>
            <pc:docMk/>
            <pc:sldMasterMk cId="0" sldId="2147483648"/>
            <pc:sldLayoutMk cId="0" sldId="2147483659"/>
          </pc:sldLayoutMkLst>
          <pc:spChg chg="mod">
            <ac:chgData name="Xiaofei Wang" userId="6e1836d3-2ed9-4ae5-8700-9029b71c19c7" providerId="ADAL" clId="{62D52A8C-ADDF-44D8-8B51-C907433E86BB}" dt="2023-08-07T21:27:04.266" v="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BEED4427-8B76-426B-A3FA-BB1B9AE6F916}"/>
    <pc:docChg chg="undo custSel addSld delSld modSld">
      <pc:chgData name="Xiaofei Wang" userId="6e1836d3-2ed9-4ae5-8700-9029b71c19c7" providerId="ADAL" clId="{BEED4427-8B76-426B-A3FA-BB1B9AE6F916}" dt="2023-09-10T00:02:12.374" v="481" actId="13926"/>
      <pc:docMkLst>
        <pc:docMk/>
      </pc:docMkLst>
      <pc:sldChg chg="modSp mod">
        <pc:chgData name="Xiaofei Wang" userId="6e1836d3-2ed9-4ae5-8700-9029b71c19c7" providerId="ADAL" clId="{BEED4427-8B76-426B-A3FA-BB1B9AE6F916}" dt="2023-09-07T21:40:27.964" v="113" actId="20577"/>
        <pc:sldMkLst>
          <pc:docMk/>
          <pc:sldMk cId="0" sldId="395"/>
        </pc:sldMkLst>
        <pc:spChg chg="mod">
          <ac:chgData name="Xiaofei Wang" userId="6e1836d3-2ed9-4ae5-8700-9029b71c19c7" providerId="ADAL" clId="{BEED4427-8B76-426B-A3FA-BB1B9AE6F916}" dt="2023-09-07T21:40:27.964" v="113" actId="20577"/>
          <ac:spMkLst>
            <pc:docMk/>
            <pc:sldMk cId="0" sldId="395"/>
            <ac:spMk id="19463" creationId="{014A845C-CDC6-4811-8948-EAB07A9434A5}"/>
          </ac:spMkLst>
        </pc:spChg>
      </pc:sldChg>
      <pc:sldChg chg="delSp modSp mod">
        <pc:chgData name="Xiaofei Wang" userId="6e1836d3-2ed9-4ae5-8700-9029b71c19c7" providerId="ADAL" clId="{BEED4427-8B76-426B-A3FA-BB1B9AE6F916}" dt="2023-09-10T00:02:12.374" v="481" actId="13926"/>
        <pc:sldMkLst>
          <pc:docMk/>
          <pc:sldMk cId="412227131" sldId="2375"/>
        </pc:sldMkLst>
        <pc:spChg chg="del">
          <ac:chgData name="Xiaofei Wang" userId="6e1836d3-2ed9-4ae5-8700-9029b71c19c7" providerId="ADAL" clId="{BEED4427-8B76-426B-A3FA-BB1B9AE6F916}" dt="2023-09-09T23:44:10.444" v="135" actId="478"/>
          <ac:spMkLst>
            <pc:docMk/>
            <pc:sldMk cId="412227131" sldId="2375"/>
            <ac:spMk id="3" creationId="{6C923EAD-CB27-9750-7BDC-2AC8ADE615D4}"/>
          </ac:spMkLst>
        </pc:spChg>
        <pc:spChg chg="mod">
          <ac:chgData name="Xiaofei Wang" userId="6e1836d3-2ed9-4ae5-8700-9029b71c19c7" providerId="ADAL" clId="{BEED4427-8B76-426B-A3FA-BB1B9AE6F916}" dt="2023-09-10T00:02:12.374" v="481" actId="13926"/>
          <ac:spMkLst>
            <pc:docMk/>
            <pc:sldMk cId="412227131" sldId="2375"/>
            <ac:spMk id="19463" creationId="{014A845C-CDC6-4811-8948-EAB07A9434A5}"/>
          </ac:spMkLst>
        </pc:spChg>
      </pc:sldChg>
      <pc:sldChg chg="modSp mod">
        <pc:chgData name="Xiaofei Wang" userId="6e1836d3-2ed9-4ae5-8700-9029b71c19c7" providerId="ADAL" clId="{BEED4427-8B76-426B-A3FA-BB1B9AE6F916}" dt="2023-09-09T23:54:32.016" v="277" actId="20577"/>
        <pc:sldMkLst>
          <pc:docMk/>
          <pc:sldMk cId="1855693234" sldId="2378"/>
        </pc:sldMkLst>
        <pc:spChg chg="mod">
          <ac:chgData name="Xiaofei Wang" userId="6e1836d3-2ed9-4ae5-8700-9029b71c19c7" providerId="ADAL" clId="{BEED4427-8B76-426B-A3FA-BB1B9AE6F916}" dt="2023-09-07T21:41:19.557" v="131" actId="20577"/>
          <ac:spMkLst>
            <pc:docMk/>
            <pc:sldMk cId="1855693234" sldId="2378"/>
            <ac:spMk id="2" creationId="{00000000-0000-0000-0000-000000000000}"/>
          </ac:spMkLst>
        </pc:spChg>
        <pc:spChg chg="mod">
          <ac:chgData name="Xiaofei Wang" userId="6e1836d3-2ed9-4ae5-8700-9029b71c19c7" providerId="ADAL" clId="{BEED4427-8B76-426B-A3FA-BB1B9AE6F916}" dt="2023-09-09T23:54:32.016" v="277" actId="20577"/>
          <ac:spMkLst>
            <pc:docMk/>
            <pc:sldMk cId="1855693234" sldId="2378"/>
            <ac:spMk id="3" creationId="{00000000-0000-0000-0000-000000000000}"/>
          </ac:spMkLst>
        </pc:spChg>
      </pc:sldChg>
      <pc:sldChg chg="modSp mod">
        <pc:chgData name="Xiaofei Wang" userId="6e1836d3-2ed9-4ae5-8700-9029b71c19c7" providerId="ADAL" clId="{BEED4427-8B76-426B-A3FA-BB1B9AE6F916}" dt="2023-09-09T23:55:05.345" v="293" actId="20577"/>
        <pc:sldMkLst>
          <pc:docMk/>
          <pc:sldMk cId="2752439654" sldId="2387"/>
        </pc:sldMkLst>
        <pc:spChg chg="mod">
          <ac:chgData name="Xiaofei Wang" userId="6e1836d3-2ed9-4ae5-8700-9029b71c19c7" providerId="ADAL" clId="{BEED4427-8B76-426B-A3FA-BB1B9AE6F916}" dt="2023-09-09T23:55:00.327" v="292" actId="20577"/>
          <ac:spMkLst>
            <pc:docMk/>
            <pc:sldMk cId="2752439654" sldId="2387"/>
            <ac:spMk id="2" creationId="{00000000-0000-0000-0000-000000000000}"/>
          </ac:spMkLst>
        </pc:spChg>
        <pc:spChg chg="mod">
          <ac:chgData name="Xiaofei Wang" userId="6e1836d3-2ed9-4ae5-8700-9029b71c19c7" providerId="ADAL" clId="{BEED4427-8B76-426B-A3FA-BB1B9AE6F916}" dt="2023-09-09T23:55:05.345" v="293" actId="20577"/>
          <ac:spMkLst>
            <pc:docMk/>
            <pc:sldMk cId="2752439654" sldId="2387"/>
            <ac:spMk id="3" creationId="{00000000-0000-0000-0000-000000000000}"/>
          </ac:spMkLst>
        </pc:spChg>
      </pc:sldChg>
      <pc:sldChg chg="modSp mod">
        <pc:chgData name="Xiaofei Wang" userId="6e1836d3-2ed9-4ae5-8700-9029b71c19c7" providerId="ADAL" clId="{BEED4427-8B76-426B-A3FA-BB1B9AE6F916}" dt="2023-09-09T23:58:30.769" v="328" actId="20577"/>
        <pc:sldMkLst>
          <pc:docMk/>
          <pc:sldMk cId="4129803870" sldId="2388"/>
        </pc:sldMkLst>
        <pc:spChg chg="mod">
          <ac:chgData name="Xiaofei Wang" userId="6e1836d3-2ed9-4ae5-8700-9029b71c19c7" providerId="ADAL" clId="{BEED4427-8B76-426B-A3FA-BB1B9AE6F916}" dt="2023-09-09T23:55:17.161" v="307" actId="20577"/>
          <ac:spMkLst>
            <pc:docMk/>
            <pc:sldMk cId="4129803870" sldId="2388"/>
            <ac:spMk id="2" creationId="{00000000-0000-0000-0000-000000000000}"/>
          </ac:spMkLst>
        </pc:spChg>
        <pc:spChg chg="mod">
          <ac:chgData name="Xiaofei Wang" userId="6e1836d3-2ed9-4ae5-8700-9029b71c19c7" providerId="ADAL" clId="{BEED4427-8B76-426B-A3FA-BB1B9AE6F916}" dt="2023-09-09T23:58:30.769" v="328" actId="20577"/>
          <ac:spMkLst>
            <pc:docMk/>
            <pc:sldMk cId="4129803870" sldId="2388"/>
            <ac:spMk id="3" creationId="{00000000-0000-0000-0000-000000000000}"/>
          </ac:spMkLst>
        </pc:spChg>
      </pc:sldChg>
      <pc:sldChg chg="del">
        <pc:chgData name="Xiaofei Wang" userId="6e1836d3-2ed9-4ae5-8700-9029b71c19c7" providerId="ADAL" clId="{BEED4427-8B76-426B-A3FA-BB1B9AE6F916}" dt="2023-09-10T00:00:59.791" v="478" actId="47"/>
        <pc:sldMkLst>
          <pc:docMk/>
          <pc:sldMk cId="318807864" sldId="2390"/>
        </pc:sldMkLst>
      </pc:sldChg>
      <pc:sldChg chg="modSp add mod">
        <pc:chgData name="Xiaofei Wang" userId="6e1836d3-2ed9-4ae5-8700-9029b71c19c7" providerId="ADAL" clId="{BEED4427-8B76-426B-A3FA-BB1B9AE6F916}" dt="2023-09-09T23:58:19.437" v="327" actId="15"/>
        <pc:sldMkLst>
          <pc:docMk/>
          <pc:sldMk cId="2390559491" sldId="2391"/>
        </pc:sldMkLst>
        <pc:spChg chg="mod">
          <ac:chgData name="Xiaofei Wang" userId="6e1836d3-2ed9-4ae5-8700-9029b71c19c7" providerId="ADAL" clId="{BEED4427-8B76-426B-A3FA-BB1B9AE6F916}" dt="2023-09-09T23:58:01.933" v="324" actId="20577"/>
          <ac:spMkLst>
            <pc:docMk/>
            <pc:sldMk cId="2390559491" sldId="2391"/>
            <ac:spMk id="2" creationId="{00000000-0000-0000-0000-000000000000}"/>
          </ac:spMkLst>
        </pc:spChg>
        <pc:spChg chg="mod">
          <ac:chgData name="Xiaofei Wang" userId="6e1836d3-2ed9-4ae5-8700-9029b71c19c7" providerId="ADAL" clId="{BEED4427-8B76-426B-A3FA-BB1B9AE6F916}" dt="2023-09-09T23:58:19.437" v="327" actId="15"/>
          <ac:spMkLst>
            <pc:docMk/>
            <pc:sldMk cId="2390559491" sldId="2391"/>
            <ac:spMk id="3" creationId="{00000000-0000-0000-0000-000000000000}"/>
          </ac:spMkLst>
        </pc:spChg>
      </pc:sldChg>
      <pc:sldChg chg="del">
        <pc:chgData name="Xiaofei Wang" userId="6e1836d3-2ed9-4ae5-8700-9029b71c19c7" providerId="ADAL" clId="{BEED4427-8B76-426B-A3FA-BB1B9AE6F916}" dt="2023-09-09T23:52:47.315" v="254" actId="47"/>
        <pc:sldMkLst>
          <pc:docMk/>
          <pc:sldMk cId="686593548" sldId="2392"/>
        </pc:sldMkLst>
      </pc:sldChg>
      <pc:sldChg chg="add">
        <pc:chgData name="Xiaofei Wang" userId="6e1836d3-2ed9-4ae5-8700-9029b71c19c7" providerId="ADAL" clId="{BEED4427-8B76-426B-A3FA-BB1B9AE6F916}" dt="2023-09-10T00:01:12.999" v="479"/>
        <pc:sldMkLst>
          <pc:docMk/>
          <pc:sldMk cId="3364606790" sldId="2394"/>
        </pc:sldMkLst>
      </pc:sldChg>
      <pc:sldChg chg="add">
        <pc:chgData name="Xiaofei Wang" userId="6e1836d3-2ed9-4ae5-8700-9029b71c19c7" providerId="ADAL" clId="{BEED4427-8B76-426B-A3FA-BB1B9AE6F916}" dt="2023-09-10T00:01:12.999" v="479"/>
        <pc:sldMkLst>
          <pc:docMk/>
          <pc:sldMk cId="3044795894" sldId="2395"/>
        </pc:sldMkLst>
      </pc:sldChg>
      <pc:sldChg chg="add">
        <pc:chgData name="Xiaofei Wang" userId="6e1836d3-2ed9-4ae5-8700-9029b71c19c7" providerId="ADAL" clId="{BEED4427-8B76-426B-A3FA-BB1B9AE6F916}" dt="2023-09-10T00:01:12.999" v="479"/>
        <pc:sldMkLst>
          <pc:docMk/>
          <pc:sldMk cId="3012443224" sldId="2396"/>
        </pc:sldMkLst>
      </pc:sldChg>
      <pc:sldChg chg="modSp add mod">
        <pc:chgData name="Xiaofei Wang" userId="6e1836d3-2ed9-4ae5-8700-9029b71c19c7" providerId="ADAL" clId="{BEED4427-8B76-426B-A3FA-BB1B9AE6F916}" dt="2023-09-10T00:01:46.093" v="480" actId="20577"/>
        <pc:sldMkLst>
          <pc:docMk/>
          <pc:sldMk cId="3478736116" sldId="2397"/>
        </pc:sldMkLst>
        <pc:spChg chg="mod">
          <ac:chgData name="Xiaofei Wang" userId="6e1836d3-2ed9-4ae5-8700-9029b71c19c7" providerId="ADAL" clId="{BEED4427-8B76-426B-A3FA-BB1B9AE6F916}" dt="2023-09-10T00:01:46.093" v="480" actId="20577"/>
          <ac:spMkLst>
            <pc:docMk/>
            <pc:sldMk cId="3478736116" sldId="2397"/>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21</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32484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840027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802.11-23/1300r0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September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2023-09-09</a:t>
            </a:r>
          </a:p>
        </p:txBody>
      </p:sp>
      <p:sp>
        <p:nvSpPr>
          <p:cNvPr id="6" name="Date Placeholder 3"/>
          <p:cNvSpPr>
            <a:spLocks noGrp="1"/>
          </p:cNvSpPr>
          <p:nvPr>
            <p:ph type="dt" idx="10"/>
          </p:nvPr>
        </p:nvSpPr>
        <p:spPr/>
        <p:txBody>
          <a:bodyPr/>
          <a:lstStyle/>
          <a:p>
            <a:r>
              <a:rPr lang="en-US" dirty="0"/>
              <a:t>September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September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September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Sept 11,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AIML TIG Next Step</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11-22/987r10 AIML TIG Technical Report Draft, Xiaofei Wang (InterDigital)</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11-23/227r6 </a:t>
            </a:r>
            <a:r>
              <a:rPr lang="en-US" sz="1600" dirty="0">
                <a:latin typeface="Times New Roman" panose="02020603050405020304" pitchFamily="18" charset="0"/>
              </a:rPr>
              <a:t>Proposed IEEE 802.11 AIML TIG Technical Report Text for the Multi-AP Coordination Use Case</a:t>
            </a:r>
            <a:r>
              <a:rPr lang="en-GB" sz="1600" dirty="0">
                <a:latin typeface="Times New Roman" panose="02020603050405020304" pitchFamily="18" charset="0"/>
              </a:rPr>
              <a:t>, </a:t>
            </a:r>
            <a:r>
              <a:rPr lang="en-US" sz="1600" dirty="0">
                <a:latin typeface="Times New Roman" panose="02020603050405020304" pitchFamily="18" charset="0"/>
              </a:rPr>
              <a:t>Szymon Szott (AGH University of Science and Technology)</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11-23/1350r0 AIML TIG Technical Report Conclusions, Xiaofei Wang (InterDigital)</a:t>
            </a:r>
            <a:endParaRPr lang="en-GB" sz="1600" dirty="0">
              <a:latin typeface="Times New Roman" panose="02020603050405020304" pitchFamily="18" charset="0"/>
            </a:endParaRPr>
          </a:p>
          <a:p>
            <a:pPr marL="114300" indent="0">
              <a:spcBef>
                <a:spcPts val="0"/>
              </a:spcBef>
              <a:spcAft>
                <a:spcPts val="0"/>
              </a:spcAft>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Seems that there are support for AIML based features/work in UHR</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But there are also many that does not support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108 yes vs 50 no</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93 for the most preferred use case (use case 1) vs 74 (none of the above)</a:t>
            </a: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Options: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1. Wrap technical report up in September 2023 and stop</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2. extend the AIML TIG (e.g. 1 meeting cycle or 3 meeting cycles, but with justification) and look at options to continue AIML related work and defer the decision</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3. extend AIML TIG (1 meeting cycle or 3 meeting cycles but with justification) and with the intention to form a SG in November 2023 or March 2024</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8736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September 12,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September 13,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b="0" dirty="0">
                <a:latin typeface="Times New Roman" panose="02020603050405020304" pitchFamily="18" charset="0"/>
              </a:rPr>
              <a:t>11-23/1520: </a:t>
            </a:r>
            <a:r>
              <a:rPr lang="en-US" b="0" dirty="0">
                <a:latin typeface="Times New Roman" panose="02020603050405020304" pitchFamily="18" charset="0"/>
              </a:rPr>
              <a:t>Follow-up discussion on AIML model sharing use case</a:t>
            </a:r>
            <a:r>
              <a:rPr lang="en-US" altLang="en-US" b="0" dirty="0">
                <a:latin typeface="Times New Roman" panose="02020603050405020304" pitchFamily="18" charset="0"/>
              </a:rPr>
              <a:t>, </a:t>
            </a:r>
            <a:r>
              <a:rPr lang="en-US" b="0" dirty="0">
                <a:latin typeface="Times New Roman" panose="02020603050405020304" pitchFamily="18" charset="0"/>
              </a:rPr>
              <a:t>Jing Ma (Toyota)</a:t>
            </a:r>
            <a:endParaRPr lang="en-US" altLang="en-US"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90559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7960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September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September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September 13,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3900562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was presented to UHR SG</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Resul</a:t>
            </a:r>
            <a:r>
              <a:rPr lang="en-US" dirty="0">
                <a:latin typeface="Times New Roman" panose="02020603050405020304" pitchFamily="18" charset="0"/>
                <a:ea typeface="Times New Roman" panose="02020603050405020304" pitchFamily="18" charset="0"/>
              </a:rPr>
              <a:t>ts are detailed in the following slides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4606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AIML related features (as discussed in this presentation) in UHR SG/802.11bn?</a:t>
            </a:r>
          </a:p>
          <a:p>
            <a:pPr marL="457200" marR="0">
              <a:spcBef>
                <a:spcPts val="0"/>
              </a:spcBef>
              <a:spcAft>
                <a:spcPts val="0"/>
              </a:spcAft>
            </a:pPr>
            <a:r>
              <a:rPr lang="en-US" dirty="0">
                <a:latin typeface="Times New Roman" panose="02020603050405020304" pitchFamily="18" charset="0"/>
              </a:rPr>
              <a:t>Yes: 108</a:t>
            </a:r>
          </a:p>
          <a:p>
            <a:pPr marL="457200" marR="0">
              <a:spcBef>
                <a:spcPts val="0"/>
              </a:spcBef>
              <a:spcAft>
                <a:spcPts val="0"/>
              </a:spcAft>
            </a:pPr>
            <a:r>
              <a:rPr lang="en-US" dirty="0">
                <a:latin typeface="Times New Roman" panose="02020603050405020304" pitchFamily="18" charset="0"/>
              </a:rPr>
              <a:t>No:50</a:t>
            </a:r>
          </a:p>
          <a:p>
            <a:pPr marL="457200" marR="0">
              <a:spcBef>
                <a:spcPts val="0"/>
              </a:spcBef>
              <a:spcAft>
                <a:spcPts val="0"/>
              </a:spcAft>
            </a:pPr>
            <a:r>
              <a:rPr lang="en-US" dirty="0">
                <a:latin typeface="Times New Roman" panose="02020603050405020304" pitchFamily="18" charset="0"/>
              </a:rPr>
              <a:t>Abstain: 53</a:t>
            </a:r>
          </a:p>
          <a:p>
            <a:pPr marL="457200" marR="0">
              <a:spcBef>
                <a:spcPts val="0"/>
              </a:spcBef>
              <a:spcAft>
                <a:spcPts val="0"/>
              </a:spcAft>
            </a:pPr>
            <a:r>
              <a:rPr lang="en-US" dirty="0">
                <a:latin typeface="Times New Roman" panose="02020603050405020304" pitchFamily="18" charset="0"/>
              </a:rPr>
              <a:t>No answer: 73</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4479589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Which one or more of the following AIML related use case(s)/feature(s) are you interested in working/studying for UHR SG/802.11bn? </a:t>
            </a:r>
          </a:p>
          <a:p>
            <a:pPr marL="457200" marR="0">
              <a:spcBef>
                <a:spcPts val="0"/>
              </a:spcBef>
              <a:spcAft>
                <a:spcPts val="0"/>
              </a:spcAft>
            </a:pPr>
            <a:endParaRPr lang="en-US" dirty="0">
              <a:effectLst/>
              <a:latin typeface="Times New Roman" panose="02020603050405020304" pitchFamily="18" charset="0"/>
              <a:ea typeface="Times New Roman" panose="02020603050405020304" pitchFamily="18" charset="0"/>
            </a:endParaRP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CSI Feedback compression/enhancement 93</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distributed channel access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 model sharing 48</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roaming enhancement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a:t>
            </a:r>
            <a:r>
              <a:rPr lang="en-US" dirty="0">
                <a:latin typeface="Times New Roman" panose="02020603050405020304" pitchFamily="18" charset="0"/>
                <a:ea typeface="Times New Roman" panose="02020603050405020304" pitchFamily="18" charset="0"/>
              </a:rPr>
              <a:t>d multi-AP coordination 83</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AIML-based dynamic spectrum sharing 59</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None of the above 74</a:t>
            </a:r>
            <a:endParaRPr lang="en-US"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marR="0" indent="0">
              <a:spcBef>
                <a:spcPts val="0"/>
              </a:spcBef>
              <a:spcAft>
                <a:spcPts val="0"/>
              </a:spcAft>
            </a:pPr>
            <a:r>
              <a:rPr lang="en-US" sz="2800" dirty="0">
                <a:highlight>
                  <a:srgbClr val="00FF00"/>
                </a:highlight>
                <a:latin typeface="Times New Roman" panose="02020603050405020304" pitchFamily="18" charset="0"/>
              </a:rPr>
              <a:t>Note: </a:t>
            </a:r>
            <a:r>
              <a:rPr lang="en-US" sz="2800" dirty="0">
                <a:effectLst/>
                <a:highlight>
                  <a:srgbClr val="00FF00"/>
                </a:highlight>
                <a:latin typeface="Times New Roman" panose="02020603050405020304" pitchFamily="18" charset="0"/>
                <a:ea typeface="Times New Roman" panose="02020603050405020304" pitchFamily="18" charset="0"/>
              </a:rPr>
              <a:t>Please choose one or more of AIML-based use cases/features</a:t>
            </a: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124432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Sept 11, PM1: 13:30 – 15:30 ET</a:t>
            </a:r>
          </a:p>
          <a:p>
            <a:pPr marL="857250" lvl="1" indent="-457200">
              <a:buFont typeface="Arial" panose="020B0604020202020204" pitchFamily="34" charset="0"/>
              <a:buChar char="•"/>
              <a:defRPr/>
            </a:pPr>
            <a:r>
              <a:rPr lang="en-US" altLang="en-US" sz="1800" dirty="0" err="1"/>
              <a:t>Tuesdsy</a:t>
            </a:r>
            <a:r>
              <a:rPr lang="en-US" altLang="en-US" sz="1800" dirty="0"/>
              <a:t> Sept 12, PM1: 13:30 – 15:30 ET</a:t>
            </a:r>
          </a:p>
          <a:p>
            <a:pPr marL="857250" lvl="1" indent="-457200">
              <a:buFont typeface="Arial" panose="020B0604020202020204" pitchFamily="34" charset="0"/>
              <a:buChar char="•"/>
              <a:defRPr/>
            </a:pPr>
            <a:r>
              <a:rPr lang="en-US" altLang="en-US" sz="1800" dirty="0"/>
              <a:t>Wednesday Sept 13, AM2: 10:30 – 12:30 ET</a:t>
            </a:r>
          </a:p>
          <a:p>
            <a:pPr marL="857250" lvl="1" indent="-457200">
              <a:buFont typeface="Arial" panose="020B0604020202020204" pitchFamily="34" charset="0"/>
              <a:buChar char="•"/>
              <a:defRPr/>
            </a:pPr>
            <a:r>
              <a:rPr lang="en-US" altLang="en-US" sz="1800" dirty="0"/>
              <a:t>Thursday Sept 14, PM1: 13:30 – 15:30 ET</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11-23/1520: </a:t>
            </a:r>
            <a:r>
              <a:rPr lang="en-US" sz="1400" dirty="0">
                <a:latin typeface="Times New Roman" panose="02020603050405020304" pitchFamily="18" charset="0"/>
              </a:rPr>
              <a:t>Follow-up discussion on AIML model sharing use case</a:t>
            </a:r>
            <a:r>
              <a:rPr lang="en-US" altLang="en-US" sz="1400" dirty="0">
                <a:latin typeface="Times New Roman" panose="02020603050405020304" pitchFamily="18" charset="0"/>
              </a:rPr>
              <a:t>, </a:t>
            </a:r>
            <a:r>
              <a:rPr lang="en-US" sz="1400" b="0" dirty="0">
                <a:latin typeface="Times New Roman" panose="02020603050405020304" pitchFamily="18" charset="0"/>
              </a:rPr>
              <a:t>Jing Ma (Toyota)</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11-23/227r6 </a:t>
            </a:r>
            <a:r>
              <a:rPr lang="en-US" sz="1400" dirty="0">
                <a:latin typeface="Times New Roman" panose="02020603050405020304" pitchFamily="18" charset="0"/>
              </a:rPr>
              <a:t>Proposed IEEE 802.11 AIML TIG Technical Report Text for the Multi-AP Coordination Use Case</a:t>
            </a:r>
            <a:r>
              <a:rPr lang="en-GB" sz="1400" dirty="0">
                <a:latin typeface="Times New Roman" panose="02020603050405020304" pitchFamily="18" charset="0"/>
              </a:rPr>
              <a:t>, </a:t>
            </a:r>
            <a:r>
              <a:rPr lang="en-US" sz="1400" b="0" dirty="0">
                <a:latin typeface="Times New Roman" panose="02020603050405020304" pitchFamily="18" charset="0"/>
              </a:rPr>
              <a:t>Szymon Szott (AGH University of Science and Technology)</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11-23/1350r0 AIML TIG Technical Report Conclusions, </a:t>
            </a:r>
            <a:r>
              <a:rPr lang="en-US" sz="1400" b="0" dirty="0">
                <a:latin typeface="Times New Roman" panose="02020603050405020304" pitchFamily="18" charset="0"/>
              </a:rPr>
              <a:t>Xiaofei Wang (InterDigital)</a:t>
            </a:r>
          </a:p>
          <a:p>
            <a:pPr marL="114300" indent="0">
              <a:spcBef>
                <a:spcPts val="0"/>
              </a:spcBef>
              <a:spcAft>
                <a:spcPts val="0"/>
              </a:spcAft>
            </a:pP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11-22/987r10 AIML TIG Technical Report Draft, </a:t>
            </a:r>
            <a:r>
              <a:rPr lang="en-US" sz="1400" b="0" dirty="0">
                <a:latin typeface="Times New Roman" panose="02020603050405020304" pitchFamily="18" charset="0"/>
              </a:rPr>
              <a:t>Xiaofei Wang (InterDigital)</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b="0" dirty="0">
                <a:highlight>
                  <a:srgbClr val="00FFFF"/>
                </a:highlight>
                <a:latin typeface="Times New Roman" panose="02020603050405020304" pitchFamily="18" charset="0"/>
                <a:ea typeface="Times New Roman" panose="02020603050405020304" pitchFamily="18" charset="0"/>
              </a:rPr>
              <a:t>During this meeting, it is expected that most of the time will be spent on revising/refining the AIML TIG technical report</a:t>
            </a:r>
            <a:endParaRPr lang="en-GB" sz="2000" b="0" dirty="0">
              <a:effectLst/>
              <a:highlight>
                <a:srgbClr val="00FFFF"/>
              </a:highligh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12677</TotalTime>
  <Words>2421</Words>
  <Application>Microsoft Office PowerPoint</Application>
  <PresentationFormat>Widescreen</PresentationFormat>
  <Paragraphs>318</Paragraphs>
  <Slides>24</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Lucida Grande</vt:lpstr>
      <vt:lpstr>Monotype Sorts</vt:lpstr>
      <vt:lpstr>Arial</vt:lpstr>
      <vt:lpstr>Calibri</vt:lpstr>
      <vt:lpstr>Helvetica</vt:lpstr>
      <vt:lpstr>Times New Roman</vt:lpstr>
      <vt:lpstr>Office Theme</vt:lpstr>
      <vt:lpstr>Document</vt:lpstr>
      <vt:lpstr>AIML TIG September 2023 Interim Agenda</vt:lpstr>
      <vt:lpstr>Abstract</vt:lpstr>
      <vt:lpstr>PowerPoint Presentation</vt:lpstr>
      <vt:lpstr>PowerPoint Presentation</vt:lpstr>
      <vt:lpstr>Registration for the September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Sept 11, 2023 PM1</vt:lpstr>
      <vt:lpstr>Discussion way forward</vt:lpstr>
      <vt:lpstr>Detailed Agenda Tuesday September 12, 2023 PM1</vt:lpstr>
      <vt:lpstr>Detailed Agenda Wednesday September 13, 2023 AM2</vt:lpstr>
      <vt:lpstr>Detailed Agenda Thursday September 13, 2023 AM2</vt:lpstr>
      <vt:lpstr>References</vt:lpstr>
      <vt:lpstr>Discussion way forward</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107</cp:revision>
  <cp:lastPrinted>1601-01-01T00:00:00Z</cp:lastPrinted>
  <dcterms:created xsi:type="dcterms:W3CDTF">2018-05-05T22:00:08Z</dcterms:created>
  <dcterms:modified xsi:type="dcterms:W3CDTF">2023-09-10T00:02:19Z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