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1578" r:id="rId2"/>
    <p:sldId id="1573" r:id="rId3"/>
    <p:sldId id="1579" r:id="rId4"/>
  </p:sldIdLst>
  <p:sldSz cx="12192000" cy="6858000"/>
  <p:notesSz cx="7023100" cy="9309100"/>
  <p:custDataLst>
    <p:tags r:id="rId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66FF33"/>
    <a:srgbClr val="66FF99"/>
    <a:srgbClr val="FF9966"/>
    <a:srgbClr val="FF9933"/>
    <a:srgbClr val="FFFF00"/>
    <a:srgbClr val="66FF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60" y="8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7020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Sep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Jan 2023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23/1297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931-04-0amp-amp-sg-meeting-agenda-for-jul-plenary-2023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Jul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2023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Plenary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/>
            </a:r>
            <a:b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AMP SG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Jul </a:t>
            </a: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2023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</a:t>
            </a:r>
            <a:r>
              <a:rPr lang="en-US" altLang="zh-CN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(Sanechips)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Sanechips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kern="0" dirty="0" smtClean="0">
                <a:latin typeface="Arial" panose="020B0604020202020204" pitchFamily="34" charset="0"/>
              </a:rPr>
              <a:t>			Vice Chair:	Steve 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Shellhammer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(Qualcomm)</a:t>
            </a: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  		Secretary 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: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zh-CN" sz="2000" kern="0" dirty="0" err="1" smtClean="0">
                <a:latin typeface="Arial" panose="020B0604020202020204" pitchFamily="34" charset="0"/>
              </a:rPr>
              <a:t>Hao</a:t>
            </a:r>
            <a:r>
              <a:rPr lang="en-US" altLang="zh-CN" sz="2000" kern="0" dirty="0" smtClean="0">
                <a:latin typeface="Arial" panose="020B0604020202020204" pitchFamily="34" charset="0"/>
              </a:rPr>
              <a:t> Wang (</a:t>
            </a:r>
            <a:r>
              <a:rPr lang="en-US" altLang="zh-CN" sz="2000" kern="0" dirty="0" err="1" smtClean="0">
                <a:latin typeface="Arial" panose="020B0604020202020204" pitchFamily="34" charset="0"/>
              </a:rPr>
              <a:t>Tencent</a:t>
            </a:r>
            <a:r>
              <a:rPr lang="en-US" altLang="zh-CN" sz="2000" kern="0" dirty="0" smtClean="0">
                <a:latin typeface="Arial" panose="020B0604020202020204" pitchFamily="34" charset="0"/>
              </a:rPr>
              <a:t>)</a:t>
            </a:r>
            <a:endParaRPr kumimoji="0" lang="en-US" altLang="en-US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97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4 </a:t>
            </a:r>
            <a:r>
              <a:rPr lang="en-GB" altLang="en-US" dirty="0" smtClean="0"/>
              <a:t>AMP SG meetings were </a:t>
            </a:r>
            <a:r>
              <a:rPr lang="en-GB" altLang="en-US" dirty="0" smtClean="0"/>
              <a:t>organized </a:t>
            </a:r>
            <a:r>
              <a:rPr lang="en-GB" altLang="en-US" dirty="0" smtClean="0"/>
              <a:t>in this week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12 </a:t>
            </a:r>
            <a:r>
              <a:rPr lang="en-GB" altLang="en-US" dirty="0" smtClean="0"/>
              <a:t>technical submissions were presented and discussed, covering </a:t>
            </a:r>
            <a:r>
              <a:rPr lang="en-GB" altLang="en-US" dirty="0" smtClean="0"/>
              <a:t>PAR/CSD content proposal </a:t>
            </a:r>
            <a:r>
              <a:rPr lang="en-GB" altLang="en-US" dirty="0" smtClean="0"/>
              <a:t>and </a:t>
            </a:r>
            <a:r>
              <a:rPr lang="en-GB" altLang="en-US" dirty="0" smtClean="0"/>
              <a:t>tech </a:t>
            </a:r>
            <a:r>
              <a:rPr lang="en-GB" altLang="en-US" dirty="0" smtClean="0"/>
              <a:t>feasibility </a:t>
            </a:r>
            <a:r>
              <a:rPr lang="en-GB" altLang="en-US" dirty="0" smtClean="0"/>
              <a:t>to assist PAR/CSD </a:t>
            </a:r>
            <a:r>
              <a:rPr lang="en-GB" altLang="en-US" dirty="0" smtClean="0"/>
              <a:t>documents development.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AMP </a:t>
            </a:r>
            <a:r>
              <a:rPr lang="en-GB" altLang="en-US" dirty="0" smtClean="0"/>
              <a:t>SG agenda for this week is as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>
                <a:hlinkClick r:id="rId2"/>
              </a:rPr>
              <a:t>https://</a:t>
            </a:r>
            <a:r>
              <a:rPr lang="en-GB" altLang="en-US" dirty="0" smtClean="0">
                <a:hlinkClick r:id="rId2"/>
              </a:rPr>
              <a:t>mentor.ieee.org/802.11/dcn/23/11-23-0931-04-0amp-amp-sg-meeting-agenda-for-jul-plenary-2023.pptx</a:t>
            </a:r>
            <a:endParaRPr lang="en-GB" alt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en-GB" dirty="0" smtClean="0"/>
          </a:p>
          <a:p>
            <a:pPr marL="57150" indent="0"/>
            <a:r>
              <a:rPr lang="en-US" altLang="en-GB" dirty="0" smtClean="0"/>
              <a:t>Goal of future AMP SG work: </a:t>
            </a:r>
          </a:p>
          <a:p>
            <a:pPr marL="514350" lvl="1" indent="0"/>
            <a:r>
              <a:rPr lang="en-US" altLang="en-GB" dirty="0" smtClean="0"/>
              <a:t>PAR/CSD development</a:t>
            </a:r>
            <a:endParaRPr lang="en-US" altLang="en-GB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AMP SG’s Progress during this week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 </a:t>
            </a:r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AMP </a:t>
            </a:r>
            <a:r>
              <a:rPr lang="en-US" altLang="zh-CN" dirty="0"/>
              <a:t>S</a:t>
            </a:r>
            <a:r>
              <a:rPr lang="en-US" altLang="zh-CN" dirty="0" smtClean="0"/>
              <a:t>G </a:t>
            </a:r>
            <a:r>
              <a:rPr lang="en-US" altLang="zh-CN" dirty="0" smtClean="0"/>
              <a:t>Timeline and Teleconference </a:t>
            </a:r>
            <a:r>
              <a:rPr lang="en-US" altLang="zh-CN" dirty="0" smtClean="0"/>
              <a:t>Plan</a:t>
            </a:r>
            <a:endParaRPr lang="zh-CN" altLang="en-US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2726267" y="3812925"/>
            <a:ext cx="7543800" cy="249274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AMP </a:t>
            </a:r>
            <a:r>
              <a:rPr lang="en-US" dirty="0"/>
              <a:t>SG teleconference plan after </a:t>
            </a:r>
            <a:r>
              <a:rPr lang="en-US" dirty="0" smtClean="0"/>
              <a:t>Jul </a:t>
            </a:r>
            <a:r>
              <a:rPr lang="en-US" dirty="0"/>
              <a:t>802 </a:t>
            </a:r>
            <a:r>
              <a:rPr lang="en-US" dirty="0" smtClean="0"/>
              <a:t>plenary </a:t>
            </a:r>
            <a:r>
              <a:rPr lang="en-US" dirty="0"/>
              <a:t>session:</a:t>
            </a:r>
          </a:p>
          <a:p>
            <a:pPr marL="586105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/>
              <a:t>Aug 8</a:t>
            </a:r>
            <a:r>
              <a:rPr lang="en-US" altLang="zh-CN" sz="2400" baseline="30000" dirty="0"/>
              <a:t>th</a:t>
            </a:r>
            <a:r>
              <a:rPr lang="en-US" altLang="zh-CN" sz="2400" dirty="0"/>
              <a:t>, 10:00am, ET; 2 hours, </a:t>
            </a:r>
            <a:r>
              <a:rPr lang="en-US" altLang="zh-CN" sz="2400" dirty="0" err="1"/>
              <a:t>webex</a:t>
            </a:r>
            <a:endParaRPr lang="en-US" altLang="zh-CN" sz="2400" dirty="0"/>
          </a:p>
          <a:p>
            <a:pPr marL="586105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/>
              <a:t>Aug 29</a:t>
            </a:r>
            <a:r>
              <a:rPr lang="en-US" altLang="zh-CN" sz="2400" baseline="30000" dirty="0"/>
              <a:t>th</a:t>
            </a:r>
            <a:r>
              <a:rPr lang="en-US" altLang="zh-CN" sz="2400" dirty="0"/>
              <a:t>, 10:00am, ET; 2 hours, </a:t>
            </a:r>
            <a:r>
              <a:rPr lang="en-US" altLang="zh-CN" sz="2400" dirty="0" err="1"/>
              <a:t>webex</a:t>
            </a:r>
            <a:endParaRPr lang="en-US" altLang="zh-CN" sz="2400" dirty="0"/>
          </a:p>
          <a:p>
            <a:pPr marL="586105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/>
              <a:t>Sep 5</a:t>
            </a:r>
            <a:r>
              <a:rPr lang="en-US" altLang="zh-CN" sz="2400" baseline="30000" dirty="0"/>
              <a:t>th</a:t>
            </a:r>
            <a:r>
              <a:rPr lang="en-US" altLang="zh-CN" sz="2400" dirty="0"/>
              <a:t>, 10:00am, ET; 2 hours, </a:t>
            </a:r>
            <a:r>
              <a:rPr lang="en-US" altLang="zh-CN" sz="2400" dirty="0" err="1"/>
              <a:t>webex</a:t>
            </a:r>
            <a:endParaRPr lang="en-US" altLang="zh-CN" sz="2400" dirty="0"/>
          </a:p>
        </p:txBody>
      </p:sp>
      <p:cxnSp>
        <p:nvCxnSpPr>
          <p:cNvPr id="8" name="直接箭头连接符 7"/>
          <p:cNvCxnSpPr/>
          <p:nvPr/>
        </p:nvCxnSpPr>
        <p:spPr bwMode="auto">
          <a:xfrm>
            <a:off x="1186869" y="3020092"/>
            <a:ext cx="10058136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10" name="文本框 9"/>
          <p:cNvSpPr txBox="1"/>
          <p:nvPr/>
        </p:nvSpPr>
        <p:spPr>
          <a:xfrm>
            <a:off x="1223850" y="3147532"/>
            <a:ext cx="9905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May 2023</a:t>
            </a:r>
            <a:endParaRPr lang="en-US" sz="1400" dirty="0"/>
          </a:p>
        </p:txBody>
      </p:sp>
      <p:sp>
        <p:nvSpPr>
          <p:cNvPr id="11" name="文本框 10"/>
          <p:cNvSpPr txBox="1"/>
          <p:nvPr/>
        </p:nvSpPr>
        <p:spPr>
          <a:xfrm>
            <a:off x="3481495" y="3147532"/>
            <a:ext cx="9905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Jul 2023</a:t>
            </a:r>
            <a:endParaRPr lang="en-US" sz="1400" dirty="0"/>
          </a:p>
        </p:txBody>
      </p:sp>
      <p:sp>
        <p:nvSpPr>
          <p:cNvPr id="12" name="文本框 11"/>
          <p:cNvSpPr txBox="1"/>
          <p:nvPr/>
        </p:nvSpPr>
        <p:spPr>
          <a:xfrm>
            <a:off x="5739140" y="3147532"/>
            <a:ext cx="9905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Sep 2023</a:t>
            </a:r>
            <a:endParaRPr lang="en-US" sz="1400" dirty="0"/>
          </a:p>
        </p:txBody>
      </p:sp>
      <p:sp>
        <p:nvSpPr>
          <p:cNvPr id="13" name="文本框 12"/>
          <p:cNvSpPr txBox="1"/>
          <p:nvPr/>
        </p:nvSpPr>
        <p:spPr>
          <a:xfrm>
            <a:off x="7996785" y="3147531"/>
            <a:ext cx="9905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Nov 2023</a:t>
            </a:r>
            <a:endParaRPr lang="en-US" sz="1400" dirty="0"/>
          </a:p>
        </p:txBody>
      </p:sp>
      <p:sp>
        <p:nvSpPr>
          <p:cNvPr id="14" name="文本框 13"/>
          <p:cNvSpPr txBox="1"/>
          <p:nvPr/>
        </p:nvSpPr>
        <p:spPr>
          <a:xfrm>
            <a:off x="10254431" y="3152001"/>
            <a:ext cx="9905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Jan 2024</a:t>
            </a:r>
            <a:endParaRPr lang="en-US" sz="1400" dirty="0"/>
          </a:p>
        </p:txBody>
      </p:sp>
      <p:sp>
        <p:nvSpPr>
          <p:cNvPr id="15" name="椭圆 14"/>
          <p:cNvSpPr/>
          <p:nvPr/>
        </p:nvSpPr>
        <p:spPr bwMode="auto">
          <a:xfrm>
            <a:off x="1616046" y="2969516"/>
            <a:ext cx="76198" cy="7619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US" sz="1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Gothic" panose="020B0609070205080204" pitchFamily="49" charset="-128"/>
            </a:endParaRPr>
          </a:p>
        </p:txBody>
      </p:sp>
      <p:sp>
        <p:nvSpPr>
          <p:cNvPr id="16" name="椭圆 15"/>
          <p:cNvSpPr/>
          <p:nvPr/>
        </p:nvSpPr>
        <p:spPr bwMode="auto">
          <a:xfrm>
            <a:off x="3842956" y="2943894"/>
            <a:ext cx="76198" cy="7619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US" sz="1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Gothic" panose="020B0609070205080204" pitchFamily="49" charset="-128"/>
            </a:endParaRPr>
          </a:p>
        </p:txBody>
      </p:sp>
      <p:sp>
        <p:nvSpPr>
          <p:cNvPr id="17" name="椭圆 16"/>
          <p:cNvSpPr/>
          <p:nvPr/>
        </p:nvSpPr>
        <p:spPr bwMode="auto">
          <a:xfrm>
            <a:off x="6069866" y="2969450"/>
            <a:ext cx="76198" cy="7619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US" sz="1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Gothic" panose="020B0609070205080204" pitchFamily="49" charset="-128"/>
            </a:endParaRPr>
          </a:p>
        </p:txBody>
      </p:sp>
      <p:sp>
        <p:nvSpPr>
          <p:cNvPr id="18" name="椭圆 17"/>
          <p:cNvSpPr/>
          <p:nvPr/>
        </p:nvSpPr>
        <p:spPr bwMode="auto">
          <a:xfrm>
            <a:off x="8296776" y="2976631"/>
            <a:ext cx="76198" cy="7619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US" sz="1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Gothic" panose="020B0609070205080204" pitchFamily="49" charset="-128"/>
            </a:endParaRPr>
          </a:p>
        </p:txBody>
      </p:sp>
      <p:sp>
        <p:nvSpPr>
          <p:cNvPr id="19" name="椭圆 18"/>
          <p:cNvSpPr/>
          <p:nvPr/>
        </p:nvSpPr>
        <p:spPr bwMode="auto">
          <a:xfrm>
            <a:off x="10523685" y="2976219"/>
            <a:ext cx="76198" cy="7619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US" sz="1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Gothic" panose="020B0609070205080204" pitchFamily="49" charset="-128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110671" y="2327127"/>
            <a:ext cx="1312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SG Kick-off</a:t>
            </a:r>
          </a:p>
          <a:p>
            <a:r>
              <a:rPr lang="en-US" sz="1400" dirty="0" smtClean="0"/>
              <a:t>PAR/CSD draft</a:t>
            </a:r>
            <a:endParaRPr lang="en-US" sz="1400" dirty="0"/>
          </a:p>
        </p:txBody>
      </p:sp>
      <p:sp>
        <p:nvSpPr>
          <p:cNvPr id="21" name="文本框 20"/>
          <p:cNvSpPr txBox="1"/>
          <p:nvPr/>
        </p:nvSpPr>
        <p:spPr>
          <a:xfrm>
            <a:off x="5198107" y="2344687"/>
            <a:ext cx="230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WG approve PAR/CSD submitted to EC for review </a:t>
            </a:r>
            <a:endParaRPr lang="en-US" sz="1400" dirty="0"/>
          </a:p>
        </p:txBody>
      </p:sp>
      <p:sp>
        <p:nvSpPr>
          <p:cNvPr id="22" name="文本框 21"/>
          <p:cNvSpPr txBox="1"/>
          <p:nvPr/>
        </p:nvSpPr>
        <p:spPr>
          <a:xfrm>
            <a:off x="7663699" y="2327127"/>
            <a:ext cx="1851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Comments reply and potential update</a:t>
            </a:r>
            <a:endParaRPr lang="en-US" sz="1400" dirty="0"/>
          </a:p>
        </p:txBody>
      </p:sp>
      <p:sp>
        <p:nvSpPr>
          <p:cNvPr id="23" name="文本框 22"/>
          <p:cNvSpPr txBox="1"/>
          <p:nvPr/>
        </p:nvSpPr>
        <p:spPr>
          <a:xfrm>
            <a:off x="10160311" y="2511793"/>
            <a:ext cx="9905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TG kickoff</a:t>
            </a:r>
            <a:endParaRPr lang="en-US" sz="1400" dirty="0"/>
          </a:p>
        </p:txBody>
      </p:sp>
      <p:sp>
        <p:nvSpPr>
          <p:cNvPr id="24" name="文本框 23"/>
          <p:cNvSpPr txBox="1"/>
          <p:nvPr/>
        </p:nvSpPr>
        <p:spPr>
          <a:xfrm>
            <a:off x="3396611" y="2327127"/>
            <a:ext cx="1156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PAR/CSD development</a:t>
            </a:r>
            <a:endParaRPr lang="en-US" sz="1400" dirty="0"/>
          </a:p>
        </p:txBody>
      </p:sp>
      <p:sp>
        <p:nvSpPr>
          <p:cNvPr id="2" name="下箭头 1"/>
          <p:cNvSpPr/>
          <p:nvPr/>
        </p:nvSpPr>
        <p:spPr bwMode="auto">
          <a:xfrm>
            <a:off x="3842956" y="2057400"/>
            <a:ext cx="195644" cy="287287"/>
          </a:xfrm>
          <a:prstGeom prst="downArrow">
            <a:avLst/>
          </a:prstGeom>
          <a:solidFill>
            <a:srgbClr val="FF33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3154689" y="1736520"/>
            <a:ext cx="17678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we are here!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41936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Y5MjVmM2FlZGIyNDU0MTI5ZmNiNzA5NGFiNTg4NjcifQ==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642</TotalTime>
  <Words>175</Words>
  <Application>Microsoft Office PowerPoint</Application>
  <PresentationFormat>宽屏</PresentationFormat>
  <Paragraphs>41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Arial Unicode MS</vt:lpstr>
      <vt:lpstr>MS Gothic</vt:lpstr>
      <vt:lpstr>MS PGothic</vt:lpstr>
      <vt:lpstr>Arial</vt:lpstr>
      <vt:lpstr>Arial Black</vt:lpstr>
      <vt:lpstr>Times New Roman</vt:lpstr>
      <vt:lpstr>802-11-Submission-16-9</vt:lpstr>
      <vt:lpstr>IEEE 802.11 Jul 2023 Plenary AMP SG Closing Report</vt:lpstr>
      <vt:lpstr>AMP SG’s Progress during this week</vt:lpstr>
      <vt:lpstr>AMP SG Timeline and Teleconference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 TIG closing report</dc:title>
  <dc:creator>Bo Sun</dc:creator>
  <cp:lastModifiedBy>0318003590</cp:lastModifiedBy>
  <cp:revision>19</cp:revision>
  <cp:lastPrinted>1998-02-10T13:28:00Z</cp:lastPrinted>
  <dcterms:created xsi:type="dcterms:W3CDTF">1998-02-10T13:07:00Z</dcterms:created>
  <dcterms:modified xsi:type="dcterms:W3CDTF">2023-07-13T13:33:34Z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2052-11.1.0.12358</vt:lpwstr>
  </property>
  <property fmtid="{D5CDD505-2E9C-101B-9397-08002B2CF9AE}" pid="33" name="ICV">
    <vt:lpwstr>030C5574EA814B03BAAEA51CC88E1AEE</vt:lpwstr>
  </property>
</Properties>
</file>