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583" r:id="rId4"/>
    <p:sldId id="584" r:id="rId5"/>
    <p:sldId id="585" r:id="rId6"/>
    <p:sldId id="586" r:id="rId7"/>
    <p:sldId id="50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68" d="100"/>
          <a:sy n="68" d="100"/>
        </p:scale>
        <p:origin x="13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93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401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07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03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AMP Security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73699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Hao Min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Quanray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hmin@fudan.edu.cn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It is proposed during the TIG phase[1][2] to review the security mechanism for AMP and check whether the </a:t>
            </a:r>
            <a:r>
              <a:rPr lang="en-US" altLang="zh-CN" sz="2000" dirty="0"/>
              <a:t>existing</a:t>
            </a:r>
            <a:r>
              <a:rPr lang="en-GB" altLang="zh-CN" sz="2000" dirty="0"/>
              <a:t> </a:t>
            </a:r>
            <a:r>
              <a:rPr lang="en-GB" altLang="zh-CN" sz="2000" dirty="0" err="1"/>
              <a:t>WiFi</a:t>
            </a:r>
            <a:r>
              <a:rPr lang="en-GB" altLang="zh-CN" sz="2000" dirty="0"/>
              <a:t> security can be reused for AMP.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submission, the power consumption of encryption algorithm AES 128 is tested.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60" y="1794717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User privacy and data security needs to be protected in many of the use cases identified for AMP IoT</a:t>
            </a:r>
            <a:r>
              <a:rPr lang="en-US" altLang="zh-CN" sz="2000" dirty="0"/>
              <a:t>[3]</a:t>
            </a:r>
            <a:r>
              <a:rPr lang="en-GB" altLang="zh-CN" sz="20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/>
              <a:t>e.g. the information wrote into and read from the AMP tag used in logistics use cases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/>
              <a:t>e.g. in the use case of finding home belongings,  the location information of personal belongings shall not be exposed to the unauthorised </a:t>
            </a:r>
            <a:r>
              <a:rPr lang="en-US" altLang="zh-CN" sz="1800" dirty="0"/>
              <a:t>devices</a:t>
            </a:r>
            <a:r>
              <a:rPr lang="en-GB" altLang="zh-CN" sz="1800" dirty="0"/>
              <a:t> 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On the other hand, there is strict </a:t>
            </a:r>
            <a:r>
              <a:rPr lang="en-GB" altLang="zh-CN" sz="2000" dirty="0"/>
              <a:t>constraint of device </a:t>
            </a:r>
            <a:r>
              <a:rPr lang="en-GB" sz="2000" dirty="0"/>
              <a:t>complexity and power consumption for AMP devices, it needs to check whether the existing security can be reused when supporting AMP IoT in 802.11.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AES 128 is the main encryption/decryption </a:t>
            </a:r>
            <a:r>
              <a:rPr lang="en-GB" altLang="zh-CN" sz="2000" dirty="0"/>
              <a:t>algorithm used in </a:t>
            </a:r>
            <a:r>
              <a:rPr lang="en-GB" altLang="zh-CN" sz="2000" dirty="0" err="1"/>
              <a:t>WiFi</a:t>
            </a:r>
            <a:r>
              <a:rPr lang="en-GB" altLang="zh-CN" sz="2000" dirty="0"/>
              <a:t>. </a:t>
            </a:r>
            <a:endParaRPr lang="en-GB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802.11-23/1189r1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98917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Baseband </a:t>
            </a:r>
            <a:r>
              <a:rPr lang="en-US" altLang="zh-CN" dirty="0"/>
              <a:t>Architecture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In order to measure the power consumption of AES128, the following baseband architecture is designed</a:t>
            </a:r>
            <a:r>
              <a:rPr lang="en-GB" altLang="zh-CN" sz="2000" dirty="0"/>
              <a:t>.</a:t>
            </a:r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802.11-23/1189r1</a:t>
            </a:r>
            <a:endParaRPr lang="en-SG" sz="1800" dirty="0">
              <a:latin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0C56792-1B2B-465A-96EB-2D19BBD1A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272028"/>
            <a:ext cx="5791200" cy="3683957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C4816DC-EDC8-423C-94F6-B7F1D6CE5F3E}"/>
              </a:ext>
            </a:extLst>
          </p:cNvPr>
          <p:cNvSpPr/>
          <p:nvPr/>
        </p:nvSpPr>
        <p:spPr>
          <a:xfrm>
            <a:off x="3518526" y="6033375"/>
            <a:ext cx="3172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800" dirty="0"/>
              <a:t>Figure 1 Baseband Architecture 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77892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Testing of AES128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60" y="1794717"/>
            <a:ext cx="824374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Chip process: 65nm</a:t>
            </a:r>
            <a:r>
              <a:rPr lang="en-GB" altLang="zh-CN" sz="2000" dirty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Packet length:128bits(</a:t>
            </a:r>
            <a:r>
              <a:rPr lang="en-US" altLang="zh-CN" sz="2000" dirty="0"/>
              <a:t>cleartext or ciphertext</a:t>
            </a:r>
            <a:r>
              <a:rPr lang="en-GB" altLang="zh-CN" sz="2000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0" indent="0" algn="ctr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b="0" dirty="0"/>
              <a:t>Figure 2 Testing of encryption using AES 128        Figure 3: </a:t>
            </a:r>
            <a:r>
              <a:rPr lang="en-US" altLang="zh-CN" sz="2000" b="0" dirty="0"/>
              <a:t>B</a:t>
            </a:r>
            <a:r>
              <a:rPr lang="en-GB" altLang="zh-CN" sz="2000" b="0" dirty="0" err="1"/>
              <a:t>aseband</a:t>
            </a:r>
            <a:r>
              <a:rPr lang="en-GB" altLang="zh-CN" sz="2000" b="0" dirty="0"/>
              <a:t> layout</a:t>
            </a:r>
            <a:endParaRPr lang="en-GB" altLang="zh-CN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Power consumption test result: 3.8 </a:t>
            </a:r>
            <a:r>
              <a:rPr lang="en-GB" altLang="zh-CN" sz="2000" dirty="0" err="1"/>
              <a:t>uW</a:t>
            </a:r>
            <a:r>
              <a:rPr lang="en-GB" altLang="zh-CN" sz="2000" dirty="0"/>
              <a:t>/6.5uW for AES module/whole chip</a:t>
            </a:r>
            <a:r>
              <a:rPr lang="en-US" altLang="zh-CN" sz="2000" dirty="0"/>
              <a:t>.</a:t>
            </a:r>
            <a:endParaRPr lang="en-GB" altLang="zh-CN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802.11-23/1189r1</a:t>
            </a:r>
            <a:endParaRPr lang="en-SG" sz="1800" dirty="0">
              <a:latin typeface="+mn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F6214CC-5949-4934-84C1-9387CCD34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743199"/>
            <a:ext cx="4568825" cy="229043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1147433-6ECA-411B-853C-9B639A9DB3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6674" y="2919321"/>
            <a:ext cx="2863926" cy="193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324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60" y="1794717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In this submission, the power consumption of AES 128 in an ultra-low power consumption baseband platform is tested. </a:t>
            </a: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It can be seen very low power consumption (i.e. several </a:t>
            </a:r>
            <a:r>
              <a:rPr lang="en-US" altLang="zh-CN" sz="2000" dirty="0" err="1"/>
              <a:t>uW</a:t>
            </a:r>
            <a:r>
              <a:rPr lang="en-US" altLang="zh-CN" sz="2000" dirty="0"/>
              <a:t>) can be achieved for encryption/decryption using AES 128 hardware accelerator.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It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proposed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use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exiting</a:t>
            </a:r>
            <a:r>
              <a:rPr lang="zh-CN" altLang="en-US" sz="2000" dirty="0"/>
              <a:t> </a:t>
            </a:r>
            <a:r>
              <a:rPr lang="en-US" altLang="zh-CN" sz="2000" dirty="0" err="1"/>
              <a:t>WiFi</a:t>
            </a:r>
            <a:r>
              <a:rPr lang="en-US" altLang="zh-CN" sz="2000" dirty="0"/>
              <a:t> security</a:t>
            </a:r>
            <a:r>
              <a:rPr lang="zh-CN" altLang="en-US" sz="2000" dirty="0"/>
              <a:t> </a:t>
            </a:r>
            <a:r>
              <a:rPr lang="en-US" altLang="zh-CN" sz="2000" dirty="0"/>
              <a:t>as</a:t>
            </a:r>
            <a:r>
              <a:rPr lang="zh-CN" altLang="en-US" sz="2000" dirty="0"/>
              <a:t> </a:t>
            </a:r>
            <a:r>
              <a:rPr lang="en-US" altLang="zh-CN" sz="2000" dirty="0"/>
              <a:t>the starting point for AMP IoT device.</a:t>
            </a:r>
            <a:r>
              <a:rPr lang="zh-CN" altLang="en-US" sz="2000" dirty="0"/>
              <a:t> 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0" indent="0" algn="ctr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802.11-23/1189r1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62882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802.11-23/0063r4, </a:t>
            </a:r>
            <a:r>
              <a:rPr lang="en-GB" altLang="zh-CN" sz="1600" dirty="0"/>
              <a:t>Proposal for consensus straw poll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/>
              <a:t>IEEE 802.11-23/0406r0 </a:t>
            </a:r>
            <a:r>
              <a:rPr lang="en-US" altLang="zh-CN" sz="1600" dirty="0"/>
              <a:t>Proposal for consensus straw poll and motion 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802.11-23/0436r0 Technical Report on support of AMP IoT devices in WLAN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5378</TotalTime>
  <Words>563</Words>
  <Application>Microsoft Office PowerPoint</Application>
  <PresentationFormat>全屏显示(4:3)</PresentationFormat>
  <Paragraphs>110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宋体</vt:lpstr>
      <vt:lpstr>Arial</vt:lpstr>
      <vt:lpstr>Calibri</vt:lpstr>
      <vt:lpstr>Times New Roman</vt:lpstr>
      <vt:lpstr>ACcord Submission Template</vt:lpstr>
      <vt:lpstr>Discussion on AMP Security</vt:lpstr>
      <vt:lpstr>Abstract</vt:lpstr>
      <vt:lpstr>Background</vt:lpstr>
      <vt:lpstr>Baseband Architecture</vt:lpstr>
      <vt:lpstr>Testing of AES128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1838</cp:revision>
  <cp:lastPrinted>1998-02-10T13:28:00Z</cp:lastPrinted>
  <dcterms:created xsi:type="dcterms:W3CDTF">2009-12-02T19:05:00Z</dcterms:created>
  <dcterms:modified xsi:type="dcterms:W3CDTF">2023-07-09T20:51:44Z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