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6" r:id="rId2"/>
    <p:sldId id="530" r:id="rId3"/>
    <p:sldId id="1040" r:id="rId4"/>
    <p:sldId id="649" r:id="rId5"/>
    <p:sldId id="1045" r:id="rId6"/>
    <p:sldId id="1034" r:id="rId7"/>
    <p:sldId id="615" r:id="rId8"/>
    <p:sldId id="1044" r:id="rId9"/>
    <p:sldId id="543" r:id="rId10"/>
    <p:sldId id="633" r:id="rId11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7001" autoAdjust="0"/>
    <p:restoredTop sz="95267" autoAdjust="0"/>
  </p:normalViewPr>
  <p:slideViewPr>
    <p:cSldViewPr>
      <p:cViewPr varScale="1">
        <p:scale>
          <a:sx n="106" d="100"/>
          <a:sy n="106" d="100"/>
        </p:scale>
        <p:origin x="72" y="163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-3794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notesViewPr>
    <p:cSldViewPr>
      <p:cViewPr varScale="1">
        <p:scale>
          <a:sx n="79" d="100"/>
          <a:sy n="79" d="100"/>
        </p:scale>
        <p:origin x="2388" y="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802.11-23/0999r1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US" dirty="0"/>
              <a:t>July 2023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 dirty="0"/>
              <a:t>Stephen McCann,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802.11-23/0999r1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July 2023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Stephen McCann, Huawei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802.11-23/0999r1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July 2023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Stephen McCann,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802.11-22/1678r3</a:t>
            </a:r>
            <a:endParaRPr lang="en-US" dirty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November 2022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Stephen McCann, Huawei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July 2023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2023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2023</a:t>
            </a:r>
            <a:endParaRPr lang="en-GB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2023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2023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July 2023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029458" y="6475413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Stephen McCann, Huawei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802.11-23/0999r1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3/11-23-1275-02-0000-par-corrigendum-1-correct-assignment-of-anqp-info-id-for-ebcs-in-802-11bc.docx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3/11-23-0480-02-0uhr-uhr-proposed-par.pdf" TargetMode="Externa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3/11-23-0079-09-0uhr-uhr-draft-proposed-csd.docx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802.11 July 2023 WG Motions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1463675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2023-07-12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83658759"/>
              </p:ext>
            </p:extLst>
          </p:nvPr>
        </p:nvGraphicFramePr>
        <p:xfrm>
          <a:off x="1001713" y="2438400"/>
          <a:ext cx="9736137" cy="2368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40" name="Document" r:id="rId4" imgW="10439485" imgH="2545244" progId="Word.Document.8">
                  <p:embed/>
                </p:oleObj>
              </mc:Choice>
              <mc:Fallback>
                <p:oleObj name="Document" r:id="rId4" imgW="10439485" imgH="2545244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01713" y="2438400"/>
                        <a:ext cx="9736137" cy="23685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197299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4142" y="3200400"/>
            <a:ext cx="10363200" cy="1362075"/>
          </a:xfrm>
        </p:spPr>
        <p:txBody>
          <a:bodyPr/>
          <a:lstStyle/>
          <a:p>
            <a:pPr algn="ctr"/>
            <a:r>
              <a:rPr lang="en-US" dirty="0"/>
              <a:t>EC Motions</a:t>
            </a:r>
            <a:br>
              <a:rPr lang="en-US" dirty="0"/>
            </a:b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0BE55B-3704-4B14-BBE3-5DAA53BB4213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19561082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914401" y="1751015"/>
            <a:ext cx="10361084" cy="4343400"/>
          </a:xfrm>
          <a:ln/>
        </p:spPr>
        <p:txBody>
          <a:bodyPr/>
          <a:lstStyle/>
          <a:p>
            <a:r>
              <a:rPr lang="en-US" b="0" dirty="0"/>
              <a:t>This document is a composite of all motions that are brought to the July 2023 802.11 WG plenary meeting.</a:t>
            </a:r>
          </a:p>
          <a:p>
            <a:endParaRPr lang="en-US" b="0" dirty="0"/>
          </a:p>
          <a:p>
            <a:r>
              <a:rPr lang="en-US" b="0" dirty="0"/>
              <a:t>Revisions</a:t>
            </a:r>
          </a:p>
          <a:p>
            <a:r>
              <a:rPr lang="en-US" b="0" dirty="0"/>
              <a:t>R0 Draft motions</a:t>
            </a:r>
          </a:p>
          <a:p>
            <a:r>
              <a:rPr lang="en-US" b="0" dirty="0"/>
              <a:t>R1 Motions for mid-week plenary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  <p:sp>
        <p:nvSpPr>
          <p:cNvPr id="7" name="Footer Placeholder 4">
            <a:extLst>
              <a:ext uri="{FF2B5EF4-FFF2-40B4-BE49-F238E27FC236}">
                <a16:creationId xmlns:a16="http://schemas.microsoft.com/office/drawing/2014/main" id="{E99BB1CA-BFE8-4BF6-AD2A-29C8B06441B8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4142" y="3200400"/>
            <a:ext cx="10363200" cy="1362075"/>
          </a:xfrm>
        </p:spPr>
        <p:txBody>
          <a:bodyPr/>
          <a:lstStyle/>
          <a:p>
            <a:pPr algn="ctr"/>
            <a:r>
              <a:rPr lang="en-US" dirty="0"/>
              <a:t>WEDNESDAY (July 12)</a:t>
            </a:r>
            <a:br>
              <a:rPr lang="en-US" dirty="0"/>
            </a:b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0BE55B-3704-4B14-BBE3-5DAA53BB4213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5987534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1: IEEE 8</a:t>
            </a:r>
            <a:r>
              <a:rPr lang="en-GB" dirty="0"/>
              <a:t>02.11 COR2</a:t>
            </a:r>
            <a:r>
              <a:rPr lang="en-GB" b="1" dirty="0"/>
              <a:t>  PAR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Believing that the PAR contained in the document referenced below meets IEEE-SA guidelines,</a:t>
            </a:r>
          </a:p>
          <a:p>
            <a:r>
              <a:rPr lang="en-US" dirty="0">
                <a:solidFill>
                  <a:schemeClr val="tx1"/>
                </a:solidFill>
              </a:rPr>
              <a:t> Request that the PAR contained in </a:t>
            </a:r>
            <a:r>
              <a:rPr lang="en-US" dirty="0">
                <a:solidFill>
                  <a:schemeClr val="tx1"/>
                </a:solidFill>
                <a:hlinkClick r:id="rId2"/>
              </a:rPr>
              <a:t>https://mentor.ieee.org/802.11/dcn/23/11-23-1275-02-0000-par-corrigendum-1-correct-assignment-of-anqp-info-id-for-ebcs-in-802-11bc.docx</a:t>
            </a:r>
            <a:r>
              <a:rPr lang="en-US" dirty="0">
                <a:solidFill>
                  <a:schemeClr val="tx1"/>
                </a:solidFill>
              </a:rPr>
              <a:t> be posted to the IEEE 802 Executive Committee (EC) agenda for EC approval to submit to </a:t>
            </a:r>
            <a:r>
              <a:rPr lang="en-US" dirty="0" err="1">
                <a:solidFill>
                  <a:schemeClr val="tx1"/>
                </a:solidFill>
              </a:rPr>
              <a:t>NesCom</a:t>
            </a:r>
            <a:r>
              <a:rPr lang="en-US" dirty="0">
                <a:solidFill>
                  <a:schemeClr val="tx1"/>
                </a:solidFill>
              </a:rPr>
              <a:t>, granting the WG chair editorial license.</a:t>
            </a: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r>
              <a:rPr lang="en-US" dirty="0"/>
              <a:t>Moved: Marc </a:t>
            </a:r>
            <a:r>
              <a:rPr lang="en-US" dirty="0" err="1"/>
              <a:t>Emmelmann</a:t>
            </a:r>
            <a:r>
              <a:rPr lang="en-US" dirty="0"/>
              <a:t>, Second: Nikola S.</a:t>
            </a:r>
          </a:p>
          <a:p>
            <a:r>
              <a:rPr lang="en-US" dirty="0"/>
              <a:t>Result: Yes: 119, No: 0, Abstain: 19 (Motion passes)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AA38DECB-5CF4-4B61-93AD-9306599857D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GB" dirty="0"/>
              <a:t>July 2023</a:t>
            </a:r>
          </a:p>
        </p:txBody>
      </p:sp>
    </p:spTree>
    <p:extLst>
      <p:ext uri="{BB962C8B-B14F-4D97-AF65-F5344CB8AC3E}">
        <p14:creationId xmlns:p14="http://schemas.microsoft.com/office/powerpoint/2010/main" val="1318885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2: </a:t>
            </a:r>
            <a:r>
              <a:rPr lang="en-GB" b="1" dirty="0"/>
              <a:t>P802.11</a:t>
            </a:r>
            <a:r>
              <a:rPr lang="en-GB" dirty="0"/>
              <a:t>bn</a:t>
            </a:r>
            <a:r>
              <a:rPr lang="en-GB" b="1" dirty="0"/>
              <a:t> PAR approval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sz="2000" dirty="0">
                <a:solidFill>
                  <a:schemeClr val="tx1"/>
                </a:solidFill>
              </a:rPr>
              <a:t>Believing that the PAR contained in the document referenced below meets IEEE-SA guidelines,</a:t>
            </a:r>
          </a:p>
          <a:p>
            <a:r>
              <a:rPr lang="en-US" sz="2000" dirty="0">
                <a:solidFill>
                  <a:schemeClr val="tx1"/>
                </a:solidFill>
              </a:rPr>
              <a:t> Request that the PAR contained in </a:t>
            </a:r>
            <a:r>
              <a:rPr lang="en-US" sz="2000" dirty="0">
                <a:solidFill>
                  <a:schemeClr val="tx1"/>
                </a:solidFill>
                <a:hlinkClick r:id="rId2"/>
              </a:rPr>
              <a:t>https://mentor.ieee.org/802.11/dcn/23/11-23-0480-02-0uhr-uhr-proposed-par.pdf</a:t>
            </a:r>
            <a:r>
              <a:rPr lang="en-US" sz="2000" dirty="0">
                <a:solidFill>
                  <a:schemeClr val="tx1"/>
                </a:solidFill>
              </a:rPr>
              <a:t>  be posted to the IEEE 802 Executive Committee (EC) agenda for EC approval to submit to </a:t>
            </a:r>
            <a:r>
              <a:rPr lang="en-US" sz="2000" dirty="0" err="1">
                <a:solidFill>
                  <a:schemeClr val="tx1"/>
                </a:solidFill>
              </a:rPr>
              <a:t>NesCom</a:t>
            </a:r>
            <a:r>
              <a:rPr lang="en-US" sz="2000" dirty="0">
                <a:solidFill>
                  <a:schemeClr val="tx1"/>
                </a:solidFill>
              </a:rPr>
              <a:t>, granting the WG chair editorial license.</a:t>
            </a:r>
          </a:p>
          <a:p>
            <a:endParaRPr lang="en-US" sz="2000" dirty="0">
              <a:solidFill>
                <a:schemeClr val="tx1"/>
              </a:solidFill>
            </a:endParaRPr>
          </a:p>
          <a:p>
            <a:endParaRPr lang="en-US" sz="2000" dirty="0">
              <a:solidFill>
                <a:schemeClr val="tx1"/>
              </a:solidFill>
            </a:endParaRPr>
          </a:p>
          <a:p>
            <a:r>
              <a:rPr lang="en-US" sz="2000" dirty="0"/>
              <a:t>Moved by Laurent </a:t>
            </a:r>
            <a:r>
              <a:rPr lang="en-US" sz="2000" dirty="0" err="1"/>
              <a:t>Cariou</a:t>
            </a:r>
            <a:r>
              <a:rPr lang="en-US" sz="2000" dirty="0"/>
              <a:t> on behalf of UHR SG/Second: Allan Jones</a:t>
            </a:r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Result: Yes: 136, No: 14, Abstain: 19 (Motion passes)</a:t>
            </a:r>
          </a:p>
          <a:p>
            <a:r>
              <a:rPr lang="en-US" sz="2000" dirty="0"/>
              <a:t>[UHR SG: Moved: Rolf de </a:t>
            </a:r>
            <a:r>
              <a:rPr lang="en-US" sz="2000" dirty="0" err="1"/>
              <a:t>Vegt</a:t>
            </a:r>
            <a:r>
              <a:rPr lang="en-GB" sz="2000" dirty="0"/>
              <a:t>, 2</a:t>
            </a:r>
            <a:r>
              <a:rPr lang="en-GB" sz="2000" baseline="30000" dirty="0"/>
              <a:t>nd</a:t>
            </a:r>
            <a:r>
              <a:rPr lang="en-GB" sz="2000" dirty="0"/>
              <a:t>: Brian Hart</a:t>
            </a:r>
            <a:r>
              <a:rPr lang="en-GB" sz="2000" b="1" dirty="0"/>
              <a:t>, </a:t>
            </a:r>
            <a:r>
              <a:rPr lang="en-US" sz="2000" dirty="0"/>
              <a:t>Result: 175/14/18]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AA38DECB-5CF4-4B61-93AD-9306599857D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739159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32D1B0-0D9C-432C-B428-AE7AFE9AEE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3: </a:t>
            </a:r>
            <a:r>
              <a:rPr lang="en-GB" dirty="0"/>
              <a:t>P802.11bn CSD approval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165AC7-E4EC-4AE6-BDBA-F236DC880E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8842" y="1765390"/>
            <a:ext cx="11353800" cy="4710023"/>
          </a:xfrm>
        </p:spPr>
        <p:txBody>
          <a:bodyPr/>
          <a:lstStyle/>
          <a:p>
            <a:r>
              <a:rPr lang="en-US" sz="2000" dirty="0">
                <a:solidFill>
                  <a:schemeClr val="tx1"/>
                </a:solidFill>
              </a:rPr>
              <a:t>Believing that the CSD contained in the document referenced below meets IEEE 802 guidelines,</a:t>
            </a:r>
          </a:p>
          <a:p>
            <a:r>
              <a:rPr lang="en-US" sz="2000" dirty="0">
                <a:solidFill>
                  <a:schemeClr val="tx1"/>
                </a:solidFill>
              </a:rPr>
              <a:t>Request that the CSD contained in </a:t>
            </a:r>
            <a:r>
              <a:rPr lang="en-US" sz="2000" dirty="0">
                <a:solidFill>
                  <a:schemeClr val="tx1"/>
                </a:solidFill>
                <a:hlinkClick r:id="rId2"/>
              </a:rPr>
              <a:t>https://mentor.ieee.org/802.11/dcn/23/11-23-0079-09-0uhr-uhr-draft-proposed-csd.docx</a:t>
            </a:r>
            <a:r>
              <a:rPr lang="en-US" sz="2000" dirty="0">
                <a:solidFill>
                  <a:schemeClr val="tx1"/>
                </a:solidFill>
              </a:rPr>
              <a:t>  be posted to the IEEE 802 Executive Committee (EC) agenda for EC preview and approval.</a:t>
            </a:r>
          </a:p>
          <a:p>
            <a:endParaRPr lang="en-US" sz="2000" dirty="0">
              <a:solidFill>
                <a:schemeClr val="tx1"/>
              </a:solidFill>
            </a:endParaRPr>
          </a:p>
          <a:p>
            <a:endParaRPr lang="en-US" sz="2000" dirty="0">
              <a:solidFill>
                <a:schemeClr val="tx1"/>
              </a:solidFill>
            </a:endParaRPr>
          </a:p>
          <a:p>
            <a:r>
              <a:rPr lang="en-US" sz="2000" dirty="0"/>
              <a:t>Moved by Laurent </a:t>
            </a:r>
            <a:r>
              <a:rPr lang="en-US" sz="2000" dirty="0" err="1"/>
              <a:t>Cariou</a:t>
            </a:r>
            <a:r>
              <a:rPr lang="en-US" sz="2000" dirty="0"/>
              <a:t> on behalf of UHR SG/Second: Rolf de </a:t>
            </a:r>
            <a:r>
              <a:rPr lang="en-US" sz="2000" dirty="0" err="1"/>
              <a:t>Vegt</a:t>
            </a:r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endParaRPr lang="en-US" sz="2000" dirty="0"/>
          </a:p>
          <a:p>
            <a:r>
              <a:rPr lang="en-US" sz="2000" dirty="0"/>
              <a:t>Result: Yes: 153, No: 5, Abstain: 23 (Motion passes)</a:t>
            </a:r>
          </a:p>
          <a:p>
            <a:r>
              <a:rPr lang="en-US" sz="2000" dirty="0"/>
              <a:t>[UHR SG: Moved: Rolf de </a:t>
            </a:r>
            <a:r>
              <a:rPr lang="en-US" sz="2000" dirty="0" err="1"/>
              <a:t>Vegt</a:t>
            </a:r>
            <a:r>
              <a:rPr lang="en-GB" sz="2000" dirty="0"/>
              <a:t>, 2</a:t>
            </a:r>
            <a:r>
              <a:rPr lang="en-GB" sz="2000" baseline="30000" dirty="0"/>
              <a:t>nd</a:t>
            </a:r>
            <a:r>
              <a:rPr lang="en-GB" sz="2000" dirty="0"/>
              <a:t>: Akira Kishida, </a:t>
            </a:r>
            <a:r>
              <a:rPr lang="en-US" sz="2000" dirty="0"/>
              <a:t>Result: 168/9/18]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9994E4-5BFA-4B6A-9D45-0AE1EF202C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CA3664-C382-4611-8574-44FF980160CE}"/>
              </a:ext>
            </a:extLst>
          </p:cNvPr>
          <p:cNvSpPr>
            <a:spLocks noGrp="1"/>
          </p:cNvSpPr>
          <p:nvPr>
            <p:ph type="ftr" idx="14"/>
          </p:nvPr>
        </p:nvSpPr>
        <p:spPr>
          <a:xfrm>
            <a:off x="7143757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  <p:sp>
        <p:nvSpPr>
          <p:cNvPr id="7" name="Date Placeholder 5">
            <a:extLst>
              <a:ext uri="{FF2B5EF4-FFF2-40B4-BE49-F238E27FC236}">
                <a16:creationId xmlns:a16="http://schemas.microsoft.com/office/drawing/2014/main" id="{1CCDCC1A-F312-46EC-80D7-91AF8FBB11EE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230348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4142" y="3200400"/>
            <a:ext cx="10363200" cy="1362075"/>
          </a:xfrm>
        </p:spPr>
        <p:txBody>
          <a:bodyPr/>
          <a:lstStyle/>
          <a:p>
            <a:pPr algn="ctr"/>
            <a:r>
              <a:rPr lang="en-US" dirty="0"/>
              <a:t>FRIDAY (July 14)</a:t>
            </a:r>
            <a:br>
              <a:rPr lang="en-US" dirty="0"/>
            </a:b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7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0BE55B-3704-4B14-BBE3-5DAA53BB4213}"/>
              </a:ext>
            </a:extLst>
          </p:cNvPr>
          <p:cNvSpPr>
            <a:spLocks noGrp="1"/>
          </p:cNvSpPr>
          <p:nvPr>
            <p:ph type="ftr" idx="11"/>
          </p:nvPr>
        </p:nvSpPr>
        <p:spPr>
          <a:xfrm>
            <a:off x="7162800" y="6475414"/>
            <a:ext cx="4246027" cy="180975"/>
          </a:xfrm>
        </p:spPr>
        <p:txBody>
          <a:bodyPr/>
          <a:lstStyle/>
          <a:p>
            <a:r>
              <a:rPr lang="en-GB" dirty="0"/>
              <a:t>Stephen McCann, Huawei</a:t>
            </a:r>
          </a:p>
        </p:txBody>
      </p:sp>
    </p:spTree>
    <p:extLst>
      <p:ext uri="{BB962C8B-B14F-4D97-AF65-F5344CB8AC3E}">
        <p14:creationId xmlns:p14="http://schemas.microsoft.com/office/powerpoint/2010/main" val="9471736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E6C3BA-701A-C0AE-916F-E07BBF0712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Poll:  September – Atlanta Interim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5CC28A-A341-FE36-4528-7717D6B507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00050" lvl="1" indent="0">
              <a:buNone/>
            </a:pPr>
            <a:r>
              <a:rPr lang="en-US" sz="2000" b="1" dirty="0"/>
              <a:t>1. If the 2023 </a:t>
            </a:r>
            <a:r>
              <a:rPr lang="en-US" b="1" dirty="0"/>
              <a:t>September</a:t>
            </a:r>
            <a:r>
              <a:rPr lang="en-US" sz="2000" b="1" dirty="0"/>
              <a:t> 802 Wireless </a:t>
            </a:r>
            <a:r>
              <a:rPr lang="en-US" b="1" dirty="0"/>
              <a:t>Interim </a:t>
            </a:r>
            <a:r>
              <a:rPr lang="en-US" sz="2000" b="1" dirty="0"/>
              <a:t>Session were held at the </a:t>
            </a:r>
            <a:r>
              <a:rPr lang="en-US" b="1" dirty="0"/>
              <a:t>Grand Hyatt,</a:t>
            </a:r>
            <a:r>
              <a:rPr lang="en-US" sz="2000" b="1" dirty="0"/>
              <a:t> Buckhead, Atlanta, as an in-person only session, would you attend?</a:t>
            </a:r>
          </a:p>
          <a:p>
            <a:pPr lvl="2"/>
            <a:r>
              <a:rPr lang="en-US" sz="2000" b="1" dirty="0"/>
              <a:t>Yes – </a:t>
            </a:r>
          </a:p>
          <a:p>
            <a:pPr lvl="2"/>
            <a:r>
              <a:rPr lang="en-US" sz="2000" b="1" dirty="0"/>
              <a:t>No – </a:t>
            </a:r>
          </a:p>
          <a:p>
            <a:pPr lvl="2"/>
            <a:r>
              <a:rPr lang="en-US" sz="2000" b="1" dirty="0"/>
              <a:t>Abstain – </a:t>
            </a:r>
          </a:p>
          <a:p>
            <a:pPr lvl="2"/>
            <a:endParaRPr lang="en-US" sz="2000" b="1" dirty="0"/>
          </a:p>
          <a:p>
            <a:pPr marL="457200" lvl="1" indent="0">
              <a:buNone/>
            </a:pPr>
            <a:r>
              <a:rPr lang="en-US" sz="2000" b="1" dirty="0"/>
              <a:t>2. If the 2023 </a:t>
            </a:r>
            <a:r>
              <a:rPr lang="en-US" b="1" dirty="0"/>
              <a:t>September</a:t>
            </a:r>
            <a:r>
              <a:rPr lang="en-US" sz="2000" b="1" dirty="0"/>
              <a:t> 802 Wireless </a:t>
            </a:r>
            <a:r>
              <a:rPr lang="en-US" b="1" dirty="0"/>
              <a:t>Interim </a:t>
            </a:r>
            <a:r>
              <a:rPr lang="en-US" sz="2000" b="1" dirty="0"/>
              <a:t>Session were held at the </a:t>
            </a:r>
            <a:r>
              <a:rPr lang="en-US" b="1" dirty="0"/>
              <a:t>Grand Hyatt</a:t>
            </a:r>
            <a:r>
              <a:rPr lang="en-US" sz="2000" b="1" dirty="0"/>
              <a:t>, Buckhead, Atlanta, as mixed-mode session, will you attend:</a:t>
            </a:r>
          </a:p>
          <a:p>
            <a:pPr lvl="2"/>
            <a:r>
              <a:rPr lang="en-US" sz="2000" b="1" dirty="0"/>
              <a:t>Attend In-person - </a:t>
            </a:r>
          </a:p>
          <a:p>
            <a:pPr lvl="2"/>
            <a:r>
              <a:rPr lang="en-US" sz="2000" b="1" dirty="0"/>
              <a:t>Attend Virtually (remotely) - </a:t>
            </a:r>
          </a:p>
          <a:p>
            <a:pPr lvl="2"/>
            <a:r>
              <a:rPr lang="en-US" sz="2000" b="1" dirty="0"/>
              <a:t>Will not attend plenary - 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C375F8-B52A-36D5-87EC-8A2A754EAF03}"/>
              </a:ext>
            </a:extLst>
          </p:cNvPr>
          <p:cNvSpPr>
            <a:spLocks noGrp="1"/>
          </p:cNvSpPr>
          <p:nvPr>
            <p:ph type="dt" idx="10"/>
          </p:nvPr>
        </p:nvSpPr>
        <p:spPr bwMode="auto">
          <a:xfrm>
            <a:off x="929218" y="333375"/>
            <a:ext cx="24997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2pPr>
            <a:lvl3pPr marL="11430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3pPr>
            <a:lvl4pPr marL="16002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4pPr>
            <a:lvl5pPr marL="20574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9pPr>
          </a:lstStyle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dirty="0"/>
              <a:t>July 2023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C43A64-ACDC-5D4A-D3DB-A7CBD672928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Slide </a:t>
            </a:r>
            <a:fld id="{440F5867-744E-4AA6-B0ED-4C44D2DFBB7B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pPr marL="0" marR="0" lvl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t>8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0C33668C-EA29-69EA-043E-D519D0F234EB}"/>
              </a:ext>
            </a:extLst>
          </p:cNvPr>
          <p:cNvSpPr>
            <a:spLocks noGrp="1"/>
          </p:cNvSpPr>
          <p:nvPr>
            <p:ph type="ftr" idx="11"/>
          </p:nvPr>
        </p:nvSpPr>
        <p:spPr bwMode="auto">
          <a:xfrm>
            <a:off x="7133167" y="6566694"/>
            <a:ext cx="4246033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defRPr sz="1200" kern="12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2pPr>
            <a:lvl3pPr marL="11430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3pPr>
            <a:lvl4pPr marL="16002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4pPr>
            <a:lvl5pPr marL="20574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9pPr>
          </a:lstStyle>
          <a:p>
            <a:r>
              <a:rPr lang="en-GB"/>
              <a:t>Stephen McCann, Huawei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143096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E6C3BA-701A-C0AE-916F-E07BBF0712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Poll:  November – Honolulu Plenary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E5CC28A-A341-FE36-4528-7717D6B507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00050" lvl="1" indent="0">
              <a:buNone/>
            </a:pPr>
            <a:r>
              <a:rPr lang="en-US" sz="2000" b="1" dirty="0"/>
              <a:t>1. If the 2023 </a:t>
            </a:r>
            <a:r>
              <a:rPr lang="en-US" b="1" dirty="0"/>
              <a:t>November</a:t>
            </a:r>
            <a:r>
              <a:rPr lang="en-US" sz="2000" b="1" dirty="0"/>
              <a:t> 802 Wireless Plenary</a:t>
            </a:r>
            <a:r>
              <a:rPr lang="en-US" b="1" dirty="0"/>
              <a:t> </a:t>
            </a:r>
            <a:r>
              <a:rPr lang="en-US" sz="2000" b="1" dirty="0"/>
              <a:t>Session were held at the Hawaiian Village, Honolulu as an in-person only session, would you attend?</a:t>
            </a:r>
          </a:p>
          <a:p>
            <a:pPr lvl="2"/>
            <a:r>
              <a:rPr lang="en-US" sz="2000" b="1" dirty="0"/>
              <a:t>Yes – </a:t>
            </a:r>
          </a:p>
          <a:p>
            <a:pPr lvl="2"/>
            <a:r>
              <a:rPr lang="en-US" sz="2000" b="1" dirty="0"/>
              <a:t>No – </a:t>
            </a:r>
          </a:p>
          <a:p>
            <a:pPr lvl="2"/>
            <a:r>
              <a:rPr lang="en-US" sz="2000" b="1" dirty="0"/>
              <a:t>Abstain – </a:t>
            </a:r>
          </a:p>
          <a:p>
            <a:pPr lvl="2"/>
            <a:endParaRPr lang="en-US" sz="2000" b="1" dirty="0"/>
          </a:p>
          <a:p>
            <a:pPr marL="457200" lvl="1" indent="0">
              <a:buNone/>
            </a:pPr>
            <a:r>
              <a:rPr lang="en-US" sz="2000" b="1" dirty="0"/>
              <a:t>2. If the 2023 </a:t>
            </a:r>
            <a:r>
              <a:rPr lang="en-US" b="1" dirty="0"/>
              <a:t>November</a:t>
            </a:r>
            <a:r>
              <a:rPr lang="en-US" sz="2000" b="1" dirty="0"/>
              <a:t> 802 Wireless Plenary</a:t>
            </a:r>
            <a:r>
              <a:rPr lang="en-US" b="1" dirty="0"/>
              <a:t> </a:t>
            </a:r>
            <a:r>
              <a:rPr lang="en-US" sz="2000" b="1" dirty="0"/>
              <a:t>Session were held at the Hawaiian Village, Honolulu, as mixed-mode session, will you attend:</a:t>
            </a:r>
          </a:p>
          <a:p>
            <a:pPr lvl="2"/>
            <a:r>
              <a:rPr lang="en-US" sz="2000" b="1" dirty="0"/>
              <a:t>Attend In-person - </a:t>
            </a:r>
          </a:p>
          <a:p>
            <a:pPr lvl="2"/>
            <a:r>
              <a:rPr lang="en-US" sz="2000" b="1" dirty="0"/>
              <a:t>Attend Virtually (remotely) - </a:t>
            </a:r>
          </a:p>
          <a:p>
            <a:pPr lvl="2"/>
            <a:r>
              <a:rPr lang="en-US" sz="2000" b="1" dirty="0"/>
              <a:t>Will not attend plenary - </a:t>
            </a:r>
          </a:p>
          <a:p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C375F8-B52A-36D5-87EC-8A2A754EAF03}"/>
              </a:ext>
            </a:extLst>
          </p:cNvPr>
          <p:cNvSpPr>
            <a:spLocks noGrp="1"/>
          </p:cNvSpPr>
          <p:nvPr>
            <p:ph type="dt" idx="10"/>
          </p:nvPr>
        </p:nvSpPr>
        <p:spPr bwMode="auto">
          <a:xfrm>
            <a:off x="929218" y="333375"/>
            <a:ext cx="24997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2pPr>
            <a:lvl3pPr marL="11430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3pPr>
            <a:lvl4pPr marL="16002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4pPr>
            <a:lvl5pPr marL="20574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9pPr>
          </a:lstStyle>
          <a:p>
            <a:pPr marL="0" marR="0" lvl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lang="en-US" dirty="0"/>
              <a:t>July 2023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1C43A64-ACDC-5D4A-D3DB-A7CBD672928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pPr marL="0" marR="0" lvl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200" b="0" i="0" u="none" strike="noStrike" kern="120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t>Slide </a:t>
            </a:r>
            <a:fld id="{440F5867-744E-4AA6-B0ED-4C44D2DFBB7B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</a:rPr>
              <a:pPr marL="0" marR="0" lvl="0" indent="0" algn="ctr" defTabSz="449263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>
                  <a:srgbClr val="000000"/>
                </a:buClr>
                <a:buSzPct val="100000"/>
                <a:buFont typeface="Times New Roman" pitchFamily="16" charset="0"/>
                <a:buNone/>
                <a:tabLst>
                  <a:tab pos="0" algn="l"/>
                  <a:tab pos="914400" algn="l"/>
                  <a:tab pos="1828800" algn="l"/>
                  <a:tab pos="2743200" algn="l"/>
                  <a:tab pos="3657600" algn="l"/>
                  <a:tab pos="4572000" algn="l"/>
                  <a:tab pos="5486400" algn="l"/>
                  <a:tab pos="6400800" algn="l"/>
                  <a:tab pos="7315200" algn="l"/>
                  <a:tab pos="8229600" algn="l"/>
                  <a:tab pos="9144000" algn="l"/>
                  <a:tab pos="10058400" algn="l"/>
                </a:tabLst>
                <a:defRPr/>
              </a:pPr>
              <a:t>9</a:t>
            </a:fld>
            <a:endParaRPr kumimoji="0" lang="en-GB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</a:endParaRPr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0C33668C-EA29-69EA-043E-D519D0F234EB}"/>
              </a:ext>
            </a:extLst>
          </p:cNvPr>
          <p:cNvSpPr>
            <a:spLocks noGrp="1"/>
          </p:cNvSpPr>
          <p:nvPr>
            <p:ph type="ftr" idx="11"/>
          </p:nvPr>
        </p:nvSpPr>
        <p:spPr bwMode="auto">
          <a:xfrm>
            <a:off x="7133167" y="6566694"/>
            <a:ext cx="4246033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8" charset="0"/>
              <a:buNone/>
              <a:defRPr sz="1200" kern="1200">
                <a:solidFill>
                  <a:srgbClr val="000000"/>
                </a:solidFill>
                <a:latin typeface="Times New Roman" pitchFamily="18" charset="0"/>
                <a:ea typeface="Arial Unicode MS" pitchFamily="34" charset="-128"/>
                <a:cs typeface="Arial Unicode MS" pitchFamily="34" charset="-128"/>
              </a:defRPr>
            </a:lvl1pPr>
            <a:lvl2pPr marL="742950" indent="-28575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2pPr>
            <a:lvl3pPr marL="11430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3pPr>
            <a:lvl4pPr marL="16002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4pPr>
            <a:lvl5pPr marL="2057400" indent="-228600" algn="l" defTabSz="449263" rtl="0" fontAlgn="base">
              <a:spcBef>
                <a:spcPct val="0"/>
              </a:spcBef>
              <a:spcAft>
                <a:spcPct val="0"/>
              </a:spcAft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8" charset="0"/>
                <a:ea typeface="MS Gothic"/>
                <a:cs typeface="MS Gothic"/>
              </a:defRPr>
            </a:lvl9pPr>
          </a:lstStyle>
          <a:p>
            <a:r>
              <a:rPr lang="en-GB"/>
              <a:t>Stephen McCann, Huawei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686831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lace presentation subject title text here].potx" id="{9F2EEA62-9711-4D79-A2F1-C9EE3C92C099}" vid="{BDB7B821-D8C8-422B-824F-241F074B2013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802.11 template widescreen</Template>
  <TotalTime>87</TotalTime>
  <Words>661</Words>
  <Application>Microsoft Office PowerPoint</Application>
  <PresentationFormat>Widescreen</PresentationFormat>
  <Paragraphs>101</Paragraphs>
  <Slides>10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MS Gothic</vt:lpstr>
      <vt:lpstr>Arial Unicode MS</vt:lpstr>
      <vt:lpstr>Times New Roman</vt:lpstr>
      <vt:lpstr>Office Theme</vt:lpstr>
      <vt:lpstr>Document</vt:lpstr>
      <vt:lpstr>802.11 July 2023 WG Motions</vt:lpstr>
      <vt:lpstr>Abstract</vt:lpstr>
      <vt:lpstr>WEDNESDAY (July 12) </vt:lpstr>
      <vt:lpstr>Motion 1: IEEE 802.11 COR2  PAR</vt:lpstr>
      <vt:lpstr>Motion 2: P802.11bn PAR approval</vt:lpstr>
      <vt:lpstr>Motion 3: P802.11bn CSD approval</vt:lpstr>
      <vt:lpstr>FRIDAY (July 14) </vt:lpstr>
      <vt:lpstr>Straw Poll:  September – Atlanta Interim</vt:lpstr>
      <vt:lpstr>Straw Poll:  November – Honolulu Plenary</vt:lpstr>
      <vt:lpstr>EC Motions </vt:lpstr>
    </vt:vector>
  </TitlesOfParts>
  <Company>Huawei Technologies Co., Ltd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802.11 November 2022 WG Motions</dc:title>
  <dc:creator>Stephen McCann</dc:creator>
  <cp:keywords>11-22-1678r4</cp:keywords>
  <cp:lastModifiedBy>Stephen McCann</cp:lastModifiedBy>
  <cp:revision>1600</cp:revision>
  <cp:lastPrinted>1601-01-01T00:00:00Z</cp:lastPrinted>
  <dcterms:created xsi:type="dcterms:W3CDTF">2018-05-10T16:45:22Z</dcterms:created>
  <dcterms:modified xsi:type="dcterms:W3CDTF">2023-07-12T12:44:31Z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5026e841-fe76-4a06-a762-5d3aa4a6033b</vt:lpwstr>
  </property>
  <property fmtid="{D5CDD505-2E9C-101B-9397-08002B2CF9AE}" pid="3" name="CTP_TimeStamp">
    <vt:lpwstr>2020-01-17 18:33:44Z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  <property fmtid="{D5CDD505-2E9C-101B-9397-08002B2CF9AE}" pid="8" name="_readonly">
    <vt:lpwstr/>
  </property>
  <property fmtid="{D5CDD505-2E9C-101B-9397-08002B2CF9AE}" pid="9" name="_change">
    <vt:lpwstr/>
  </property>
  <property fmtid="{D5CDD505-2E9C-101B-9397-08002B2CF9AE}" pid="10" name="_full-control">
    <vt:lpwstr/>
  </property>
  <property fmtid="{D5CDD505-2E9C-101B-9397-08002B2CF9AE}" pid="11" name="sflag">
    <vt:lpwstr>1668732051</vt:lpwstr>
  </property>
</Properties>
</file>