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1040" r:id="rId3"/>
    <p:sldId id="649" r:id="rId4"/>
    <p:sldId id="1045" r:id="rId5"/>
    <p:sldId id="1034" r:id="rId6"/>
    <p:sldId id="615" r:id="rId7"/>
    <p:sldId id="1044" r:id="rId8"/>
    <p:sldId id="543" r:id="rId9"/>
    <p:sldId id="640" r:id="rId10"/>
    <p:sldId id="1043" r:id="rId11"/>
    <p:sldId id="653" r:id="rId12"/>
    <p:sldId id="633" r:id="rId13"/>
    <p:sldId id="63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1" d="100"/>
          <a:sy n="91" d="100"/>
        </p:scale>
        <p:origin x="96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0-0uhr-uhr-proposed-par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079-05-0uhr-uhr-draft-proposed-csd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TGbe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742121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MAC (mixed mode) ad-hoc meeting on July 6-8, 2023, in Berlin, Germany, for the purpose of </a:t>
            </a:r>
            <a:r>
              <a:rPr lang="en-US" dirty="0" err="1"/>
              <a:t>TGbe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on behalf of </a:t>
            </a:r>
            <a:r>
              <a:rPr lang="en-US" dirty="0" err="1"/>
              <a:t>TGbe</a:t>
            </a:r>
            <a:r>
              <a:rPr lang="en-US" dirty="0"/>
              <a:t> by Alfred Asterjadhi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Po-Kai Huang, 2nd: </a:t>
            </a:r>
            <a:r>
              <a:rPr lang="en-US" dirty="0" err="1"/>
              <a:t>Hongyuan</a:t>
            </a:r>
            <a:r>
              <a:rPr lang="en-US" dirty="0"/>
              <a:t> Zhang,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927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TGbf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791332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TGbf</a:t>
            </a:r>
            <a:r>
              <a:rPr lang="en-US" dirty="0"/>
              <a:t> ad-hoc meeting on July 6, 7, 8, 2023, in the Ericsson Office, Lund, Sweden for the purpose of </a:t>
            </a:r>
            <a:r>
              <a:rPr lang="en-US" dirty="0" err="1"/>
              <a:t>TGbf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r>
              <a:rPr lang="en-US" dirty="0"/>
              <a:t>Moved by Tony Han Xiao on behalf of </a:t>
            </a:r>
            <a:r>
              <a:rPr lang="en-US" dirty="0" err="1"/>
              <a:t>TGbf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: </a:t>
            </a:r>
            <a:r>
              <a:rPr lang="pt-BR" dirty="0"/>
              <a:t>Moved:  Claudio da Silva, 2nd: Rui Du, Result: Unanimous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P802.11bn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P802.11bn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https://mentor.ieee.org/802.11/dcn/23/11-23-0480-00-0uhr-uhr-proposed-par.pdf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https://mentor.ieee.org/802.11/dcn/23/11-23-0079-05-0uhr-uhr-draft-proposed-csd.docx</a:t>
            </a:r>
            <a:r>
              <a:rPr lang="en-US" sz="2000" dirty="0">
                <a:solidFill>
                  <a:schemeClr val="tx1"/>
                </a:solidFill>
              </a:rPr>
              <a:t> 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s-ES" sz="2000" dirty="0"/>
              <a:t>In WG11, PAR (y/n/a):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r>
              <a:rPr lang="es-ES" sz="2000" dirty="0"/>
              <a:t>; CSD (y/n/a):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r>
              <a:rPr lang="es-ES" sz="2000" dirty="0"/>
              <a:t>, </a:t>
            </a:r>
            <a:r>
              <a:rPr lang="es-ES" sz="2000" dirty="0" err="1"/>
              <a:t>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xx, Second: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  <a:p>
            <a:r>
              <a:rPr lang="en-US" sz="2000" dirty="0"/>
              <a:t>[UHR SG: Moved: xxx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xxx</a:t>
            </a:r>
            <a:r>
              <a:rPr lang="en-GB" sz="2000" b="1" dirty="0"/>
              <a:t>, </a:t>
            </a:r>
            <a:r>
              <a:rPr lang="en-US" sz="2000" dirty="0"/>
              <a:t>Result: x/y/z]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  <a:p>
            <a:r>
              <a:rPr lang="en-US" sz="2000" dirty="0"/>
              <a:t>[UHR SG: Moved: xxx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xxx, </a:t>
            </a:r>
            <a:r>
              <a:rPr lang="en-US" sz="2000" dirty="0"/>
              <a:t>Result: x/y/z]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Approve P802.11REVme D3.0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making P802.11REVme D3.0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on behalf of </a:t>
            </a:r>
            <a:r>
              <a:rPr lang="en-US" dirty="0" err="1"/>
              <a:t>TGme</a:t>
            </a:r>
            <a:r>
              <a:rPr lang="en-US" dirty="0"/>
              <a:t> by Mike Montemurro, Second: Stuart Kerry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64, No: 0, Abstain: 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</TotalTime>
  <Words>939</Words>
  <Application>Microsoft Office PowerPoint</Application>
  <PresentationFormat>Widescreen</PresentationFormat>
  <Paragraphs>146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MS Gothic</vt:lpstr>
      <vt:lpstr>Arial Unicode MS</vt:lpstr>
      <vt:lpstr>Times New Roman</vt:lpstr>
      <vt:lpstr>Office Theme</vt:lpstr>
      <vt:lpstr>Document</vt:lpstr>
      <vt:lpstr>802.11 July 2023 WG Motions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Motion 8: Approve P802.11REVme D3.0 for sale</vt:lpstr>
      <vt:lpstr>Motion 9: TGbe ad-hoc</vt:lpstr>
      <vt:lpstr>Motion 10: TGbf ad-hoc</vt:lpstr>
      <vt:lpstr>EC Motions </vt:lpstr>
      <vt:lpstr>5.xxx: P802.11bn PAR/CSD approval motion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1592</cp:revision>
  <cp:lastPrinted>1601-01-01T00:00:00Z</cp:lastPrinted>
  <dcterms:created xsi:type="dcterms:W3CDTF">2018-05-10T16:45:22Z</dcterms:created>
  <dcterms:modified xsi:type="dcterms:W3CDTF">2023-07-12T11:27:57Z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