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101" y="1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6/ec-16-0170-03-00EC-802-ec-motion-templat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tandards.ieee.org/about/sasb/revcom/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July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2023-07-10</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July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July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2023</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2023</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July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2023</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July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July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July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July 2023</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July 2023</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t>https://mentor.ieee.org/802.11/dcn/22/11-22-1967</a:t>
            </a:r>
            <a:r>
              <a:rPr lang="en-GB" dirty="0"/>
              <a:t> </a:t>
            </a:r>
          </a:p>
          <a:p>
            <a:pPr lvl="1"/>
            <a:r>
              <a:rPr lang="en-GB" dirty="0"/>
              <a:t>EC Motion templates: </a:t>
            </a:r>
            <a:r>
              <a:rPr lang="en-GB" u="sng" dirty="0">
                <a:hlinkClick r:id="rId3"/>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4"/>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2023</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July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3328</TotalTime>
  <Words>3710</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July 2023</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105</cp:revision>
  <cp:lastPrinted>1601-01-01T00:00:00Z</cp:lastPrinted>
  <dcterms:created xsi:type="dcterms:W3CDTF">2018-05-05T22:00:08Z</dcterms:created>
  <dcterms:modified xsi:type="dcterms:W3CDTF">2023-07-09T10:19:43Z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