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522" r:id="rId24"/>
    <p:sldId id="515" r:id="rId25"/>
    <p:sldId id="516" r:id="rId26"/>
    <p:sldId id="2382" r:id="rId27"/>
    <p:sldId id="2380" r:id="rId28"/>
    <p:sldId id="2378" r:id="rId29"/>
    <p:sldId id="356" r:id="rId30"/>
    <p:sldId id="2383" r:id="rId31"/>
    <p:sldId id="2384" r:id="rId32"/>
    <p:sldId id="2376" r:id="rId33"/>
    <p:sldId id="2377"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A0560B-3DC9-4169-A010-31DCFE75D814}" v="2" dt="2023-07-13T13:40:48.7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CA0560B-3DC9-4169-A010-31DCFE75D814}"/>
    <pc:docChg chg="addSld modSld modMainMaster">
      <pc:chgData name="Cariou, Laurent" userId="4453f93f-2ed2-46e8-bb8c-3237fbfdd40b" providerId="ADAL" clId="{0CA0560B-3DC9-4169-A010-31DCFE75D814}" dt="2023-07-13T13:40:55.488" v="52" actId="6549"/>
      <pc:docMkLst>
        <pc:docMk/>
      </pc:docMkLst>
      <pc:sldChg chg="modSp mod">
        <pc:chgData name="Cariou, Laurent" userId="4453f93f-2ed2-46e8-bb8c-3237fbfdd40b" providerId="ADAL" clId="{0CA0560B-3DC9-4169-A010-31DCFE75D814}" dt="2023-07-13T13:21:59.594" v="8" actId="20577"/>
        <pc:sldMkLst>
          <pc:docMk/>
          <pc:sldMk cId="3930036297" sldId="356"/>
        </pc:sldMkLst>
        <pc:spChg chg="mod">
          <ac:chgData name="Cariou, Laurent" userId="4453f93f-2ed2-46e8-bb8c-3237fbfdd40b" providerId="ADAL" clId="{0CA0560B-3DC9-4169-A010-31DCFE75D814}" dt="2023-07-13T13:21:59.594" v="8" actId="20577"/>
          <ac:spMkLst>
            <pc:docMk/>
            <pc:sldMk cId="3930036297" sldId="356"/>
            <ac:spMk id="3" creationId="{DFB0BA47-D7B6-4F95-932E-A7AA615BC440}"/>
          </ac:spMkLst>
        </pc:spChg>
      </pc:sldChg>
      <pc:sldChg chg="modSp mod">
        <pc:chgData name="Cariou, Laurent" userId="4453f93f-2ed2-46e8-bb8c-3237fbfdd40b" providerId="ADAL" clId="{0CA0560B-3DC9-4169-A010-31DCFE75D814}" dt="2023-07-13T13:22:42.315" v="12" actId="1036"/>
        <pc:sldMkLst>
          <pc:docMk/>
          <pc:sldMk cId="1039307943" sldId="2377"/>
        </pc:sldMkLst>
        <pc:spChg chg="mod">
          <ac:chgData name="Cariou, Laurent" userId="4453f93f-2ed2-46e8-bb8c-3237fbfdd40b" providerId="ADAL" clId="{0CA0560B-3DC9-4169-A010-31DCFE75D814}" dt="2023-07-13T13:22:42.315" v="12" actId="1036"/>
          <ac:spMkLst>
            <pc:docMk/>
            <pc:sldMk cId="1039307943" sldId="2377"/>
            <ac:spMk id="3" creationId="{9F9311CF-63D2-BF65-4E05-92889D49049E}"/>
          </ac:spMkLst>
        </pc:spChg>
      </pc:sldChg>
      <pc:sldChg chg="modSp mod">
        <pc:chgData name="Cariou, Laurent" userId="4453f93f-2ed2-46e8-bb8c-3237fbfdd40b" providerId="ADAL" clId="{0CA0560B-3DC9-4169-A010-31DCFE75D814}" dt="2023-07-13T13:21:33.405" v="4" actId="207"/>
        <pc:sldMkLst>
          <pc:docMk/>
          <pc:sldMk cId="4038703499" sldId="2378"/>
        </pc:sldMkLst>
        <pc:spChg chg="mod">
          <ac:chgData name="Cariou, Laurent" userId="4453f93f-2ed2-46e8-bb8c-3237fbfdd40b" providerId="ADAL" clId="{0CA0560B-3DC9-4169-A010-31DCFE75D814}" dt="2023-07-13T13:21:33.405" v="4" actId="207"/>
          <ac:spMkLst>
            <pc:docMk/>
            <pc:sldMk cId="4038703499" sldId="2378"/>
            <ac:spMk id="3" creationId="{977FA593-1C2D-4B4C-B4B8-9841BC70A2D7}"/>
          </ac:spMkLst>
        </pc:spChg>
      </pc:sldChg>
      <pc:sldChg chg="modSp add mod">
        <pc:chgData name="Cariou, Laurent" userId="4453f93f-2ed2-46e8-bb8c-3237fbfdd40b" providerId="ADAL" clId="{0CA0560B-3DC9-4169-A010-31DCFE75D814}" dt="2023-07-13T13:40:55.488" v="52" actId="6549"/>
        <pc:sldMkLst>
          <pc:docMk/>
          <pc:sldMk cId="3446638230" sldId="2383"/>
        </pc:sldMkLst>
        <pc:spChg chg="mod">
          <ac:chgData name="Cariou, Laurent" userId="4453f93f-2ed2-46e8-bb8c-3237fbfdd40b" providerId="ADAL" clId="{0CA0560B-3DC9-4169-A010-31DCFE75D814}" dt="2023-07-13T13:40:55.488" v="52" actId="6549"/>
          <ac:spMkLst>
            <pc:docMk/>
            <pc:sldMk cId="3446638230" sldId="2383"/>
            <ac:spMk id="3" creationId="{25AADECC-C5A7-4644-B4A6-500CB4E2C0CA}"/>
          </ac:spMkLst>
        </pc:spChg>
      </pc:sldChg>
      <pc:sldChg chg="modSp add mod">
        <pc:chgData name="Cariou, Laurent" userId="4453f93f-2ed2-46e8-bb8c-3237fbfdd40b" providerId="ADAL" clId="{0CA0560B-3DC9-4169-A010-31DCFE75D814}" dt="2023-07-13T13:28:22.207" v="39" actId="20577"/>
        <pc:sldMkLst>
          <pc:docMk/>
          <pc:sldMk cId="4253542444" sldId="2384"/>
        </pc:sldMkLst>
        <pc:spChg chg="mod">
          <ac:chgData name="Cariou, Laurent" userId="4453f93f-2ed2-46e8-bb8c-3237fbfdd40b" providerId="ADAL" clId="{0CA0560B-3DC9-4169-A010-31DCFE75D814}" dt="2023-07-13T13:28:22.207" v="39" actId="20577"/>
          <ac:spMkLst>
            <pc:docMk/>
            <pc:sldMk cId="4253542444" sldId="2384"/>
            <ac:spMk id="3" creationId="{7EE76AE0-F694-B44F-A423-CEC4B19245E3}"/>
          </ac:spMkLst>
        </pc:spChg>
      </pc:sldChg>
      <pc:sldMasterChg chg="modSp mod">
        <pc:chgData name="Cariou, Laurent" userId="4453f93f-2ed2-46e8-bb8c-3237fbfdd40b" providerId="ADAL" clId="{0CA0560B-3DC9-4169-A010-31DCFE75D814}" dt="2023-07-13T13:20:55.069" v="0" actId="20577"/>
        <pc:sldMasterMkLst>
          <pc:docMk/>
          <pc:sldMasterMk cId="0" sldId="2147483648"/>
        </pc:sldMasterMkLst>
        <pc:spChg chg="mod">
          <ac:chgData name="Cariou, Laurent" userId="4453f93f-2ed2-46e8-bb8c-3237fbfdd40b" providerId="ADAL" clId="{0CA0560B-3DC9-4169-A010-31DCFE75D814}" dt="2023-07-13T13:20:55.069"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166-03-0uhr-uhr-par-and-csd-comment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252-04-0uhr-802-11bn-revised-pa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0079-09-0uhr-uhr-draft-proposed-csd.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254-01-0uhr-draft-liaison-response-to-wfa-re-energy-efficiency.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0079-09-0uhr-uhr-draft-proposed-csd.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0962r0	UHR </a:t>
            </a:r>
            <a:r>
              <a:rPr lang="en-US" sz="1200" dirty="0">
                <a:effectLst/>
                <a:ea typeface="Times New Roman" panose="02020603050405020304" pitchFamily="18" charset="0"/>
                <a:cs typeface="Times New Roman" panose="02020603050405020304" pitchFamily="18" charset="0"/>
              </a:rPr>
              <a:t>secondary channel access evaluation, Dibakar Das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0936r0	Medium efficient scheduled channel access, Dmitry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Calibri" panose="020F0502020204030204" pitchFamily="34" charset="0"/>
              </a:rPr>
              <a:t>1023r0	Coordinated Spatial Reuse in a 4 AP Topology, Gary Anwyl</a:t>
            </a: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1037r0	Performance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of Coordinated Spatial Reuse, Kanke (QC)	- PM2/3</a:t>
            </a:r>
          </a:p>
          <a:p>
            <a:pPr marL="0" marR="0">
              <a:lnSpc>
                <a:spcPct val="107000"/>
              </a:lnSpc>
              <a:spcBef>
                <a:spcPts val="0"/>
              </a:spcBef>
              <a:spcAft>
                <a:spcPts val="0"/>
              </a:spcAft>
            </a:pPr>
            <a:r>
              <a:rPr lang="en-US" sz="1200" dirty="0">
                <a:effectLst/>
                <a:ea typeface="Calibri" panose="020F0502020204030204" pitchFamily="34" charset="0"/>
                <a:cs typeface="Times New Roman" panose="02020603050405020304" pitchFamily="18" charset="0"/>
              </a:rPr>
              <a:t>0226r2	Coordination of R-TWT for Multi-AP Deployment, Abdel Karim Ajami</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1159r1	Discussions on CSI capture based positioning enhancement, </a:t>
            </a:r>
            <a:r>
              <a:rPr lang="en-US" sz="1200" dirty="0" err="1">
                <a:effectLst/>
                <a:latin typeface="+mj-lt"/>
                <a:ea typeface="Calibri" panose="020F0502020204030204" pitchFamily="34" charset="0"/>
                <a:cs typeface="Times New Roman" panose="02020603050405020304" pitchFamily="18" charset="0"/>
              </a:rPr>
              <a:t>Xiaokun</a:t>
            </a:r>
            <a:r>
              <a:rPr lang="en-US" sz="1200" dirty="0">
                <a:effectLst/>
                <a:latin typeface="+mj-lt"/>
                <a:ea typeface="Calibri" panose="020F0502020204030204" pitchFamily="34" charset="0"/>
                <a:cs typeface="Times New Roman" panose="02020603050405020304" pitchFamily="18" charset="0"/>
              </a:rPr>
              <a:t> 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1102r0	Security enhancement follow up, Liwen Chu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1103r0	In-device interference discussion, Liwen Chu</a:t>
            </a:r>
          </a:p>
          <a:p>
            <a:pPr marL="0" marR="0">
              <a:lnSpc>
                <a:spcPct val="107000"/>
              </a:lnSpc>
              <a:spcBef>
                <a:spcPts val="0"/>
              </a:spcBef>
              <a:spcAft>
                <a:spcPts val="0"/>
              </a:spcAft>
            </a:pPr>
            <a:r>
              <a:rPr lang="en-US" sz="1200" dirty="0">
                <a:latin typeface="+mj-lt"/>
                <a:ea typeface="Calibri" panose="020F0502020204030204" pitchFamily="34" charset="0"/>
                <a:cs typeface="Times New Roman" panose="02020603050405020304" pitchFamily="18" charset="0"/>
              </a:rPr>
              <a:t>1242r0	Considerations on Inter-PPDU based Preemption Scheme, </a:t>
            </a:r>
            <a:r>
              <a:rPr lang="en-US" sz="1200" dirty="0" err="1">
                <a:latin typeface="+mj-lt"/>
                <a:ea typeface="Calibri" panose="020F0502020204030204" pitchFamily="34" charset="0"/>
                <a:cs typeface="Times New Roman" panose="02020603050405020304" pitchFamily="18" charset="0"/>
              </a:rPr>
              <a:t>Juseong</a:t>
            </a:r>
            <a:r>
              <a:rPr lang="en-US" sz="1200" dirty="0">
                <a:latin typeface="+mj-lt"/>
                <a:ea typeface="Calibri" panose="020F0502020204030204" pitchFamily="34" charset="0"/>
                <a:cs typeface="Times New Roman" panose="02020603050405020304" pitchFamily="18" charset="0"/>
              </a:rPr>
              <a:t> Moon</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1288r0	Non-primary Channel Utilization Follow-up, Sindhu Verma</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accent4"/>
                </a:solidFill>
                <a:effectLst/>
                <a:latin typeface="+mj-lt"/>
                <a:ea typeface="Times New Roman" panose="02020603050405020304" pitchFamily="18" charset="0"/>
                <a:cs typeface="Times New Roman" panose="02020603050405020304" pitchFamily="18" charset="0"/>
              </a:rPr>
              <a:t>0739r0	Follow-up on C-TDMA, Yanjun</a:t>
            </a:r>
            <a:endParaRPr lang="en-US" sz="1400" dirty="0">
              <a:solidFill>
                <a:schemeClr val="accent4"/>
              </a:solidFill>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solidFill>
                  <a:schemeClr val="accent4"/>
                </a:solidFill>
                <a:effectLst/>
                <a:latin typeface="+mj-lt"/>
                <a:ea typeface="Times New Roman" panose="02020603050405020304" pitchFamily="18" charset="0"/>
                <a:cs typeface="Times New Roman" panose="02020603050405020304" pitchFamily="18" charset="0"/>
              </a:rPr>
              <a:t>0768r0	Discussion on C-OFDMA operation, </a:t>
            </a:r>
            <a:r>
              <a:rPr lang="en-US" sz="1400" dirty="0" err="1">
                <a:solidFill>
                  <a:schemeClr val="accent4"/>
                </a:solidFill>
                <a:effectLst/>
                <a:latin typeface="+mj-lt"/>
                <a:ea typeface="Times New Roman" panose="02020603050405020304" pitchFamily="18" charset="0"/>
                <a:cs typeface="Times New Roman" panose="02020603050405020304" pitchFamily="18" charset="0"/>
              </a:rPr>
              <a:t>Jinyoung</a:t>
            </a:r>
            <a:r>
              <a:rPr lang="en-US" sz="1400" dirty="0">
                <a:solidFill>
                  <a:schemeClr val="accent4"/>
                </a:solidFill>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solidFill>
                  <a:schemeClr val="accent4"/>
                </a:solidFill>
                <a:effectLst/>
                <a:ea typeface="Calibri" panose="020F0502020204030204" pitchFamily="34" charset="0"/>
              </a:rPr>
              <a:t>1023r0	Coordinated Spatial Reuse in a 4 AP Topology, Gary Anwyl</a:t>
            </a:r>
          </a:p>
          <a:p>
            <a:pPr lvl="1">
              <a:buFont typeface="Arial" panose="020B0604020202020204" pitchFamily="34" charset="0"/>
              <a:buChar char="•"/>
            </a:pPr>
            <a:r>
              <a:rPr lang="en-US" sz="1400" dirty="0">
                <a:solidFill>
                  <a:schemeClr val="accent4"/>
                </a:solidFill>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solidFill>
                  <a:schemeClr val="accent4"/>
                </a:solidFill>
                <a:effectLst/>
                <a:latin typeface="+mj-lt"/>
                <a:ea typeface="Calibri" panose="020F0502020204030204" pitchFamily="34" charset="0"/>
                <a:cs typeface="Times New Roman" panose="02020603050405020304" pitchFamily="18" charset="0"/>
              </a:rPr>
              <a:t>MaxLinear</a:t>
            </a:r>
            <a:r>
              <a:rPr lang="en-US" sz="1400" dirty="0">
                <a:solidFill>
                  <a:schemeClr val="accent4"/>
                </a:solidFill>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Peshal Nayak</a:t>
            </a:r>
          </a:p>
          <a:p>
            <a:r>
              <a:rPr lang="en-US" sz="1800" dirty="0"/>
              <a:t>Discussion: </a:t>
            </a:r>
          </a:p>
          <a:p>
            <a:pPr marL="0" indent="0"/>
            <a:r>
              <a:rPr lang="en-US" sz="1800" dirty="0"/>
              <a:t>Result: approved</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https://mentor.ieee.org/802.11/dcn/23/11-23-1166-03-0uhr-uhr-par-and-csd-comments.pptx</a:t>
            </a:r>
            <a:r>
              <a:rPr lang="en-US" sz="2000" dirty="0"/>
              <a:t> as the response to comments received on the UHR PAR and CSD documents received from IEEE 802.</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Brian Hart </a:t>
            </a:r>
          </a:p>
          <a:p>
            <a:pPr marL="0" indent="0">
              <a:buNone/>
            </a:pPr>
            <a:r>
              <a:rPr lang="en-GB" sz="2000" dirty="0"/>
              <a:t>Result: 172Y, 15N, 25A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23</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17874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11-23/1252r4 &lt;</a:t>
            </a:r>
            <a:r>
              <a:rPr lang="en-GB" sz="2000" dirty="0">
                <a:hlinkClick r:id="rId2"/>
              </a:rPr>
              <a:t>https://mentor.ieee.org/802.11/dcn/23/11-23-1252-04-0uhr-802-11bn-revised-par.docx</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lvl="0" indent="0">
              <a:buNone/>
            </a:pPr>
            <a:r>
              <a:rPr lang="en-GB" sz="2000" dirty="0"/>
              <a:t>Moved: 	Rolf de Vegt			Seconded: 	Brian Hart	</a:t>
            </a:r>
          </a:p>
          <a:p>
            <a:pPr marL="0" lvl="0" indent="0">
              <a:buNone/>
            </a:pPr>
            <a:r>
              <a:rPr lang="en-GB" sz="2000" dirty="0"/>
              <a:t>Result: 175Y, 14N, 18A</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24</a:t>
            </a:fld>
            <a:endParaRPr lang="en-GB" altLang="en-US"/>
          </a:p>
        </p:txBody>
      </p:sp>
      <p:sp>
        <p:nvSpPr>
          <p:cNvPr id="7" name="Footer Placeholder 4">
            <a:extLst>
              <a:ext uri="{FF2B5EF4-FFF2-40B4-BE49-F238E27FC236}">
                <a16:creationId xmlns:a16="http://schemas.microsoft.com/office/drawing/2014/main" id="{7952ED3E-C042-A394-F49D-89AD8FB2B434}"/>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2167891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a:xfrm>
            <a:off x="685800" y="1982787"/>
            <a:ext cx="7770813" cy="4113213"/>
          </a:xfrm>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11-23/0079r9 &lt;</a:t>
            </a:r>
            <a:r>
              <a:rPr lang="en-GB" sz="2000" dirty="0">
                <a:hlinkClick r:id="rId2"/>
              </a:rPr>
              <a:t>https://mentor.ieee.org/802.11/dcn/23/11-23-0079-09-0uhr-uhr-draft-proposed-csd.docx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Akira Kishida</a:t>
            </a:r>
          </a:p>
          <a:p>
            <a:pPr marL="0" indent="0">
              <a:buNone/>
            </a:pPr>
            <a:r>
              <a:rPr lang="en-GB" sz="2000" dirty="0"/>
              <a:t>Result:	168Y, 9N, 18A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25</a:t>
            </a:fld>
            <a:endParaRPr lang="en-GB" altLang="en-US"/>
          </a:p>
        </p:txBody>
      </p:sp>
      <p:sp>
        <p:nvSpPr>
          <p:cNvPr id="7" name="Footer Placeholder 4">
            <a:extLst>
              <a:ext uri="{FF2B5EF4-FFF2-40B4-BE49-F238E27FC236}">
                <a16:creationId xmlns:a16="http://schemas.microsoft.com/office/drawing/2014/main" id="{DBF0B559-6070-B55E-E821-7C0754714709}"/>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582904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Liaison response to WFA re energy efficiency</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the liaison document in </a:t>
            </a:r>
            <a:r>
              <a:rPr lang="en-US" sz="2000" dirty="0">
                <a:hlinkClick r:id="rId2"/>
              </a:rPr>
              <a:t>https://mentor.ieee.org/802.11/dcn/23/11-23-1254-01-0uhr-draft-liaison-response-to-wfa-re-energy-efficiency.docx</a:t>
            </a:r>
            <a:r>
              <a:rPr lang="en-US" sz="2000" dirty="0"/>
              <a:t> to be sent to WFA, granting the WG chair editorial license.</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Jon Rosdahl		Seconded: Rolf de Vegt</a:t>
            </a:r>
          </a:p>
          <a:p>
            <a:pPr marL="0" indent="0">
              <a:buNone/>
            </a:pPr>
            <a:r>
              <a:rPr lang="en-GB" sz="2000" dirty="0"/>
              <a:t>Result: 143Y, 1N, 11A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26</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20197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strike="sng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strike="sng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strike="sng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solidFill>
                  <a:schemeClr val="accent4"/>
                </a:solidFill>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solidFill>
                  <a:schemeClr val="accent4"/>
                </a:solidFill>
                <a:effectLst/>
                <a:latin typeface="+mj-lt"/>
                <a:ea typeface="Calibri" panose="020F0502020204030204" pitchFamily="34" charset="0"/>
                <a:cs typeface="Times New Roman" panose="02020603050405020304" pitchFamily="18" charset="0"/>
              </a:rPr>
              <a:t>MaxLinear</a:t>
            </a:r>
            <a:r>
              <a:rPr lang="en-US" sz="1400" dirty="0">
                <a:solidFill>
                  <a:schemeClr val="accent4"/>
                </a:solidFill>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accent4"/>
                </a:solidFill>
              </a:rPr>
              <a:t>0843r0	Considerations on Dynamic Subchannel Operation, Liuming Lu</a:t>
            </a:r>
          </a:p>
          <a:p>
            <a:pPr lvl="1">
              <a:buFont typeface="Arial" panose="020B0604020202020204" pitchFamily="34" charset="0"/>
              <a:buChar char="•"/>
            </a:pPr>
            <a:r>
              <a:rPr lang="en-GB" sz="1400" dirty="0">
                <a:solidFill>
                  <a:schemeClr val="accent4"/>
                </a:solidFill>
              </a:rPr>
              <a:t>1099r0	Vendor Specific SIG field, Brian Hart (Cisco Systems)</a:t>
            </a:r>
          </a:p>
          <a:p>
            <a:pPr lvl="1">
              <a:buFont typeface="Arial" panose="020B0604020202020204" pitchFamily="34" charset="0"/>
              <a:buChar char="•"/>
            </a:pPr>
            <a:r>
              <a:rPr lang="en-GB" sz="1400" dirty="0">
                <a:solidFill>
                  <a:schemeClr val="accent4"/>
                </a:solidFill>
              </a:rPr>
              <a:t>1100r0	Low Power and Long Range Preamble, Brian Hart (Cisco Systems)</a:t>
            </a:r>
          </a:p>
          <a:p>
            <a:pPr lvl="1">
              <a:buFont typeface="Arial" panose="020B0604020202020204" pitchFamily="34" charset="0"/>
              <a:buChar char="•"/>
            </a:pPr>
            <a:r>
              <a:rPr lang="en-GB" sz="1400" dirty="0">
                <a:solidFill>
                  <a:schemeClr val="accent4"/>
                </a:solidFill>
              </a:rPr>
              <a:t>1115r0	CFO Impact and Pilot Design for </a:t>
            </a:r>
            <a:r>
              <a:rPr lang="en-GB" sz="1400" dirty="0" err="1">
                <a:solidFill>
                  <a:schemeClr val="accent4"/>
                </a:solidFill>
              </a:rPr>
              <a:t>dRU</a:t>
            </a:r>
            <a:r>
              <a:rPr lang="en-GB" sz="1400" dirty="0">
                <a:solidFill>
                  <a:schemeClr val="accent4"/>
                </a:solidFill>
              </a:rPr>
              <a:t>, Eunsung Park, LG Electronics</a:t>
            </a:r>
          </a:p>
          <a:p>
            <a:pPr lvl="1">
              <a:buFont typeface="Arial" panose="020B0604020202020204" pitchFamily="34" charset="0"/>
              <a:buChar char="•"/>
            </a:pPr>
            <a:r>
              <a:rPr lang="en-GB" sz="1400" dirty="0">
                <a:solidFill>
                  <a:schemeClr val="accent4"/>
                </a:solidFill>
              </a:rPr>
              <a:t>1117r0	CFO </a:t>
            </a:r>
            <a:r>
              <a:rPr lang="en-GB" sz="1400" dirty="0" err="1">
                <a:solidFill>
                  <a:schemeClr val="accent4"/>
                </a:solidFill>
              </a:rPr>
              <a:t>dRU</a:t>
            </a:r>
            <a:r>
              <a:rPr lang="en-GB" sz="1400" dirty="0">
                <a:solidFill>
                  <a:schemeClr val="accent4"/>
                </a:solidFill>
              </a:rPr>
              <a:t> </a:t>
            </a:r>
            <a:r>
              <a:rPr lang="en-GB" sz="1400" dirty="0" err="1">
                <a:solidFill>
                  <a:schemeClr val="accent4"/>
                </a:solidFill>
              </a:rPr>
              <a:t>Signaling</a:t>
            </a:r>
            <a:r>
              <a:rPr lang="en-GB" sz="1400" dirty="0">
                <a:solidFill>
                  <a:schemeClr val="accent4"/>
                </a:solidFill>
              </a:rPr>
              <a:t> for UHR, Eunsung Park, LG Electronics</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0936r0	Medium efficient scheduled channel access, Dmitry (Intel)</a:t>
            </a:r>
          </a:p>
          <a:p>
            <a:pPr lvl="1">
              <a:buFont typeface="Arial" panose="020B0604020202020204" pitchFamily="34" charset="0"/>
              <a:buChar char="•"/>
            </a:pPr>
            <a:r>
              <a:rPr lang="en-US" sz="1400" dirty="0">
                <a:solidFill>
                  <a:schemeClr val="accent4"/>
                </a:solidFill>
              </a:rPr>
              <a:t>0799r0	Low latency out-of-order delivery, Yongho Seok</a:t>
            </a:r>
          </a:p>
          <a:p>
            <a:pPr lvl="1">
              <a:buFont typeface="Arial" panose="020B0604020202020204" pitchFamily="34" charset="0"/>
              <a:buChar char="•"/>
            </a:pPr>
            <a:endParaRPr lang="en-GB" sz="1400" dirty="0"/>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process of other WG’s comments</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0797r0	Non-primary channel access, Yongho Seok</a:t>
            </a:r>
          </a:p>
          <a:p>
            <a:pPr lvl="1">
              <a:buFont typeface="Arial" panose="020B0604020202020204" pitchFamily="34" charset="0"/>
              <a:buChar char="•"/>
            </a:pPr>
            <a:r>
              <a:rPr lang="en-GB" sz="1400" dirty="0"/>
              <a:t>0961r0	UHR secondary channel access, Minyoung Park (Intel)</a:t>
            </a:r>
          </a:p>
          <a:p>
            <a:pPr lvl="1">
              <a:buFont typeface="Arial" panose="020B0604020202020204" pitchFamily="34" charset="0"/>
              <a:buChar char="•"/>
            </a:pPr>
            <a:r>
              <a:rPr lang="en-GB" sz="1400" dirty="0"/>
              <a:t>0962r0	UHR secondary channel access evaluation, Dibakar Das (Intel)</a:t>
            </a:r>
          </a:p>
          <a:p>
            <a:pPr lvl="1">
              <a:buFont typeface="Arial" panose="020B0604020202020204" pitchFamily="34" charset="0"/>
              <a:buChar char="•"/>
            </a:pPr>
            <a:r>
              <a:rPr lang="en-US" sz="1400" dirty="0"/>
              <a:t>1112r0	Thoughts on Secondary Channel Access, </a:t>
            </a:r>
            <a:r>
              <a:rPr lang="en-US" sz="1400" dirty="0" err="1"/>
              <a:t>Insun</a:t>
            </a:r>
            <a:r>
              <a:rPr lang="en-US" sz="1400" dirty="0"/>
              <a:t> Jang, LG Electronics</a:t>
            </a:r>
          </a:p>
          <a:p>
            <a:pPr lvl="1">
              <a:buFont typeface="Arial" panose="020B0604020202020204" pitchFamily="34" charset="0"/>
              <a:buChar char="•"/>
            </a:pPr>
            <a:r>
              <a:rPr lang="en-US" sz="1400" dirty="0"/>
              <a:t>1288r0	Non-primary Channel Utilization Follow-up, Sindhu Verma</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11-23/480r3 &lt;</a:t>
            </a:r>
            <a:r>
              <a:rPr lang="en-GB" sz="2000" dirty="0">
                <a:hlinkClick r:id="rId2"/>
              </a:rPr>
              <a:t>https://mentor.ieee.org/802.11/dcn/23/11-23-0480-03-0uhr-uhr-proposed-par.pdf</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lvl="0" indent="0">
              <a:buNone/>
            </a:pPr>
            <a:r>
              <a:rPr lang="en-GB" sz="2000" dirty="0"/>
              <a:t>Moved: 						Seconded: 	</a:t>
            </a:r>
          </a:p>
          <a:p>
            <a:pPr marL="0" lvl="0" indent="0">
              <a:buNone/>
            </a:pPr>
            <a:r>
              <a:rPr lang="en-GB" sz="2000" dirty="0"/>
              <a:t>Result:</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30</a:t>
            </a:fld>
            <a:endParaRPr lang="en-GB" altLang="en-US"/>
          </a:p>
        </p:txBody>
      </p:sp>
      <p:sp>
        <p:nvSpPr>
          <p:cNvPr id="7" name="Footer Placeholder 4">
            <a:extLst>
              <a:ext uri="{FF2B5EF4-FFF2-40B4-BE49-F238E27FC236}">
                <a16:creationId xmlns:a16="http://schemas.microsoft.com/office/drawing/2014/main" id="{7952ED3E-C042-A394-F49D-89AD8FB2B434}"/>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3446638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a:xfrm>
            <a:off x="685800" y="1982787"/>
            <a:ext cx="7770813" cy="4113213"/>
          </a:xfrm>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11-23/0079r10 &lt;</a:t>
            </a:r>
            <a:r>
              <a:rPr lang="en-GB" sz="2000" dirty="0">
                <a:hlinkClick r:id="rId2"/>
              </a:rPr>
              <a:t>https://mentor.ieee.org/802.11/dcn/23/11-23-0079-10-0uhr-uhr-draft-proposed-csd.docx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Seconded: 	</a:t>
            </a:r>
          </a:p>
          <a:p>
            <a:pPr marL="0" indent="0">
              <a:buNone/>
            </a:pPr>
            <a:r>
              <a:rPr lang="en-GB" sz="2000" dirty="0"/>
              <a:t>Result:	</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31</a:t>
            </a:fld>
            <a:endParaRPr lang="en-GB" altLang="en-US"/>
          </a:p>
        </p:txBody>
      </p:sp>
      <p:sp>
        <p:nvSpPr>
          <p:cNvPr id="7" name="Footer Placeholder 4">
            <a:extLst>
              <a:ext uri="{FF2B5EF4-FFF2-40B4-BE49-F238E27FC236}">
                <a16:creationId xmlns:a16="http://schemas.microsoft.com/office/drawing/2014/main" id="{DBF0B559-6070-B55E-E821-7C0754714709}"/>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4253542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sz="1800" dirty="0"/>
              <a:t>July 24</a:t>
            </a:r>
            <a:r>
              <a:rPr lang="en-US" sz="1800" baseline="30000" dirty="0"/>
              <a:t>th	</a:t>
            </a:r>
            <a:r>
              <a:rPr lang="en-US" sz="1800" dirty="0"/>
              <a:t>10am-12pm ET</a:t>
            </a:r>
          </a:p>
          <a:p>
            <a:pPr>
              <a:buFont typeface="Arial" panose="020B0604020202020204" pitchFamily="34" charset="0"/>
              <a:buChar char="•"/>
            </a:pPr>
            <a:r>
              <a:rPr lang="en-US" sz="1800" dirty="0"/>
              <a:t>July 31</a:t>
            </a:r>
            <a:r>
              <a:rPr lang="en-US" sz="1800" baseline="30000" dirty="0"/>
              <a:t>st</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7</a:t>
            </a:r>
            <a:r>
              <a:rPr lang="en-US" sz="1800" baseline="30000" dirty="0"/>
              <a:t>th</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14</a:t>
            </a:r>
            <a:r>
              <a:rPr lang="en-US" sz="1800" baseline="30000" dirty="0"/>
              <a:t>th	</a:t>
            </a:r>
            <a:r>
              <a:rPr lang="en-US" sz="1800" dirty="0"/>
              <a:t>10am-12pm ET</a:t>
            </a:r>
          </a:p>
          <a:p>
            <a:pPr>
              <a:buFont typeface="Arial" panose="020B0604020202020204" pitchFamily="34" charset="0"/>
              <a:buChar char="•"/>
            </a:pPr>
            <a:r>
              <a:rPr lang="en-US" sz="1800" dirty="0"/>
              <a:t>August 21</a:t>
            </a:r>
            <a:r>
              <a:rPr lang="en-US" sz="1800" baseline="30000" dirty="0"/>
              <a:t>st</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28</a:t>
            </a:r>
            <a:r>
              <a:rPr lang="en-US" sz="1800" baseline="30000" dirty="0"/>
              <a:t>th	</a:t>
            </a:r>
            <a:r>
              <a:rPr lang="en-US" sz="1800" dirty="0"/>
              <a:t>10am-12pm ET</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121808</TotalTime>
  <Words>3738</Words>
  <Application>Microsoft Office PowerPoint</Application>
  <PresentationFormat>On-screen Show (4:3)</PresentationFormat>
  <Paragraphs>460</Paragraphs>
  <Slides>33</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PAR and CSD Comment Responses motion</vt:lpstr>
      <vt:lpstr>PAR Approval Motion</vt:lpstr>
      <vt:lpstr>CSD Approval Motion</vt:lpstr>
      <vt:lpstr>Liaison response to WFA re energy efficiency</vt:lpstr>
      <vt:lpstr>Wednesday Agenda–AM1</vt:lpstr>
      <vt:lpstr>Thursday Agenda–AM2</vt:lpstr>
      <vt:lpstr>Thursday Agenda-PM2</vt:lpstr>
      <vt:lpstr>PAR Approval Motion</vt:lpstr>
      <vt:lpstr>CSD Approval Motion</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1436</cp:revision>
  <cp:lastPrinted>1601-01-01T00:00:00Z</cp:lastPrinted>
  <dcterms:created xsi:type="dcterms:W3CDTF">2017-01-26T15:28:16Z</dcterms:created>
  <dcterms:modified xsi:type="dcterms:W3CDTF">2023-07-13T13:40:58Z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