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81" r:id="rId20"/>
    <p:sldId id="2367" r:id="rId21"/>
    <p:sldId id="2371" r:id="rId22"/>
    <p:sldId id="334" r:id="rId23"/>
    <p:sldId id="2380" r:id="rId24"/>
    <p:sldId id="2378" r:id="rId25"/>
    <p:sldId id="356" r:id="rId26"/>
    <p:sldId id="2376" r:id="rId27"/>
    <p:sldId id="2377"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7FEC43-160A-49FE-835C-C80E952D729D}" v="5" dt="2023-07-09T08:23:33.4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802.11-23/0975r2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937-03-0uhr-uhr-sg-june-2023-telecon-minutes.docx" TargetMode="External"/><Relationship Id="rId2" Type="http://schemas.openxmlformats.org/officeDocument/2006/relationships/hyperlink" Target="https://mentor.ieee.org/802.11/dcn/23/11-23-0785-01-0uhr-uhr-sg-may-2023-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July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Tuesday, PM3,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PAR: process of other WG’s comments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a:buFont typeface="Arial" panose="020B0604020202020204" pitchFamily="34" charset="0"/>
              <a:buChar char="•"/>
            </a:pPr>
            <a:endParaRPr lang="en-US" altLang="en-US" sz="1050" dirty="0"/>
          </a:p>
          <a:p>
            <a:pPr>
              <a:buFont typeface="Arial" panose="020B0604020202020204" pitchFamily="34" charset="0"/>
              <a:buChar char="•"/>
            </a:pPr>
            <a:r>
              <a:rPr lang="en-US" altLang="en-US" sz="1050" dirty="0"/>
              <a:t>Thursday,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September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697872517"/>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5400"/>
            <a:ext cx="7770813" cy="4570413"/>
          </a:xfrm>
        </p:spPr>
        <p:txBody>
          <a:bodyPr/>
          <a:lstStyle/>
          <a:p>
            <a:pPr marL="0" marR="0">
              <a:lnSpc>
                <a:spcPct val="107000"/>
              </a:lnSpc>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0381r0	Enhancements to Channel Access for UHR,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Maulik</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Vaidya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0010r2	Considerations for enabling AP power save, Alfred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0739r0	Follow-up on C-TDMA, Yanjun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0768r0	Discussion on C-OFDMA operation,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Jinyoung</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Chun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0668r0	Coordinated Measurement, Kosuke Aio</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0816r0	Enhancements for latency sensitive traffic and in-device-coexistence, </a:t>
            </a:r>
            <a:r>
              <a:rPr lang="en-GB" sz="1200" dirty="0" err="1">
                <a:effectLst/>
                <a:latin typeface="Times New Roman" panose="02020603050405020304" pitchFamily="18" charset="0"/>
                <a:ea typeface="Times New Roman" panose="02020603050405020304" pitchFamily="18" charset="0"/>
                <a:cs typeface="Times New Roman" panose="02020603050405020304" pitchFamily="18" charset="0"/>
              </a:rPr>
              <a:t>Shubho</a:t>
            </a: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 Adhikari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0843r0	Considerations on Dynamic Subchannel Operation, Liuming Lu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i="1" dirty="0">
                <a:effectLst/>
                <a:latin typeface="Times New Roman" panose="02020603050405020304" pitchFamily="18" charset="0"/>
                <a:ea typeface="Times New Roman" panose="02020603050405020304" pitchFamily="18" charset="0"/>
                <a:cs typeface="Times New Roman" panose="02020603050405020304" pitchFamily="18" charset="0"/>
              </a:rPr>
              <a:t>0860r0	Further thoughts on coordinated TWT, Rubayet Shafin</a:t>
            </a: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p>
          <a:p>
            <a:pPr marL="0" marR="0">
              <a:lnSpc>
                <a:spcPct val="107000"/>
              </a:lnSpc>
              <a:spcBef>
                <a:spcPts val="0"/>
              </a:spcBef>
              <a:spcAft>
                <a:spcPts val="0"/>
              </a:spcAft>
            </a:pPr>
            <a:r>
              <a:rPr lang="en-US" sz="1200" dirty="0">
                <a:solidFill>
                  <a:srgbClr val="70AD47"/>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0961r0	UHR secondary channel access, Minyoung Park (Intel)			pm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0962r0	UHR secondary channel access evaluation, Dibakar Das (Intel)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0936r0	Medium efficient scheduled channel access, Dmitry (Intel)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1037r0	Performance of Coordinated Spatial Reuse, Kanke (QC)	- PM2/3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1065r0	Low latency channel access, Laurent Cariou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1099r0	Vendor Specific SIG field, Brian Hart (Cisco Systems)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1100r0	Low Power and Long Range Preamble, Brian Hart (Cisco Systems)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1115r0	CFO Impact and Pilot Design for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dRU</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Eunsung Park,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1117r0	CFO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dRU</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Signaling for UHR, Eunsung Park,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1112r0	Thoughts on Secondary Channel Access,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Insun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Jang,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1087r0	Announcement for R-TWT Coordination,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Sunhee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Back, LG Electronics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1138r0	Features to consider for efficient Relay operation, Dongguk Lim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1139r0	Relay transmission in UHR, Dongguk Lim (LG Electronics)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1090r0	Seamless Roaming follow-up,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Yelin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Yoon, LG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1146r0	Relaying for Low Latency Traffic in UHR,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Serhat</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Erkucuk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371600"/>
            <a:ext cx="7770813" cy="4570413"/>
          </a:xfrm>
        </p:spPr>
        <p:txBody>
          <a:bodyPr/>
          <a:lstStyle/>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0665r0	Resource Management for Multi-AP Coordination, Peshal Nayak (Samsung)	PM2-3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1066r0	M-AP Coordination Agreement - follow up, Arik Klein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1155r0	Ultra-Low Latency with Wi-Fi, Sigurd Schelstraete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1131r0	Thoughts on seamless roaming, Ryuichi Hirata (Sony Corporation)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1174r0	TXOP preemption follow up, Kiseon Ryu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1175r0	UHR relay follow up, Kiseon Ryu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Preemption for low latency application (Follow up), Juan Fang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0799r0	Low latency out-of-order delivery,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0798r0	Low latency traffic report,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0797r0	Non-primary channel access,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1176r0	Multi-AP Simulations: framework and Joint Transmission results, Rainer Strobel,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1173r0	TSN and Time-Sensitive Wireless,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Inaki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Val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1193r0	Nulling Performance of Coordinated Beamforming,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Yanchun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LI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1085r0	Thoughts on Coordinated TDMA,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GeonHwan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Kim(LG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1194r0	Overlapped-indication-to-support-preemption, Daniel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Verenzuel</a:t>
            </a:r>
            <a:r>
              <a:rPr lang="en-US" sz="1200" dirty="0" err="1">
                <a:effectLst/>
                <a:latin typeface="+mj-lt"/>
                <a:ea typeface="Times New Roman" panose="02020603050405020304" pitchFamily="18" charset="0"/>
                <a:cs typeface="Times New Roman" panose="02020603050405020304" pitchFamily="18" charset="0"/>
              </a:rPr>
              <a:t>a</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Times New Roman" panose="02020603050405020304" pitchFamily="18" charset="0"/>
                <a:cs typeface="Times New Roman" panose="02020603050405020304" pitchFamily="18" charset="0"/>
              </a:rPr>
              <a:t>1201r0	Enhanced Acknowledgement for Low Latency Communication, Tuncer </a:t>
            </a:r>
            <a:r>
              <a:rPr lang="en-US" sz="1200" dirty="0" err="1">
                <a:effectLst/>
                <a:latin typeface="+mj-lt"/>
                <a:ea typeface="Times New Roman" panose="02020603050405020304" pitchFamily="18" charset="0"/>
                <a:cs typeface="Times New Roman" panose="02020603050405020304" pitchFamily="18" charset="0"/>
              </a:rPr>
              <a:t>Baycas</a:t>
            </a:r>
            <a:endParaRPr lang="en-US" sz="1200" dirty="0">
              <a:effectLst/>
              <a:latin typeface="+mj-lt"/>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1205r0	Multi-link devices with receive-only STAs for UHR, Thomas </a:t>
            </a:r>
            <a:r>
              <a:rPr lang="en-US" sz="1200" dirty="0" err="1">
                <a:effectLst/>
                <a:latin typeface="+mj-lt"/>
                <a:ea typeface="Calibri" panose="020F0502020204030204" pitchFamily="34" charset="0"/>
                <a:cs typeface="Times New Roman" panose="02020603050405020304" pitchFamily="18" charset="0"/>
              </a:rPr>
              <a:t>Handte</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1209r0	Consideration for Security Enhancement, Po-Kai Huang</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1207r0	QoS Enhancements for Next Generation Wi-Fi Networks, Peshal Nayak</a:t>
            </a:r>
          </a:p>
          <a:p>
            <a:pPr marL="0" marR="0">
              <a:lnSpc>
                <a:spcPct val="107000"/>
              </a:lnSpc>
              <a:spcBef>
                <a:spcPts val="0"/>
              </a:spcBef>
              <a:spcAft>
                <a:spcPts val="0"/>
              </a:spcAft>
            </a:pPr>
            <a:endParaRPr lang="en-US" sz="1200" dirty="0">
              <a:effectLst/>
              <a:latin typeface="+mj-lt"/>
              <a:ea typeface="Calibri" panose="020F0502020204030204" pitchFamily="34" charset="0"/>
              <a:cs typeface="Times New Roman" panose="02020603050405020304" pitchFamily="18" charset="0"/>
            </a:endParaRPr>
          </a:p>
          <a:p>
            <a:endParaRPr lang="en-US" sz="1600" dirty="0">
              <a:latin typeface="+mj-lt"/>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95322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July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https://web.cvent.com/event/c50eaa77-9484-4a50-9d20-378149a0ecb6/summary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p>
          <a:p>
            <a:pPr lvl="1">
              <a:buFont typeface="Arial" panose="020B0604020202020204" pitchFamily="34" charset="0"/>
              <a:buChar char="•"/>
            </a:pPr>
            <a:r>
              <a:rPr lang="en-GB" sz="1400" dirty="0">
                <a:effectLst/>
                <a:latin typeface="+mj-lt"/>
                <a:ea typeface="Times New Roman" panose="02020603050405020304" pitchFamily="18" charset="0"/>
                <a:cs typeface="Times New Roman" panose="02020603050405020304" pitchFamily="18" charset="0"/>
              </a:rPr>
              <a:t>0739r0	Follow-up on C-TDMA, Yanjun</a:t>
            </a:r>
            <a:endParaRPr lang="en-US" sz="1400" dirty="0">
              <a:latin typeface="+mj-lt"/>
              <a:ea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400" dirty="0">
                <a:effectLst/>
                <a:latin typeface="+mj-lt"/>
                <a:ea typeface="Times New Roman" panose="02020603050405020304" pitchFamily="18" charset="0"/>
                <a:cs typeface="Times New Roman" panose="02020603050405020304" pitchFamily="18" charset="0"/>
              </a:rPr>
              <a:t>0768r0	Discussion on C-OFDMA operation, </a:t>
            </a:r>
            <a:r>
              <a:rPr lang="en-US" sz="1400" dirty="0" err="1">
                <a:effectLst/>
                <a:latin typeface="+mj-lt"/>
                <a:ea typeface="Times New Roman" panose="02020603050405020304" pitchFamily="18" charset="0"/>
                <a:cs typeface="Times New Roman" panose="02020603050405020304" pitchFamily="18" charset="0"/>
              </a:rPr>
              <a:t>Jinyoung</a:t>
            </a:r>
            <a:r>
              <a:rPr lang="en-US" sz="1400" dirty="0">
                <a:effectLst/>
                <a:latin typeface="+mj-lt"/>
                <a:ea typeface="Times New Roman" panose="02020603050405020304" pitchFamily="18" charset="0"/>
                <a:cs typeface="Times New Roman" panose="02020603050405020304" pitchFamily="18" charset="0"/>
              </a:rPr>
              <a:t> Chun</a:t>
            </a:r>
          </a:p>
          <a:p>
            <a:pPr lvl="1">
              <a:buFont typeface="Arial" panose="020B0604020202020204" pitchFamily="34" charset="0"/>
              <a:buChar char="•"/>
            </a:pPr>
            <a:r>
              <a:rPr lang="en-US" sz="1400" dirty="0">
                <a:effectLst/>
                <a:latin typeface="+mj-lt"/>
                <a:ea typeface="Times New Roman" panose="02020603050405020304" pitchFamily="18" charset="0"/>
                <a:cs typeface="Times New Roman" panose="02020603050405020304" pitchFamily="18" charset="0"/>
              </a:rPr>
              <a:t>1085r0	Thoughts on Coordinated TDMA, </a:t>
            </a:r>
            <a:r>
              <a:rPr lang="en-US" sz="1400" dirty="0" err="1">
                <a:effectLst/>
                <a:latin typeface="+mj-lt"/>
                <a:ea typeface="Times New Roman" panose="02020603050405020304" pitchFamily="18" charset="0"/>
                <a:cs typeface="Times New Roman" panose="02020603050405020304" pitchFamily="18" charset="0"/>
              </a:rPr>
              <a:t>GeonHwan</a:t>
            </a:r>
            <a:r>
              <a:rPr lang="en-US" sz="1400" dirty="0">
                <a:effectLst/>
                <a:latin typeface="+mj-lt"/>
                <a:ea typeface="Times New Roman" panose="02020603050405020304" pitchFamily="18" charset="0"/>
                <a:cs typeface="Times New Roman" panose="02020603050405020304" pitchFamily="18" charset="0"/>
              </a:rPr>
              <a:t> Kim(LG Electronics)</a:t>
            </a:r>
            <a:endParaRPr lang="en-US" sz="1400" dirty="0">
              <a:latin typeface="+mj-lt"/>
              <a:ea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400" dirty="0">
                <a:effectLst/>
                <a:latin typeface="+mj-lt"/>
                <a:ea typeface="Times New Roman" panose="02020603050405020304" pitchFamily="18" charset="0"/>
                <a:cs typeface="Times New Roman" panose="02020603050405020304" pitchFamily="18" charset="0"/>
              </a:rPr>
              <a:t>1037r0	Performance of Coordinated Spatial Reuse, Kanke (QC)</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1176r0	Multi-AP Simulations: framework and Joint Transmission results, Rainer Strobel, (</a:t>
            </a:r>
            <a:r>
              <a:rPr lang="en-US" sz="1400" dirty="0" err="1">
                <a:effectLst/>
                <a:latin typeface="+mj-lt"/>
                <a:ea typeface="Calibri" panose="020F0502020204030204" pitchFamily="34" charset="0"/>
                <a:cs typeface="Times New Roman" panose="02020603050405020304" pitchFamily="18" charset="0"/>
              </a:rPr>
              <a:t>MaxLinear</a:t>
            </a:r>
            <a:r>
              <a:rPr lang="en-US" sz="1400" dirty="0">
                <a:effectLst/>
                <a:latin typeface="+mj-lt"/>
                <a:ea typeface="Calibri" panose="020F0502020204030204" pitchFamily="34" charset="0"/>
                <a:cs typeface="Times New Roman" panose="02020603050405020304" pitchFamily="18" charset="0"/>
              </a:rPr>
              <a:t>)</a:t>
            </a:r>
          </a:p>
          <a:p>
            <a:pPr lvl="1">
              <a:buFont typeface="Arial" panose="020B0604020202020204" pitchFamily="34" charset="0"/>
              <a:buChar char="•"/>
            </a:pPr>
            <a:endParaRPr lang="en-US" sz="1400" dirty="0">
              <a:effectLst/>
              <a:latin typeface="+mj-lt"/>
              <a:ea typeface="Calibri" panose="020F0502020204030204" pitchFamily="34" charset="0"/>
              <a:cs typeface="Times New Roman" panose="02020603050405020304" pitchFamily="18" charset="0"/>
            </a:endParaRPr>
          </a:p>
          <a:p>
            <a:pPr lvl="0">
              <a:buFont typeface="Arial" panose="020B0604020202020204" pitchFamily="34" charset="0"/>
              <a:buChar char="•"/>
            </a:pPr>
            <a:endParaRPr lang="en-GB" sz="16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May plenary:</a:t>
            </a:r>
          </a:p>
          <a:p>
            <a:pPr lvl="2">
              <a:buFont typeface="Arial" panose="020B0604020202020204" pitchFamily="34" charset="0"/>
              <a:buChar char="•"/>
            </a:pPr>
            <a:r>
              <a:rPr lang="en-US" sz="1600" dirty="0">
                <a:hlinkClick r:id="rId2"/>
              </a:rPr>
              <a:t>https://mentor.ieee.org/802.11/dcn/23/11-23-0785-01-0uhr-uhr-sg-may-2023-meeting-minutes.docx</a:t>
            </a:r>
            <a:endParaRPr lang="en-US" sz="1600" dirty="0"/>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Teleconferences May-June:</a:t>
            </a:r>
          </a:p>
          <a:p>
            <a:pPr lvl="2">
              <a:buFont typeface="Arial" panose="020B0604020202020204" pitchFamily="34" charset="0"/>
              <a:buChar char="•"/>
            </a:pPr>
            <a:r>
              <a:rPr lang="en-US" sz="1600" b="0" i="0" u="sng" dirty="0">
                <a:solidFill>
                  <a:srgbClr val="0563C1"/>
                </a:solidFill>
                <a:effectLst/>
                <a:latin typeface="+mj-lt"/>
                <a:hlinkClick r:id="rId3"/>
              </a:rPr>
              <a:t>https://mentor.ieee.org/802.11/dcn/23/11-23-0937-03-0uhr-uhr-sg-june-2023-telecon-minutes.docx</a:t>
            </a:r>
            <a:endParaRPr lang="en-US" sz="1600" b="0" i="0" u="sng" dirty="0">
              <a:solidFill>
                <a:srgbClr val="0563C1"/>
              </a:solidFill>
              <a:effectLst/>
              <a:latin typeface="+mj-lt"/>
            </a:endParaRPr>
          </a:p>
          <a:p>
            <a:pPr marL="914400" lvl="2" indent="0"/>
            <a:endParaRPr lang="en-US" sz="1800" dirty="0"/>
          </a:p>
          <a:p>
            <a:r>
              <a:rPr lang="en-US" sz="1800" dirty="0"/>
              <a:t>Move: Ross Jian Yu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Agenda–PM3</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PAR: process of other WG’s comments</a:t>
            </a:r>
          </a:p>
          <a:p>
            <a:pPr>
              <a:buFont typeface="Arial" panose="020B0604020202020204" pitchFamily="34" charset="0"/>
              <a:buChar char="•"/>
            </a:pPr>
            <a:r>
              <a:rPr lang="en-US" altLang="en-US" sz="1800" dirty="0"/>
              <a:t>Review liaison from WFA re energy efficiency</a:t>
            </a:r>
            <a:endParaRPr lang="en-GB" sz="1800" dirty="0"/>
          </a:p>
          <a:p>
            <a:pPr lvl="0">
              <a:buFont typeface="Arial" panose="020B0604020202020204" pitchFamily="34" charset="0"/>
              <a:buChar char="•"/>
            </a:pPr>
            <a:r>
              <a:rPr lang="en-GB" sz="1800" dirty="0"/>
              <a:t>Submissions (if time allows)</a:t>
            </a:r>
          </a:p>
          <a:p>
            <a:pPr lvl="1">
              <a:buFont typeface="Arial" panose="020B0604020202020204" pitchFamily="34" charset="0"/>
              <a:buChar char="•"/>
            </a:pPr>
            <a:r>
              <a:rPr lang="en-US" sz="1400" dirty="0"/>
              <a:t>0799r0	Low latency out-of-order delivery, Yongho Seok</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0668r0	Coordinated Measurement, Kosuke Aio</a:t>
            </a:r>
            <a:endParaRPr lang="en-US" sz="1400" dirty="0"/>
          </a:p>
          <a:p>
            <a:pPr lvl="1">
              <a:buFont typeface="Arial" panose="020B0604020202020204" pitchFamily="34" charset="0"/>
              <a:buChar char="•"/>
            </a:pPr>
            <a:r>
              <a:rPr lang="en-GB" sz="1400" dirty="0"/>
              <a:t>0665r0	Resource Management for Multi-AP Coordination, Peshal Nayak (Samsung)</a:t>
            </a:r>
          </a:p>
          <a:p>
            <a:pPr lvl="0">
              <a:buFont typeface="Arial" panose="020B0604020202020204" pitchFamily="34" charset="0"/>
              <a:buChar char="•"/>
            </a:pP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0381r0	Enhancements to Channel Access for UHR, </a:t>
            </a:r>
            <a:r>
              <a:rPr lang="en-US"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Maulik</a:t>
            </a: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Vaidya</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1065r0	Low latency channel access, Laurent C</a:t>
            </a:r>
            <a:r>
              <a:rPr lang="en-US" sz="1400" dirty="0">
                <a:effectLst/>
                <a:latin typeface="+mj-lt"/>
                <a:ea typeface="Times New Roman" panose="02020603050405020304" pitchFamily="18" charset="0"/>
                <a:cs typeface="Times New Roman" panose="02020603050405020304" pitchFamily="18" charset="0"/>
              </a:rPr>
              <a:t>ariou</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1155r0	Ultra-Low Latency with Wi-Fi, Sigurd Schelstraete (</a:t>
            </a:r>
            <a:r>
              <a:rPr lang="en-US" sz="1400" dirty="0" err="1">
                <a:effectLst/>
                <a:latin typeface="+mj-lt"/>
                <a:ea typeface="Calibri" panose="020F0502020204030204" pitchFamily="34" charset="0"/>
                <a:cs typeface="Times New Roman" panose="02020603050405020304" pitchFamily="18" charset="0"/>
              </a:rPr>
              <a:t>MaxLinear</a:t>
            </a:r>
            <a:r>
              <a:rPr lang="en-US" sz="1400" dirty="0">
                <a:effectLst/>
                <a:latin typeface="+mj-lt"/>
                <a:ea typeface="Calibri" panose="020F0502020204030204" pitchFamily="34" charset="0"/>
                <a:cs typeface="Times New Roman" panose="02020603050405020304" pitchFamily="18" charset="0"/>
              </a:rPr>
              <a:t>)</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0798r0	Low latency traffic report, Yongho Seok</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0936r0	Medium efficient scheduled channel access, Dmitry (Intel)</a:t>
            </a:r>
          </a:p>
          <a:p>
            <a:pPr lvl="0">
              <a:buFont typeface="Arial" panose="020B0604020202020204" pitchFamily="34" charset="0"/>
              <a:buChar char="•"/>
            </a:pP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0816r0	Enhancements for latency sensitive traffic and in-device-coexistence, </a:t>
            </a:r>
            <a:r>
              <a:rPr lang="en-GB" sz="1400" dirty="0" err="1">
                <a:effectLst/>
                <a:latin typeface="Times New Roman" panose="02020603050405020304" pitchFamily="18" charset="0"/>
                <a:ea typeface="Times New Roman" panose="02020603050405020304" pitchFamily="18" charset="0"/>
                <a:cs typeface="Times New Roman" panose="02020603050405020304" pitchFamily="18" charset="0"/>
              </a:rPr>
              <a:t>Shubho</a:t>
            </a: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 Adhikari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GB" sz="1400" dirty="0"/>
              <a:t>1099r0	Vendor Specific SIG field, Brian Hart (Cisco Systems)</a:t>
            </a:r>
          </a:p>
          <a:p>
            <a:pPr lvl="1">
              <a:buFont typeface="Arial" panose="020B0604020202020204" pitchFamily="34" charset="0"/>
              <a:buChar char="•"/>
            </a:pPr>
            <a:r>
              <a:rPr lang="en-GB" sz="1400" dirty="0"/>
              <a:t>1100r0	Low Power and Long Range Preamble, Brian Hart (Cisco Systems)</a:t>
            </a:r>
          </a:p>
          <a:p>
            <a:pPr lvl="1">
              <a:buFont typeface="Arial" panose="020B0604020202020204" pitchFamily="34" charset="0"/>
              <a:buChar char="•"/>
            </a:pPr>
            <a:r>
              <a:rPr lang="en-GB" sz="1400" dirty="0"/>
              <a:t>1115r0	CFO Impact and Pilot Design for </a:t>
            </a:r>
            <a:r>
              <a:rPr lang="en-GB" sz="1400" dirty="0" err="1"/>
              <a:t>dRU</a:t>
            </a:r>
            <a:r>
              <a:rPr lang="en-GB" sz="1400" dirty="0"/>
              <a:t>, Eunsung Park, LG Electronics</a:t>
            </a:r>
          </a:p>
          <a:p>
            <a:pPr lvl="1">
              <a:buFont typeface="Arial" panose="020B0604020202020204" pitchFamily="34" charset="0"/>
              <a:buChar char="•"/>
            </a:pPr>
            <a:r>
              <a:rPr lang="en-GB" sz="1400" dirty="0"/>
              <a:t>1117r0	CFO </a:t>
            </a:r>
            <a:r>
              <a:rPr lang="en-GB" sz="1400" dirty="0" err="1"/>
              <a:t>dRU</a:t>
            </a:r>
            <a:r>
              <a:rPr lang="en-GB" sz="1400" dirty="0"/>
              <a:t> </a:t>
            </a:r>
            <a:r>
              <a:rPr lang="en-GB" sz="1400" dirty="0" err="1"/>
              <a:t>Signaling</a:t>
            </a:r>
            <a:r>
              <a:rPr lang="en-GB" sz="1400" dirty="0"/>
              <a:t> for UHR, Eunsung Park, LG Electronics</a:t>
            </a:r>
          </a:p>
          <a:p>
            <a:pPr lvl="1">
              <a:buFont typeface="Arial" panose="020B0604020202020204" pitchFamily="34" charset="0"/>
              <a:buChar char="•"/>
            </a:pP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1">
              <a:buFont typeface="Arial" panose="020B0604020202020204" pitchFamily="34" charset="0"/>
              <a:buChar char="•"/>
            </a:pPr>
            <a:r>
              <a:rPr lang="en-GB" sz="1400" dirty="0"/>
              <a:t>0797r0	Non-primary channel access, Yongho Seok</a:t>
            </a:r>
          </a:p>
          <a:p>
            <a:pPr lvl="1">
              <a:buFont typeface="Arial" panose="020B0604020202020204" pitchFamily="34" charset="0"/>
              <a:buChar char="•"/>
            </a:pPr>
            <a:r>
              <a:rPr lang="en-US" sz="1400" dirty="0"/>
              <a:t>0843r0	Considerations on Dynamic Subchannel Operation, Liuming Lu</a:t>
            </a:r>
          </a:p>
          <a:p>
            <a:pPr lvl="1">
              <a:buFont typeface="Arial" panose="020B0604020202020204" pitchFamily="34" charset="0"/>
              <a:buChar char="•"/>
            </a:pPr>
            <a:r>
              <a:rPr lang="en-GB" sz="1400" dirty="0"/>
              <a:t>0961r0	UHR secondary channel access, Minyoung Park (Intel)</a:t>
            </a:r>
          </a:p>
          <a:p>
            <a:pPr lvl="1">
              <a:buFont typeface="Arial" panose="020B0604020202020204" pitchFamily="34" charset="0"/>
              <a:buChar char="•"/>
            </a:pPr>
            <a:r>
              <a:rPr lang="en-GB" sz="1400" dirty="0"/>
              <a:t>0962r0	UHR secondary channel access evaluation, Dibakar Das (Intel)</a:t>
            </a:r>
          </a:p>
          <a:p>
            <a:pPr lvl="1">
              <a:buFont typeface="Arial" panose="020B0604020202020204" pitchFamily="34" charset="0"/>
              <a:buChar char="•"/>
            </a:pPr>
            <a:r>
              <a:rPr lang="en-US" sz="1400" dirty="0"/>
              <a:t>1112r0	Thoughts on Secondary Channel Access, </a:t>
            </a:r>
            <a:r>
              <a:rPr lang="en-US" sz="1400" dirty="0" err="1"/>
              <a:t>Insun</a:t>
            </a:r>
            <a:r>
              <a:rPr lang="en-US" sz="1400" dirty="0"/>
              <a:t> Jang, LG Electronics</a:t>
            </a:r>
          </a:p>
          <a:p>
            <a:pPr lvl="1">
              <a:buFont typeface="Arial" panose="020B0604020202020204" pitchFamily="34" charset="0"/>
              <a:buChar char="•"/>
            </a:pPr>
            <a:endParaRPr lang="en-GB" sz="1200" dirty="0"/>
          </a:p>
          <a:p>
            <a:pPr lvl="0">
              <a:buFont typeface="Arial" panose="020B0604020202020204" pitchFamily="34" charset="0"/>
              <a:buChar char="•"/>
            </a:pPr>
            <a:r>
              <a:rPr lang="en-US" sz="1600" dirty="0"/>
              <a:t>Goals for September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September</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Technical submissions and discussion on the different PAR KPIs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116894</TotalTime>
  <Words>3035</Words>
  <Application>Microsoft Office PowerPoint</Application>
  <PresentationFormat>On-screen Show (4:3)</PresentationFormat>
  <Paragraphs>379</Paragraphs>
  <Slides>27</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Monotype Sorts</vt:lpstr>
      <vt:lpstr>Times New Roman</vt:lpstr>
      <vt:lpstr>Wingdings</vt:lpstr>
      <vt:lpstr>Office Theme</vt:lpstr>
      <vt:lpstr>Document</vt:lpstr>
      <vt:lpstr>UHR Study Group July 2023 Meeting Agenda</vt:lpstr>
      <vt:lpstr>Registration for the July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Monday Agenda–PM2</vt:lpstr>
      <vt:lpstr>Approve SG minutes</vt:lpstr>
      <vt:lpstr>Tuesday Agenda–PM3</vt:lpstr>
      <vt:lpstr>Wednesday Agenda–AM1</vt:lpstr>
      <vt:lpstr>Thursday Agenda–AM2</vt:lpstr>
      <vt:lpstr>Thursday Agenda-PM2</vt:lpstr>
      <vt:lpstr>Goals for September</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1431</cp:revision>
  <cp:lastPrinted>1601-01-01T00:00:00Z</cp:lastPrinted>
  <dcterms:created xsi:type="dcterms:W3CDTF">2017-01-26T15:28:16Z</dcterms:created>
  <dcterms:modified xsi:type="dcterms:W3CDTF">2023-07-09T15:38:20Z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