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898" r:id="rId3"/>
    <p:sldId id="899" r:id="rId4"/>
    <p:sldId id="900" r:id="rId5"/>
    <p:sldId id="901" r:id="rId6"/>
    <p:sldId id="903" r:id="rId7"/>
    <p:sldId id="90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0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53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802.11-23/0964r0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67-09-0000-proposed-response-to-uae-tdra-consultation-on-uwb-and-srd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66-06-0000-proposed-response-to-china-miit-s-consultation-technical-requirements-and-test-methods-for-new-type-approval-of-wireless-lan-equipment-adopting-ieee-802-11be-technical-standard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57-03-0000-proposed-response-to-moda-s-consultation-on-the-draft-amendment-of-radio-frequency-supply-plan.pdf" TargetMode="External"/><Relationship Id="rId5" Type="http://schemas.openxmlformats.org/officeDocument/2006/relationships/hyperlink" Target="https://mentor.ieee.org/802.18/dcn/23/18-23-0056-03-0000-proposed-response-to-moda-s-consultation-on-the-draft-amendment-of-table-of-radio-frequency-allocations-of-the-republic-of-china-taiwan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8-00-0000-weekly-teleconference-minutes-15-june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2_02000150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radio-spectrum-policy-group.ec.europa.eu/document/download/9cea690e-cc9a-4a14-920a-8c79dfa528e2_en?filename=RSPG23-026final-draft_RSPG_Opinion_on_6G_development_with_Annexes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Liaison Report – July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10 July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dirty="0" smtClean="0"/>
              <a:t>of 16 June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9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54389"/>
              </p:ext>
            </p:extLst>
          </p:nvPr>
        </p:nvGraphicFramePr>
        <p:xfrm>
          <a:off x="1295400" y="2529840"/>
          <a:ext cx="9906000" cy="2270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Taiwan MODA’s consultation on draft amendment of “Table of Radio Frequency Allocations of the Republic of China (Taiwan)”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18-23/0056r3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Taiwan MODA’s consultation on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draft amendment of “Radio Frequency Supply Plan” 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18-23/0057r3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pc="-5" dirty="0" smtClean="0">
                          <a:cs typeface="Arial"/>
                        </a:rPr>
                        <a:t>China MIIT’s consultation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“Technical requirements and test methods for new type approval of wireless LAN equipment adopting IEEE 802.11be technical standards” “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18-23/0066r6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UAE TDRA’s consultation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“TDRA Regulations– Ultra Wide Band and Short Range Devices”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18-23/0067r9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</a:t>
            </a:r>
            <a:r>
              <a:rPr lang="en-US" altLang="en-US" sz="2200" dirty="0" smtClean="0"/>
              <a:t>Pacific.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Update </a:t>
            </a:r>
            <a:r>
              <a:rPr lang="en-US" altLang="en-US" sz="2200" dirty="0"/>
              <a:t>from ETSI BRAN on </a:t>
            </a:r>
            <a:r>
              <a:rPr lang="en-US" altLang="en-US" sz="2200" dirty="0" smtClean="0"/>
              <a:t>15 June 2023 </a:t>
            </a:r>
            <a:r>
              <a:rPr lang="en-US" altLang="en-US" sz="2200" dirty="0"/>
              <a:t>(</a:t>
            </a:r>
            <a:r>
              <a:rPr lang="en-US" altLang="en-US" sz="2200" dirty="0" smtClean="0">
                <a:hlinkClick r:id="rId3"/>
              </a:rPr>
              <a:t>18-23/0068r0</a:t>
            </a:r>
            <a:r>
              <a:rPr lang="en-US" altLang="en-US" sz="2200" dirty="0" smtClean="0"/>
              <a:t>) </a:t>
            </a:r>
            <a:r>
              <a:rPr lang="en-US" altLang="en-US" sz="2200" dirty="0"/>
              <a:t>and </a:t>
            </a:r>
            <a:r>
              <a:rPr lang="en-US" altLang="en-US" sz="2200" dirty="0" smtClean="0"/>
              <a:t>22 June </a:t>
            </a:r>
            <a:r>
              <a:rPr lang="en-US" altLang="en-US" sz="2200" dirty="0" smtClean="0"/>
              <a:t>2023.</a:t>
            </a:r>
            <a:endParaRPr lang="en-US" altLang="en-US" sz="2200" dirty="0"/>
          </a:p>
          <a:p>
            <a:pPr marL="0" indent="0" algn="just">
              <a:spcAft>
                <a:spcPts val="600"/>
              </a:spcAft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</a:t>
            </a:r>
            <a:r>
              <a:rPr lang="en-US" sz="2800" dirty="0" smtClean="0">
                <a:solidFill>
                  <a:srgbClr val="0070C0"/>
                </a:solidFill>
              </a:rPr>
              <a:t>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 and liaison statements</a:t>
            </a:r>
            <a:endParaRPr lang="en-US" altLang="en-US" sz="2200" dirty="0" smtClean="0">
              <a:cs typeface="Arial" panose="020B0604020202020204" pitchFamily="34" charset="0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800" u="sng" dirty="0">
                <a:hlinkClick r:id="rId3"/>
              </a:rPr>
              <a:t>Call for comments on the draft ministerial ordinance for partial revision of the Ordinance for Radio </a:t>
            </a:r>
            <a:r>
              <a:rPr lang="en-GB" sz="1800" u="sng" dirty="0" smtClean="0">
                <a:hlinkClick r:id="rId3"/>
              </a:rPr>
              <a:t>Equipment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EC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u="sng" dirty="0">
                <a:cs typeface="Arial"/>
                <a:hlinkClick r:id="rId4"/>
              </a:rPr>
              <a:t>Public Consultation on the Draft RSPG Opinion “The development of 6G and possible implications for spectrum needs and guidance on the rollout of future wireless broadband networks</a:t>
            </a:r>
            <a:r>
              <a:rPr lang="en-US" sz="1800" u="sng" dirty="0" smtClean="0">
                <a:cs typeface="Arial"/>
                <a:hlinkClick r:id="rId4"/>
              </a:rPr>
              <a:t>”</a:t>
            </a:r>
            <a:endParaRPr lang="en-US" sz="1800" u="sng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APG23-6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ETSI ISG THZ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</a:t>
            </a:r>
            <a:r>
              <a:rPr lang="en-US" sz="2800" dirty="0" smtClean="0">
                <a:solidFill>
                  <a:srgbClr val="0070C0"/>
                </a:solidFill>
              </a:rPr>
              <a:t>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</a:t>
            </a:r>
            <a:r>
              <a:rPr lang="en-US" altLang="en-US" sz="2200" dirty="0" smtClean="0">
                <a:cs typeface="Arial" panose="020B0604020202020204" pitchFamily="34" charset="0"/>
              </a:rPr>
              <a:t>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Title:  Spectrum </a:t>
            </a:r>
            <a:r>
              <a:rPr lang="en-US" altLang="en-US" sz="1800" dirty="0">
                <a:cs typeface="Arial" panose="020B0604020202020204" pitchFamily="34" charset="0"/>
              </a:rPr>
              <a:t>Sensibilities: 2030 and </a:t>
            </a:r>
            <a:r>
              <a:rPr lang="en-US" altLang="en-US" sz="1800" dirty="0" smtClean="0">
                <a:cs typeface="Arial" panose="020B0604020202020204" pitchFamily="34" charset="0"/>
              </a:rPr>
              <a:t>Beyond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Author:  Rich Kennedy </a:t>
            </a:r>
            <a:r>
              <a:rPr lang="en-US" altLang="en-US" sz="1800" smtClean="0">
                <a:cs typeface="Arial" panose="020B0604020202020204" pitchFamily="34" charset="0"/>
              </a:rPr>
              <a:t>(Bluetooth SIG)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Abstract:  The global RF spectrum maps represent decades of adding licensees and unlicensed/license-exempt spectrum based on available spaces, not optimization of the applications being supported. This had led to a very complicated, and in some cases unworkable situations for new technologies.  The only real solution for the next 100 years is a full study of how best to remap spectrum based on today's understanding of spectrum needs, application optimization, and continued technology advances.</a:t>
            </a:r>
            <a:endParaRPr lang="en-US" sz="1800" dirty="0">
              <a:solidFill>
                <a:srgbClr val="FF0000"/>
              </a:solidFill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4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September 2023 interim)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904825"/>
              </p:ext>
            </p:extLst>
          </p:nvPr>
        </p:nvGraphicFramePr>
        <p:xfrm>
          <a:off x="914400" y="1828801"/>
          <a:ext cx="10287000" cy="1925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r>
                        <a:rPr lang="en-US" sz="1500" dirty="0" smtClean="0"/>
                        <a:t>20 July 2023 to 21 September 2023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21 July 2023 to 22 September 2023</a:t>
                      </a:r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69315</TotalTime>
  <Words>619</Words>
  <Application>Microsoft Office PowerPoint</Application>
  <PresentationFormat>Widescreen</PresentationFormat>
  <Paragraphs>113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July 2023</vt:lpstr>
      <vt:lpstr>RR-TAG at a glance</vt:lpstr>
      <vt:lpstr>Progress since the 2023 May interim (1)</vt:lpstr>
      <vt:lpstr>Progress since the 2023 May interim (2)</vt:lpstr>
      <vt:lpstr>Objectives this week (1)</vt:lpstr>
      <vt:lpstr>Objectives this week (2)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11-23/0964r0</dc:title>
  <dc:creator>Edward Au</dc:creator>
  <cp:keywords>10 July 2023</cp:keywords>
  <cp:lastModifiedBy>Edward Au</cp:lastModifiedBy>
  <cp:revision>4973</cp:revision>
  <cp:lastPrinted>1601-01-01T00:00:00Z</cp:lastPrinted>
  <dcterms:created xsi:type="dcterms:W3CDTF">2016-03-03T14:54:45Z</dcterms:created>
  <dcterms:modified xsi:type="dcterms:W3CDTF">2023-07-05T06:35:35Z</dcterms:modified>
  <cp:category>Liaison Report</cp:category>
</cp:coreProperties>
</file>