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omments/comment1.xml" ContentType="application/vnd.openxmlformats-officedocument.presentationml.comment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249" r:id="rId23"/>
    <p:sldId id="1260" r:id="rId24"/>
    <p:sldId id="1066" r:id="rId25"/>
    <p:sldId id="933" r:id="rId26"/>
    <p:sldId id="877" r:id="rId27"/>
    <p:sldId id="1081" r:id="rId28"/>
    <p:sldId id="897" r:id="rId29"/>
    <p:sldId id="1201" r:id="rId30"/>
    <p:sldId id="1202" r:id="rId31"/>
    <p:sldId id="905" r:id="rId32"/>
    <p:sldId id="1163" r:id="rId33"/>
    <p:sldId id="1164" r:id="rId34"/>
    <p:sldId id="1165" r:id="rId35"/>
    <p:sldId id="1166" r:id="rId36"/>
    <p:sldId id="1205" r:id="rId37"/>
    <p:sldId id="1206" r:id="rId38"/>
    <p:sldId id="1207" r:id="rId39"/>
    <p:sldId id="1208" r:id="rId40"/>
    <p:sldId id="1209" r:id="rId41"/>
    <p:sldId id="1210" r:id="rId42"/>
    <p:sldId id="1211" r:id="rId43"/>
    <p:sldId id="1212" r:id="rId44"/>
    <p:sldId id="1213" r:id="rId45"/>
    <p:sldId id="1214" r:id="rId46"/>
    <p:sldId id="1215" r:id="rId47"/>
    <p:sldId id="1216" r:id="rId48"/>
    <p:sldId id="1217" r:id="rId49"/>
    <p:sldId id="1218" r:id="rId50"/>
    <p:sldId id="1219" r:id="rId51"/>
    <p:sldId id="1220" r:id="rId52"/>
    <p:sldId id="1221" r:id="rId53"/>
    <p:sldId id="1222" r:id="rId54"/>
    <p:sldId id="1223" r:id="rId55"/>
    <p:sldId id="1224" r:id="rId56"/>
    <p:sldId id="1225" r:id="rId57"/>
    <p:sldId id="1226" r:id="rId58"/>
    <p:sldId id="1227" r:id="rId59"/>
    <p:sldId id="1228" r:id="rId60"/>
    <p:sldId id="1229" r:id="rId61"/>
    <p:sldId id="1230" r:id="rId62"/>
    <p:sldId id="1232" r:id="rId63"/>
    <p:sldId id="1233" r:id="rId64"/>
    <p:sldId id="1234" r:id="rId65"/>
    <p:sldId id="1237" r:id="rId66"/>
    <p:sldId id="1238" r:id="rId67"/>
    <p:sldId id="1239" r:id="rId68"/>
    <p:sldId id="1240" r:id="rId69"/>
    <p:sldId id="1241" r:id="rId70"/>
    <p:sldId id="1242" r:id="rId71"/>
    <p:sldId id="1243" r:id="rId72"/>
    <p:sldId id="1244" r:id="rId73"/>
    <p:sldId id="1245" r:id="rId74"/>
    <p:sldId id="1246" r:id="rId75"/>
    <p:sldId id="1247" r:id="rId76"/>
    <p:sldId id="1248" r:id="rId77"/>
    <p:sldId id="1259" r:id="rId78"/>
    <p:sldId id="1251" r:id="rId79"/>
    <p:sldId id="1252" r:id="rId80"/>
    <p:sldId id="1253" r:id="rId81"/>
    <p:sldId id="1255" r:id="rId82"/>
    <p:sldId id="1256" r:id="rId83"/>
    <p:sldId id="1257" r:id="rId84"/>
    <p:sldId id="1258" r:id="rId85"/>
    <p:sldId id="1169" r:id="rId86"/>
    <p:sldId id="1168" r:id="rId87"/>
    <p:sldId id="1170" r:id="rId88"/>
    <p:sldId id="842" r:id="rId89"/>
    <p:sldId id="1024" r:id="rId9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11922320"/>
        <c:axId val="511936464"/>
      </c:barChart>
      <c:catAx>
        <c:axId val="5119223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11936464"/>
        <c:crosses val="autoZero"/>
        <c:auto val="1"/>
        <c:lblAlgn val="ctr"/>
        <c:lblOffset val="100"/>
        <c:noMultiLvlLbl val="0"/>
      </c:catAx>
      <c:valAx>
        <c:axId val="5119364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119223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1135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5232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00248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12499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7108326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9501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4457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2721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83221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6997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11 </a:t>
            </a:r>
            <a:r>
              <a:rPr lang="en-US" altLang="en-US" sz="3200" dirty="0" smtClean="0">
                <a:solidFill>
                  <a:srgbClr val="0000FF"/>
                </a:solidFill>
                <a:cs typeface="Times New Roman" panose="02020603050405020304" pitchFamily="18" charset="0"/>
              </a:rPr>
              <a:t>(</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49329457"/>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00480964"/>
              </p:ext>
            </p:extLst>
          </p:nvPr>
        </p:nvGraphicFramePr>
        <p:xfrm>
          <a:off x="3429000" y="1600200"/>
          <a:ext cx="8305801" cy="48010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23/1265</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2036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2241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23/1222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23/1249r0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Ning Gao(OPPO)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LB 272 CR for CIDs on DMG SR2SR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CID 2202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to CID1764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75714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385-392</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423713353"/>
              </p:ext>
            </p:extLst>
          </p:nvPr>
        </p:nvGraphicFramePr>
        <p:xfrm>
          <a:off x="3429000" y="1600200"/>
          <a:ext cx="8305801" cy="352528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23/1222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23/1249r0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Ning Gao(OPPO)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LB 272 CR for CIDs on DMG SR2SR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CID 2202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to CID1764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887538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6839885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a:t>
            </a:r>
            <a:r>
              <a:rPr lang="en-US" altLang="zh-CN" sz="1800" b="1" kern="0" dirty="0"/>
              <a:t>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582291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306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a:t>
            </a:r>
            <a:r>
              <a:rPr lang="en-US" altLang="zh-CN" sz="1800" b="1" kern="0" dirty="0"/>
              <a:t>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337090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9988700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39513372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298354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Zhuqing</a:t>
            </a:r>
            <a:r>
              <a:rPr lang="en-US" altLang="zh-CN" sz="1800" b="1" kern="0" dirty="0" smtClean="0"/>
              <a:t> Tang</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943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138919</TotalTime>
  <Words>7049</Words>
  <Application>Microsoft Office PowerPoint</Application>
  <PresentationFormat>宽屏</PresentationFormat>
  <Paragraphs>2075</Paragraphs>
  <Slides>89</Slides>
  <Notes>88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89</vt:i4>
      </vt:variant>
    </vt:vector>
  </HeadingPairs>
  <TitlesOfParts>
    <vt:vector size="10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6118</cp:revision>
  <cp:lastPrinted>2014-11-04T15:04:57Z</cp:lastPrinted>
  <dcterms:created xsi:type="dcterms:W3CDTF">2007-04-17T18:10:23Z</dcterms:created>
  <dcterms:modified xsi:type="dcterms:W3CDTF">2023-07-12T08:44:43Z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