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066" r:id="rId20"/>
    <p:sldId id="933" r:id="rId21"/>
    <p:sldId id="877" r:id="rId22"/>
    <p:sldId id="1081" r:id="rId23"/>
    <p:sldId id="897" r:id="rId24"/>
    <p:sldId id="1201" r:id="rId25"/>
    <p:sldId id="1202" r:id="rId26"/>
    <p:sldId id="905" r:id="rId27"/>
    <p:sldId id="1163" r:id="rId28"/>
    <p:sldId id="1164" r:id="rId29"/>
    <p:sldId id="1165" r:id="rId30"/>
    <p:sldId id="1166" r:id="rId31"/>
    <p:sldId id="1171" r:id="rId32"/>
    <p:sldId id="1172" r:id="rId33"/>
    <p:sldId id="1203" r:id="rId34"/>
    <p:sldId id="1174" r:id="rId35"/>
    <p:sldId id="1175" r:id="rId36"/>
    <p:sldId id="1176" r:id="rId37"/>
    <p:sldId id="1177" r:id="rId38"/>
    <p:sldId id="1178" r:id="rId39"/>
    <p:sldId id="1179" r:id="rId40"/>
    <p:sldId id="1180" r:id="rId41"/>
    <p:sldId id="1181" r:id="rId42"/>
    <p:sldId id="1182" r:id="rId43"/>
    <p:sldId id="1183" r:id="rId44"/>
    <p:sldId id="1184" r:id="rId45"/>
    <p:sldId id="1185" r:id="rId46"/>
    <p:sldId id="1186" r:id="rId47"/>
    <p:sldId id="1187" r:id="rId48"/>
    <p:sldId id="1188" r:id="rId49"/>
    <p:sldId id="1189" r:id="rId50"/>
    <p:sldId id="1190" r:id="rId51"/>
    <p:sldId id="1191" r:id="rId52"/>
    <p:sldId id="1192" r:id="rId53"/>
    <p:sldId id="1193" r:id="rId54"/>
    <p:sldId id="1194" r:id="rId55"/>
    <p:sldId id="1195" r:id="rId56"/>
    <p:sldId id="1196" r:id="rId57"/>
    <p:sldId id="1197" r:id="rId58"/>
    <p:sldId id="1198" r:id="rId59"/>
    <p:sldId id="1199" r:id="rId60"/>
    <p:sldId id="1200" r:id="rId61"/>
    <p:sldId id="1167" r:id="rId62"/>
    <p:sldId id="1168" r:id="rId63"/>
    <p:sldId id="1169" r:id="rId64"/>
    <p:sldId id="1170" r:id="rId65"/>
    <p:sldId id="842"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665570832"/>
        <c:axId val="-1665575728"/>
      </c:barChart>
      <c:catAx>
        <c:axId val="-16655708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665575728"/>
        <c:crosses val="autoZero"/>
        <c:auto val="1"/>
        <c:lblAlgn val="ctr"/>
        <c:lblOffset val="100"/>
        <c:noMultiLvlLbl val="0"/>
      </c:catAx>
      <c:valAx>
        <c:axId val="-166557572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66557083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09735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594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26591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92312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7878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48239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38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3873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23659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4280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58658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618798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815177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079633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40796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1280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44698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9086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771492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6092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741109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64602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41924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416092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12003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317026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734235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88368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43851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1042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6533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802.11-23/0957r0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0-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4153978887"/>
              </p:ext>
            </p:extLst>
          </p:nvPr>
        </p:nvGraphicFramePr>
        <p:xfrm>
          <a:off x="3429000" y="1600200"/>
          <a:ext cx="8305801" cy="50200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(1574, 1953)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nvPr>
        </p:nvGraphicFramePr>
        <p:xfrm>
          <a:off x="3429000" y="1600200"/>
          <a:ext cx="8305801" cy="308816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mentor.ieee.org/802.11/dcn/23/11-23-1210-00-00bf-ieee-802-11bf-july-2023-ad-hoc-meeting-minutes.docx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r>
              <a:rPr lang="en-US" altLang="zh-CN" sz="2000" dirty="0" smtClean="0"/>
              <a: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endParaRPr lang="en-US" altLang="zh-CN" sz="1800" dirty="0" smtClean="0"/>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490135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80070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6643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89064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733579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66166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85051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479005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05664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53291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99776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796459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90638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726557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23052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221194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7779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17738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6373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72565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46422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09828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73096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255197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0953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6834556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 2296</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23/0748r2</a:t>
            </a:r>
            <a:endParaRPr lang="en-US" altLang="zh-CN" sz="1800" b="1" kern="0" dirty="0"/>
          </a:p>
          <a:p>
            <a:pPr marL="342900" lvl="1" indent="-342900" algn="just">
              <a:buFont typeface="Arial" panose="020B0604020202020204" pitchFamily="34" charset="0"/>
              <a:buChar char="•"/>
              <a:defRPr/>
            </a:pPr>
            <a:endParaRPr lang="en-US" altLang="zh-CN" sz="18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23/0748r2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89313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1267543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0385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55538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14950067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138194</TotalTime>
  <Words>4676</Words>
  <Application>Microsoft Office PowerPoint</Application>
  <PresentationFormat>宽屏</PresentationFormat>
  <Paragraphs>1381</Paragraphs>
  <Slides>66</Slides>
  <Notes>65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66</vt:i4>
      </vt:variant>
    </vt:vector>
  </HeadingPairs>
  <TitlesOfParts>
    <vt:vector size="7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5928</cp:revision>
  <cp:lastPrinted>2014-11-04T15:04:57Z</cp:lastPrinted>
  <dcterms:created xsi:type="dcterms:W3CDTF">2007-04-17T18:10:23Z</dcterms:created>
  <dcterms:modified xsi:type="dcterms:W3CDTF">2023-07-09T17:08:35Z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