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F9914-C880-48F2-92F7-603B059A71AD}" v="2" dt="2023-05-31T15:05:01.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1DF9914-C880-48F2-92F7-603B059A71AD}"/>
    <pc:docChg chg="undo custSel modSld modMainMaster">
      <pc:chgData name="Xiaofei Wang" userId="6e1836d3-2ed9-4ae5-8700-9029b71c19c7" providerId="ADAL" clId="{21DF9914-C880-48F2-92F7-603B059A71AD}" dt="2023-06-09T14:23:13.535" v="457" actId="20577"/>
      <pc:docMkLst>
        <pc:docMk/>
      </pc:docMkLst>
      <pc:sldChg chg="modSp mod">
        <pc:chgData name="Xiaofei Wang" userId="6e1836d3-2ed9-4ae5-8700-9029b71c19c7" providerId="ADAL" clId="{21DF9914-C880-48F2-92F7-603B059A71AD}" dt="2023-05-31T15:05:11.581" v="14" actId="20577"/>
        <pc:sldMkLst>
          <pc:docMk/>
          <pc:sldMk cId="0" sldId="256"/>
        </pc:sldMkLst>
        <pc:spChg chg="mod">
          <ac:chgData name="Xiaofei Wang" userId="6e1836d3-2ed9-4ae5-8700-9029b71c19c7" providerId="ADAL" clId="{21DF9914-C880-48F2-92F7-603B059A71AD}" dt="2023-05-31T15:04:43.143" v="0"/>
          <ac:spMkLst>
            <pc:docMk/>
            <pc:sldMk cId="0" sldId="256"/>
            <ac:spMk id="6" creationId="{00000000-0000-0000-0000-000000000000}"/>
          </ac:spMkLst>
        </pc:spChg>
        <pc:spChg chg="mod">
          <ac:chgData name="Xiaofei Wang" userId="6e1836d3-2ed9-4ae5-8700-9029b71c19c7" providerId="ADAL" clId="{21DF9914-C880-48F2-92F7-603B059A71AD}" dt="2023-05-31T15:05:11.581" v="14" actId="20577"/>
          <ac:spMkLst>
            <pc:docMk/>
            <pc:sldMk cId="0" sldId="256"/>
            <ac:spMk id="3073" creationId="{00000000-0000-0000-0000-000000000000}"/>
          </ac:spMkLst>
        </pc:spChg>
        <pc:spChg chg="mod">
          <ac:chgData name="Xiaofei Wang" userId="6e1836d3-2ed9-4ae5-8700-9029b71c19c7" providerId="ADAL" clId="{21DF9914-C880-48F2-92F7-603B059A71AD}" dt="2023-05-31T15:05:06.748" v="7" actId="20577"/>
          <ac:spMkLst>
            <pc:docMk/>
            <pc:sldMk cId="0" sldId="256"/>
            <ac:spMk id="3074" creationId="{00000000-0000-0000-0000-000000000000}"/>
          </ac:spMkLst>
        </pc:spChg>
      </pc:sldChg>
      <pc:sldChg chg="modSp">
        <pc:chgData name="Xiaofei Wang" userId="6e1836d3-2ed9-4ae5-8700-9029b71c19c7" providerId="ADAL" clId="{21DF9914-C880-48F2-92F7-603B059A71AD}" dt="2023-05-31T15:04:43.143" v="0"/>
        <pc:sldMkLst>
          <pc:docMk/>
          <pc:sldMk cId="1393596806" sldId="260"/>
        </pc:sldMkLst>
        <pc:spChg chg="mod">
          <ac:chgData name="Xiaofei Wang" userId="6e1836d3-2ed9-4ae5-8700-9029b71c19c7" providerId="ADAL" clId="{21DF9914-C880-48F2-92F7-603B059A71AD}" dt="2023-05-31T15:04:43.143" v="0"/>
          <ac:spMkLst>
            <pc:docMk/>
            <pc:sldMk cId="1393596806" sldId="260"/>
            <ac:spMk id="2" creationId="{00000000-0000-0000-0000-000000000000}"/>
          </ac:spMkLst>
        </pc:spChg>
      </pc:sldChg>
      <pc:sldChg chg="modSp">
        <pc:chgData name="Xiaofei Wang" userId="6e1836d3-2ed9-4ae5-8700-9029b71c19c7" providerId="ADAL" clId="{21DF9914-C880-48F2-92F7-603B059A71AD}" dt="2023-05-31T15:04:43.143" v="0"/>
        <pc:sldMkLst>
          <pc:docMk/>
          <pc:sldMk cId="2280172366" sldId="261"/>
        </pc:sldMkLst>
        <pc:spChg chg="mod">
          <ac:chgData name="Xiaofei Wang" userId="6e1836d3-2ed9-4ae5-8700-9029b71c19c7" providerId="ADAL" clId="{21DF9914-C880-48F2-92F7-603B059A71AD}" dt="2023-05-31T15:04:43.143" v="0"/>
          <ac:spMkLst>
            <pc:docMk/>
            <pc:sldMk cId="2280172366" sldId="261"/>
            <ac:spMk id="2" creationId="{00000000-0000-0000-0000-000000000000}"/>
          </ac:spMkLst>
        </pc:spChg>
      </pc:sldChg>
      <pc:sldChg chg="modSp">
        <pc:chgData name="Xiaofei Wang" userId="6e1836d3-2ed9-4ae5-8700-9029b71c19c7" providerId="ADAL" clId="{21DF9914-C880-48F2-92F7-603B059A71AD}" dt="2023-05-31T15:04:43.143" v="0"/>
        <pc:sldMkLst>
          <pc:docMk/>
          <pc:sldMk cId="1295285405" sldId="262"/>
        </pc:sldMkLst>
        <pc:spChg chg="mod">
          <ac:chgData name="Xiaofei Wang" userId="6e1836d3-2ed9-4ae5-8700-9029b71c19c7" providerId="ADAL" clId="{21DF9914-C880-48F2-92F7-603B059A71AD}" dt="2023-05-31T15:04:43.143" v="0"/>
          <ac:spMkLst>
            <pc:docMk/>
            <pc:sldMk cId="1295285405" sldId="262"/>
            <ac:spMk id="2" creationId="{00000000-0000-0000-0000-000000000000}"/>
          </ac:spMkLst>
        </pc:spChg>
      </pc:sldChg>
      <pc:sldChg chg="modSp">
        <pc:chgData name="Xiaofei Wang" userId="6e1836d3-2ed9-4ae5-8700-9029b71c19c7" providerId="ADAL" clId="{21DF9914-C880-48F2-92F7-603B059A71AD}" dt="2023-05-31T15:04:43.143" v="0"/>
        <pc:sldMkLst>
          <pc:docMk/>
          <pc:sldMk cId="2090664063" sldId="263"/>
        </pc:sldMkLst>
        <pc:spChg chg="mod">
          <ac:chgData name="Xiaofei Wang" userId="6e1836d3-2ed9-4ae5-8700-9029b71c19c7" providerId="ADAL" clId="{21DF9914-C880-48F2-92F7-603B059A71AD}" dt="2023-05-31T15:04:43.143" v="0"/>
          <ac:spMkLst>
            <pc:docMk/>
            <pc:sldMk cId="2090664063" sldId="263"/>
            <ac:spMk id="2" creationId="{00000000-0000-0000-0000-000000000000}"/>
          </ac:spMkLst>
        </pc:spChg>
      </pc:sldChg>
      <pc:sldChg chg="modSp">
        <pc:chgData name="Xiaofei Wang" userId="6e1836d3-2ed9-4ae5-8700-9029b71c19c7" providerId="ADAL" clId="{21DF9914-C880-48F2-92F7-603B059A71AD}" dt="2023-05-31T15:04:43.143" v="0"/>
        <pc:sldMkLst>
          <pc:docMk/>
          <pc:sldMk cId="3464650041" sldId="283"/>
        </pc:sldMkLst>
        <pc:spChg chg="mod">
          <ac:chgData name="Xiaofei Wang" userId="6e1836d3-2ed9-4ae5-8700-9029b71c19c7" providerId="ADAL" clId="{21DF9914-C880-48F2-92F7-603B059A71AD}" dt="2023-05-31T15:04:43.143" v="0"/>
          <ac:spMkLst>
            <pc:docMk/>
            <pc:sldMk cId="3464650041" sldId="283"/>
            <ac:spMk id="5" creationId="{00000000-0000-0000-0000-000000000000}"/>
          </ac:spMkLst>
        </pc:spChg>
      </pc:sldChg>
      <pc:sldChg chg="modSp">
        <pc:chgData name="Xiaofei Wang" userId="6e1836d3-2ed9-4ae5-8700-9029b71c19c7" providerId="ADAL" clId="{21DF9914-C880-48F2-92F7-603B059A71AD}" dt="2023-05-31T15:04:43.143" v="0"/>
        <pc:sldMkLst>
          <pc:docMk/>
          <pc:sldMk cId="13117183" sldId="284"/>
        </pc:sldMkLst>
        <pc:spChg chg="mod">
          <ac:chgData name="Xiaofei Wang" userId="6e1836d3-2ed9-4ae5-8700-9029b71c19c7" providerId="ADAL" clId="{21DF9914-C880-48F2-92F7-603B059A71AD}" dt="2023-05-31T15:04:43.143" v="0"/>
          <ac:spMkLst>
            <pc:docMk/>
            <pc:sldMk cId="13117183" sldId="284"/>
            <ac:spMk id="5" creationId="{00000000-0000-0000-0000-000000000000}"/>
          </ac:spMkLst>
        </pc:spChg>
      </pc:sldChg>
      <pc:sldChg chg="modSp">
        <pc:chgData name="Xiaofei Wang" userId="6e1836d3-2ed9-4ae5-8700-9029b71c19c7" providerId="ADAL" clId="{21DF9914-C880-48F2-92F7-603B059A71AD}" dt="2023-05-31T15:04:43.143" v="0"/>
        <pc:sldMkLst>
          <pc:docMk/>
          <pc:sldMk cId="193308393" sldId="287"/>
        </pc:sldMkLst>
        <pc:spChg chg="mod">
          <ac:chgData name="Xiaofei Wang" userId="6e1836d3-2ed9-4ae5-8700-9029b71c19c7" providerId="ADAL" clId="{21DF9914-C880-48F2-92F7-603B059A71AD}" dt="2023-05-31T15:04:43.143" v="0"/>
          <ac:spMkLst>
            <pc:docMk/>
            <pc:sldMk cId="193308393" sldId="287"/>
            <ac:spMk id="6" creationId="{00000000-0000-0000-0000-000000000000}"/>
          </ac:spMkLst>
        </pc:spChg>
      </pc:sldChg>
      <pc:sldChg chg="modSp">
        <pc:chgData name="Xiaofei Wang" userId="6e1836d3-2ed9-4ae5-8700-9029b71c19c7" providerId="ADAL" clId="{21DF9914-C880-48F2-92F7-603B059A71AD}" dt="2023-05-31T15:04:43.143" v="0"/>
        <pc:sldMkLst>
          <pc:docMk/>
          <pc:sldMk cId="1343705863" sldId="288"/>
        </pc:sldMkLst>
        <pc:spChg chg="mod">
          <ac:chgData name="Xiaofei Wang" userId="6e1836d3-2ed9-4ae5-8700-9029b71c19c7" providerId="ADAL" clId="{21DF9914-C880-48F2-92F7-603B059A71AD}" dt="2023-05-31T15:04:43.143" v="0"/>
          <ac:spMkLst>
            <pc:docMk/>
            <pc:sldMk cId="1343705863" sldId="288"/>
            <ac:spMk id="6" creationId="{00000000-0000-0000-0000-000000000000}"/>
          </ac:spMkLst>
        </pc:spChg>
      </pc:sldChg>
      <pc:sldChg chg="modSp">
        <pc:chgData name="Xiaofei Wang" userId="6e1836d3-2ed9-4ae5-8700-9029b71c19c7" providerId="ADAL" clId="{21DF9914-C880-48F2-92F7-603B059A71AD}" dt="2023-05-31T15:04:43.143" v="0"/>
        <pc:sldMkLst>
          <pc:docMk/>
          <pc:sldMk cId="969542746" sldId="289"/>
        </pc:sldMkLst>
        <pc:spChg chg="mod">
          <ac:chgData name="Xiaofei Wang" userId="6e1836d3-2ed9-4ae5-8700-9029b71c19c7" providerId="ADAL" clId="{21DF9914-C880-48F2-92F7-603B059A71AD}" dt="2023-05-31T15:04:43.143" v="0"/>
          <ac:spMkLst>
            <pc:docMk/>
            <pc:sldMk cId="969542746" sldId="289"/>
            <ac:spMk id="6" creationId="{00000000-0000-0000-0000-000000000000}"/>
          </ac:spMkLst>
        </pc:spChg>
      </pc:sldChg>
      <pc:sldChg chg="modSp mod">
        <pc:chgData name="Xiaofei Wang" userId="6e1836d3-2ed9-4ae5-8700-9029b71c19c7" providerId="ADAL" clId="{21DF9914-C880-48F2-92F7-603B059A71AD}" dt="2023-05-31T15:05:22.300" v="21" actId="20577"/>
        <pc:sldMkLst>
          <pc:docMk/>
          <pc:sldMk cId="0" sldId="332"/>
        </pc:sldMkLst>
        <pc:spChg chg="mod">
          <ac:chgData name="Xiaofei Wang" userId="6e1836d3-2ed9-4ae5-8700-9029b71c19c7" providerId="ADAL" clId="{21DF9914-C880-48F2-92F7-603B059A71AD}" dt="2023-05-31T15:04:43.143" v="0"/>
          <ac:spMkLst>
            <pc:docMk/>
            <pc:sldMk cId="0" sldId="332"/>
            <ac:spMk id="17409" creationId="{481163E3-3235-B93B-D977-4040786F5097}"/>
          </ac:spMkLst>
        </pc:spChg>
        <pc:spChg chg="mod">
          <ac:chgData name="Xiaofei Wang" userId="6e1836d3-2ed9-4ae5-8700-9029b71c19c7" providerId="ADAL" clId="{21DF9914-C880-48F2-92F7-603B059A71AD}" dt="2023-05-31T15:05:22.300" v="21" actId="20577"/>
          <ac:spMkLst>
            <pc:docMk/>
            <pc:sldMk cId="0" sldId="332"/>
            <ac:spMk id="17413" creationId="{C2334348-7D14-5567-9887-24899B21D490}"/>
          </ac:spMkLst>
        </pc:spChg>
      </pc:sldChg>
      <pc:sldChg chg="modSp mod">
        <pc:chgData name="Xiaofei Wang" userId="6e1836d3-2ed9-4ae5-8700-9029b71c19c7" providerId="ADAL" clId="{21DF9914-C880-48F2-92F7-603B059A71AD}" dt="2023-06-09T14:20:14.329" v="369" actId="404"/>
        <pc:sldMkLst>
          <pc:docMk/>
          <pc:sldMk cId="0" sldId="395"/>
        </pc:sldMkLst>
        <pc:spChg chg="mod">
          <ac:chgData name="Xiaofei Wang" userId="6e1836d3-2ed9-4ae5-8700-9029b71c19c7" providerId="ADAL" clId="{21DF9914-C880-48F2-92F7-603B059A71AD}" dt="2023-05-31T15:04:43.143" v="0"/>
          <ac:spMkLst>
            <pc:docMk/>
            <pc:sldMk cId="0" sldId="395"/>
            <ac:spMk id="19462" creationId="{B8004815-DEEF-4991-9863-C4D400CADE6E}"/>
          </ac:spMkLst>
        </pc:spChg>
        <pc:spChg chg="mod">
          <ac:chgData name="Xiaofei Wang" userId="6e1836d3-2ed9-4ae5-8700-9029b71c19c7" providerId="ADAL" clId="{21DF9914-C880-48F2-92F7-603B059A71AD}" dt="2023-06-09T14:20:14.329" v="369" actId="404"/>
          <ac:spMkLst>
            <pc:docMk/>
            <pc:sldMk cId="0" sldId="395"/>
            <ac:spMk id="19463" creationId="{014A845C-CDC6-4811-8948-EAB07A9434A5}"/>
          </ac:spMkLst>
        </pc:spChg>
      </pc:sldChg>
      <pc:sldChg chg="modSp">
        <pc:chgData name="Xiaofei Wang" userId="6e1836d3-2ed9-4ae5-8700-9029b71c19c7" providerId="ADAL" clId="{21DF9914-C880-48F2-92F7-603B059A71AD}" dt="2023-05-31T15:04:43.143" v="0"/>
        <pc:sldMkLst>
          <pc:docMk/>
          <pc:sldMk cId="2947319002" sldId="2377"/>
        </pc:sldMkLst>
        <pc:spChg chg="mod">
          <ac:chgData name="Xiaofei Wang" userId="6e1836d3-2ed9-4ae5-8700-9029b71c19c7" providerId="ADAL" clId="{21DF9914-C880-48F2-92F7-603B059A71AD}" dt="2023-05-31T15:04:43.143" v="0"/>
          <ac:spMkLst>
            <pc:docMk/>
            <pc:sldMk cId="2947319002" sldId="2377"/>
            <ac:spMk id="6" creationId="{00000000-0000-0000-0000-000000000000}"/>
          </ac:spMkLst>
        </pc:spChg>
      </pc:sldChg>
      <pc:sldChg chg="modSp mod">
        <pc:chgData name="Xiaofei Wang" userId="6e1836d3-2ed9-4ae5-8700-9029b71c19c7" providerId="ADAL" clId="{21DF9914-C880-48F2-92F7-603B059A71AD}" dt="2023-06-09T14:22:09.584" v="454" actId="108"/>
        <pc:sldMkLst>
          <pc:docMk/>
          <pc:sldMk cId="2796803295" sldId="2385"/>
        </pc:sldMkLst>
        <pc:spChg chg="mod">
          <ac:chgData name="Xiaofei Wang" userId="6e1836d3-2ed9-4ae5-8700-9029b71c19c7" providerId="ADAL" clId="{21DF9914-C880-48F2-92F7-603B059A71AD}" dt="2023-06-09T14:22:09.584" v="454" actId="108"/>
          <ac:spMkLst>
            <pc:docMk/>
            <pc:sldMk cId="2796803295" sldId="2385"/>
            <ac:spMk id="3" creationId="{00000000-0000-0000-0000-000000000000}"/>
          </ac:spMkLst>
        </pc:spChg>
        <pc:spChg chg="mod">
          <ac:chgData name="Xiaofei Wang" userId="6e1836d3-2ed9-4ae5-8700-9029b71c19c7" providerId="ADAL" clId="{21DF9914-C880-48F2-92F7-603B059A71AD}" dt="2023-05-31T15:04:43.143" v="0"/>
          <ac:spMkLst>
            <pc:docMk/>
            <pc:sldMk cId="2796803295" sldId="2385"/>
            <ac:spMk id="6" creationId="{00000000-0000-0000-0000-000000000000}"/>
          </ac:spMkLst>
        </pc:spChg>
      </pc:sldChg>
      <pc:sldChg chg="modSp mod">
        <pc:chgData name="Xiaofei Wang" userId="6e1836d3-2ed9-4ae5-8700-9029b71c19c7" providerId="ADAL" clId="{21DF9914-C880-48F2-92F7-603B059A71AD}" dt="2023-06-09T14:23:13.535" v="457" actId="20577"/>
        <pc:sldMkLst>
          <pc:docMk/>
          <pc:sldMk cId="3203800803" sldId="2386"/>
        </pc:sldMkLst>
        <pc:spChg chg="mod">
          <ac:chgData name="Xiaofei Wang" userId="6e1836d3-2ed9-4ae5-8700-9029b71c19c7" providerId="ADAL" clId="{21DF9914-C880-48F2-92F7-603B059A71AD}" dt="2023-06-09T14:23:13.535" v="457" actId="20577"/>
          <ac:spMkLst>
            <pc:docMk/>
            <pc:sldMk cId="3203800803" sldId="2386"/>
            <ac:spMk id="3" creationId="{00000000-0000-0000-0000-000000000000}"/>
          </ac:spMkLst>
        </pc:spChg>
        <pc:spChg chg="mod">
          <ac:chgData name="Xiaofei Wang" userId="6e1836d3-2ed9-4ae5-8700-9029b71c19c7" providerId="ADAL" clId="{21DF9914-C880-48F2-92F7-603B059A71AD}" dt="2023-05-31T15:04:43.143" v="0"/>
          <ac:spMkLst>
            <pc:docMk/>
            <pc:sldMk cId="3203800803" sldId="2386"/>
            <ac:spMk id="6" creationId="{00000000-0000-0000-0000-000000000000}"/>
          </ac:spMkLst>
        </pc:spChg>
      </pc:sldChg>
      <pc:sldMasterChg chg="modSp modSldLayout">
        <pc:chgData name="Xiaofei Wang" userId="6e1836d3-2ed9-4ae5-8700-9029b71c19c7" providerId="ADAL" clId="{21DF9914-C880-48F2-92F7-603B059A71AD}" dt="2023-05-31T15:05:01.291" v="1"/>
        <pc:sldMasterMkLst>
          <pc:docMk/>
          <pc:sldMasterMk cId="0" sldId="2147483648"/>
        </pc:sldMasterMkLst>
        <pc:spChg chg="mod">
          <ac:chgData name="Xiaofei Wang" userId="6e1836d3-2ed9-4ae5-8700-9029b71c19c7" providerId="ADAL" clId="{21DF9914-C880-48F2-92F7-603B059A71AD}" dt="2023-05-31T15:05:01.291" v="1"/>
          <ac:spMkLst>
            <pc:docMk/>
            <pc:sldMasterMk cId="0" sldId="2147483648"/>
            <ac:spMk id="10" creationId="{00000000-0000-0000-0000-000000000000}"/>
          </ac:spMkLst>
        </pc:spChg>
        <pc:spChg chg="mod">
          <ac:chgData name="Xiaofei Wang" userId="6e1836d3-2ed9-4ae5-8700-9029b71c19c7" providerId="ADAL" clId="{21DF9914-C880-48F2-92F7-603B059A71AD}" dt="2023-05-31T15:04:43.143" v="0"/>
          <ac:spMkLst>
            <pc:docMk/>
            <pc:sldMasterMk cId="0" sldId="2147483648"/>
            <ac:spMk id="1027" creationId="{00000000-0000-0000-0000-000000000000}"/>
          </ac:spMkLst>
        </pc:spChg>
        <pc:sldLayoutChg chg="modSp">
          <pc:chgData name="Xiaofei Wang" userId="6e1836d3-2ed9-4ae5-8700-9029b71c19c7" providerId="ADAL" clId="{21DF9914-C880-48F2-92F7-603B059A71AD}" dt="2023-05-31T15:04:43.143" v="0"/>
          <pc:sldLayoutMkLst>
            <pc:docMk/>
            <pc:sldMasterMk cId="0" sldId="2147483648"/>
            <pc:sldLayoutMk cId="0" sldId="2147483649"/>
          </pc:sldLayoutMkLst>
          <pc:spChg chg="mod">
            <ac:chgData name="Xiaofei Wang" userId="6e1836d3-2ed9-4ae5-8700-9029b71c19c7" providerId="ADAL" clId="{21DF9914-C880-48F2-92F7-603B059A71AD}" dt="2023-05-31T15:04:43.143"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0"/>
          </pc:sldLayoutMkLst>
          <pc:spChg chg="mod">
            <ac:chgData name="Xiaofei Wang" userId="6e1836d3-2ed9-4ae5-8700-9029b71c19c7" providerId="ADAL" clId="{21DF9914-C880-48F2-92F7-603B059A71AD}" dt="2023-05-31T15:04:43.143"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1"/>
          </pc:sldLayoutMkLst>
          <pc:spChg chg="mod">
            <ac:chgData name="Xiaofei Wang" userId="6e1836d3-2ed9-4ae5-8700-9029b71c19c7" providerId="ADAL" clId="{21DF9914-C880-48F2-92F7-603B059A71AD}" dt="2023-05-31T15:04:43.143"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2"/>
          </pc:sldLayoutMkLst>
          <pc:spChg chg="mod">
            <ac:chgData name="Xiaofei Wang" userId="6e1836d3-2ed9-4ae5-8700-9029b71c19c7" providerId="ADAL" clId="{21DF9914-C880-48F2-92F7-603B059A71AD}" dt="2023-05-31T15:04:43.143"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3"/>
          </pc:sldLayoutMkLst>
          <pc:spChg chg="mod">
            <ac:chgData name="Xiaofei Wang" userId="6e1836d3-2ed9-4ae5-8700-9029b71c19c7" providerId="ADAL" clId="{21DF9914-C880-48F2-92F7-603B059A71AD}" dt="2023-05-31T15:04:43.143"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4"/>
          </pc:sldLayoutMkLst>
          <pc:spChg chg="mod">
            <ac:chgData name="Xiaofei Wang" userId="6e1836d3-2ed9-4ae5-8700-9029b71c19c7" providerId="ADAL" clId="{21DF9914-C880-48F2-92F7-603B059A71AD}" dt="2023-05-31T15:04:43.143"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5"/>
          </pc:sldLayoutMkLst>
          <pc:spChg chg="mod">
            <ac:chgData name="Xiaofei Wang" userId="6e1836d3-2ed9-4ae5-8700-9029b71c19c7" providerId="ADAL" clId="{21DF9914-C880-48F2-92F7-603B059A71AD}" dt="2023-05-31T15:04:43.143"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8"/>
          </pc:sldLayoutMkLst>
          <pc:spChg chg="mod">
            <ac:chgData name="Xiaofei Wang" userId="6e1836d3-2ed9-4ae5-8700-9029b71c19c7" providerId="ADAL" clId="{21DF9914-C880-48F2-92F7-603B059A71AD}" dt="2023-05-31T15:04:43.143"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21DF9914-C880-48F2-92F7-603B059A71AD}" dt="2023-05-31T15:04:43.143" v="0"/>
          <pc:sldLayoutMkLst>
            <pc:docMk/>
            <pc:sldMasterMk cId="0" sldId="2147483648"/>
            <pc:sldLayoutMk cId="0" sldId="2147483659"/>
          </pc:sldLayoutMkLst>
          <pc:spChg chg="mod">
            <ac:chgData name="Xiaofei Wang" userId="6e1836d3-2ed9-4ae5-8700-9029b71c19c7" providerId="ADAL" clId="{21DF9914-C880-48F2-92F7-603B059A71AD}" dt="2023-05-31T15:04:43.143"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June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June 13,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2023-06-01</a:t>
            </a:r>
          </a:p>
        </p:txBody>
      </p:sp>
      <p:sp>
        <p:nvSpPr>
          <p:cNvPr id="6" name="Date Placeholder 3"/>
          <p:cNvSpPr>
            <a:spLocks noGrp="1"/>
          </p:cNvSpPr>
          <p:nvPr>
            <p:ph type="dt" idx="10"/>
          </p:nvPr>
        </p:nvSpPr>
        <p:spPr/>
        <p:txBody>
          <a:bodyPr/>
          <a:lstStyle/>
          <a:p>
            <a:r>
              <a:rPr lang="en-US" dirty="0"/>
              <a:t>June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dirty="0"/>
              <a:t>11-23/906r1: </a:t>
            </a:r>
            <a:r>
              <a:rPr lang="en-US" b="1" dirty="0"/>
              <a:t>Proposed Technical Report Text for CSI Compression Use Case</a:t>
            </a:r>
            <a:r>
              <a:rPr lang="en-US" altLang="en-US" dirty="0"/>
              <a:t>, </a:t>
            </a:r>
            <a:r>
              <a:rPr lang="en-US" dirty="0"/>
              <a:t>Ziming He (Samsung)</a:t>
            </a:r>
            <a:endParaRPr lang="en-US" altLang="en-US" dirty="0"/>
          </a:p>
          <a:p>
            <a:pPr marL="857250" lvl="1" indent="-457200">
              <a:buFont typeface="Arial" panose="020B0604020202020204" pitchFamily="34" charset="0"/>
              <a:buChar char="•"/>
              <a:defRPr/>
            </a:pPr>
            <a:r>
              <a:rPr lang="en-US" dirty="0"/>
              <a:t>11-23/475r4: </a:t>
            </a:r>
            <a:r>
              <a:rPr lang="en-US" b="1" dirty="0"/>
              <a:t>Proposed IEEE 802.11 AIMLTIG Technical Report text for the AIML based roaming enhancements use case</a:t>
            </a:r>
            <a:r>
              <a:rPr lang="en-US" dirty="0"/>
              <a:t>, Federico Lovison (Cisco)</a:t>
            </a:r>
          </a:p>
          <a:p>
            <a:pPr marL="857250" lvl="1" indent="-457200">
              <a:buFont typeface="Arial" panose="020B0604020202020204" pitchFamily="34" charset="0"/>
              <a:buChar char="•"/>
              <a:defRPr/>
            </a:pPr>
            <a:r>
              <a:rPr lang="en-US" dirty="0"/>
              <a:t>11-23/227r4: </a:t>
            </a:r>
            <a:r>
              <a:rPr lang="en-US" b="1" dirty="0"/>
              <a:t>Proposed IEEE 802.11 AIML TIG Technical Report Text for the Multi-AP Coordination Use Case</a:t>
            </a:r>
            <a:r>
              <a:rPr lang="en-US" dirty="0"/>
              <a:t>, Szymon Szott (AGH University of Science and Technology)</a:t>
            </a:r>
          </a:p>
          <a:p>
            <a:pPr marL="857250" lvl="1" indent="-457200">
              <a:buFont typeface="Arial" panose="020B0604020202020204" pitchFamily="34" charset="0"/>
              <a:buChar char="•"/>
              <a:defRPr/>
            </a:pPr>
            <a:r>
              <a:rPr lang="en-US" dirty="0"/>
              <a:t>11-23/991r0: </a:t>
            </a:r>
            <a:r>
              <a:rPr lang="en-US" b="1" dirty="0"/>
              <a:t>Technical Report Text for CSI Compression Use Case</a:t>
            </a:r>
            <a:r>
              <a:rPr lang="en-US" dirty="0"/>
              <a:t>, </a:t>
            </a:r>
            <a:r>
              <a:rPr lang="en-US"/>
              <a:t>Eunsung Jeon </a:t>
            </a:r>
            <a:r>
              <a:rPr lang="en-US" dirty="0"/>
              <a:t>(Samsung)</a:t>
            </a:r>
          </a:p>
          <a:p>
            <a:pPr marL="857250" lvl="1" indent="-457200">
              <a:buFont typeface="Arial" panose="020B0604020202020204" pitchFamily="34" charset="0"/>
              <a:buChar char="•"/>
              <a:defRPr/>
            </a:pPr>
            <a:r>
              <a:rPr lang="en-US" dirty="0"/>
              <a:t>11-23/996r0: </a:t>
            </a:r>
            <a:r>
              <a:rPr lang="en-US" b="1" dirty="0"/>
              <a:t>Technical Report Text for CSI Compression Use Case</a:t>
            </a:r>
            <a:r>
              <a:rPr lang="en-US" dirty="0"/>
              <a:t>, Ziyang Guo (Huawei)</a:t>
            </a:r>
          </a:p>
          <a:p>
            <a:pPr marL="857250" lvl="1" indent="-457200">
              <a:buFont typeface="Arial" panose="020B0604020202020204" pitchFamily="34" charset="0"/>
              <a:buChar char="•"/>
              <a:defRPr/>
            </a:pPr>
            <a:r>
              <a:rPr lang="en-US" dirty="0"/>
              <a:t>11-23/997r0: </a:t>
            </a:r>
            <a:r>
              <a:rPr lang="en-US" b="1" dirty="0"/>
              <a:t>Technical Report Text for the Distributed Channel Access Use Case</a:t>
            </a:r>
            <a:r>
              <a:rPr lang="en-US" dirty="0"/>
              <a:t>, Ziyang Guo (Huawei)</a:t>
            </a:r>
          </a:p>
          <a:p>
            <a:pPr marL="857250" lvl="1" indent="-457200">
              <a:buFont typeface="Arial" panose="020B0604020202020204" pitchFamily="34" charset="0"/>
              <a:buChar char="•"/>
              <a:defRPr/>
            </a:pPr>
            <a:endParaRPr lang="en-US" altLang="en-US" sz="28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July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marL="457200" lvl="1" indent="0">
              <a:spcBef>
                <a:spcPts val="300"/>
              </a:spcBef>
            </a:pPr>
            <a:endParaRPr lang="en-US" altLang="en-US" sz="900" dirty="0"/>
          </a:p>
          <a:p>
            <a:pPr>
              <a:spcBef>
                <a:spcPts val="300"/>
              </a:spcBef>
            </a:pPr>
            <a:r>
              <a:rPr lang="en-US" altLang="en-US" sz="2000" dirty="0"/>
              <a:t>Teleconferences:</a:t>
            </a:r>
          </a:p>
          <a:p>
            <a:pPr lvl="1">
              <a:spcBef>
                <a:spcPts val="300"/>
              </a:spcBef>
              <a:buFont typeface="Arial" panose="020B0604020202020204" pitchFamily="34" charset="0"/>
              <a:buChar char="•"/>
            </a:pPr>
            <a:r>
              <a:rPr lang="en-US" altLang="en-US" sz="1800" dirty="0"/>
              <a:t>June 27: </a:t>
            </a:r>
            <a:r>
              <a:rPr lang="en-US" altLang="en-US" sz="1800" b="1" dirty="0"/>
              <a:t>10 am – 11:30 am ET</a:t>
            </a:r>
          </a:p>
          <a:p>
            <a:pPr lvl="1">
              <a:spcBef>
                <a:spcPts val="300"/>
              </a:spcBef>
              <a:buFont typeface="Arial" panose="020B0604020202020204" pitchFamily="34" charset="0"/>
              <a:buChar char="•"/>
            </a:pPr>
            <a:r>
              <a:rPr lang="en-US" altLang="en-US" sz="1600" dirty="0">
                <a:latin typeface="Calibri" panose="020F0502020204030204" pitchFamily="34" charset="0"/>
                <a:ea typeface="DengXian" panose="02010600030101010101" pitchFamily="2" charset="-122"/>
              </a:rPr>
              <a:t>Will discuss the AIML contribution to UHR during this teleconference</a:t>
            </a:r>
          </a:p>
          <a:p>
            <a:pPr marL="457200" lvl="1" indent="0">
              <a:spcBef>
                <a:spcPts val="300"/>
              </a:spcBef>
            </a:pPr>
            <a:endParaRPr lang="en-US" altLang="en-US" sz="1800" b="1" dirty="0"/>
          </a:p>
          <a:p>
            <a:pPr>
              <a:spcBef>
                <a:spcPts val="300"/>
              </a:spcBef>
            </a:pPr>
            <a:r>
              <a:rPr lang="en-US" altLang="en-US" sz="2000" dirty="0"/>
              <a:t>July Meeting Plan</a:t>
            </a:r>
          </a:p>
          <a:p>
            <a:pPr marL="800100" lvl="1" indent="-342900">
              <a:spcBef>
                <a:spcPts val="300"/>
              </a:spcBef>
              <a:buFont typeface="Arial" panose="020B0604020202020204" pitchFamily="34" charset="0"/>
              <a:buChar char="•"/>
            </a:pPr>
            <a:r>
              <a:rPr lang="en-US" altLang="en-US" sz="1800" dirty="0"/>
              <a:t>4 slots: operating in CET</a:t>
            </a:r>
          </a:p>
          <a:p>
            <a:pPr marL="1200150" lvl="2" indent="-342900">
              <a:spcBef>
                <a:spcPts val="300"/>
              </a:spcBef>
              <a:buFont typeface="Arial" panose="020B0604020202020204" pitchFamily="34" charset="0"/>
              <a:buChar char="•"/>
            </a:pPr>
            <a:r>
              <a:rPr lang="en-US" altLang="en-US" sz="1600" dirty="0"/>
              <a:t>Monday July 10: 	</a:t>
            </a:r>
            <a:r>
              <a:rPr lang="en-US" altLang="en-US" sz="1600" b="1" dirty="0"/>
              <a:t>PM1</a:t>
            </a:r>
          </a:p>
          <a:p>
            <a:pPr marL="1200150" lvl="2" indent="-342900">
              <a:spcBef>
                <a:spcPts val="300"/>
              </a:spcBef>
              <a:buFont typeface="Arial" panose="020B0604020202020204" pitchFamily="34" charset="0"/>
              <a:buChar char="•"/>
            </a:pPr>
            <a:r>
              <a:rPr lang="en-US" altLang="en-US" sz="1600" dirty="0"/>
              <a:t>Tuesday July 11: 	</a:t>
            </a:r>
            <a:r>
              <a:rPr lang="en-US" altLang="en-US" sz="1600" b="1" dirty="0"/>
              <a:t>PM1</a:t>
            </a:r>
          </a:p>
          <a:p>
            <a:pPr marL="1200150" lvl="2" indent="-342900">
              <a:spcBef>
                <a:spcPts val="300"/>
              </a:spcBef>
              <a:buFont typeface="Arial" panose="020B0604020202020204" pitchFamily="34" charset="0"/>
              <a:buChar char="•"/>
            </a:pPr>
            <a:r>
              <a:rPr lang="en-US" altLang="en-US" sz="1600" dirty="0"/>
              <a:t>Wednesday July 12: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July 13: </a:t>
            </a:r>
            <a:r>
              <a:rPr lang="en-US" altLang="en-US" sz="1600" b="1" dirty="0"/>
              <a:t>PM1</a:t>
            </a:r>
          </a:p>
          <a:p>
            <a:pPr>
              <a:spcBef>
                <a:spcPts val="300"/>
              </a:spcBef>
            </a:pPr>
            <a:endParaRPr lang="en-US" altLang="en-US" sz="1000"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June 27 teleconference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June 22</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July 2023 Berlin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July 7</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93862"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June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June 13,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400" dirty="0"/>
              <a:t>11-23/906r1: </a:t>
            </a:r>
            <a:r>
              <a:rPr lang="en-US" sz="1400" dirty="0"/>
              <a:t>Proposed Technical Report Text for CSI Compression Use Case</a:t>
            </a:r>
            <a:r>
              <a:rPr lang="en-US" altLang="en-US" sz="1400" dirty="0"/>
              <a:t>, </a:t>
            </a:r>
            <a:r>
              <a:rPr lang="en-US" sz="1400" dirty="0"/>
              <a:t>Ziming He (Samsung)</a:t>
            </a:r>
            <a:endParaRPr lang="en-US" altLang="en-US" sz="1400" dirty="0"/>
          </a:p>
          <a:p>
            <a:pPr marL="857250" lvl="1" indent="-457200">
              <a:buFont typeface="Arial" panose="020B0604020202020204" pitchFamily="34" charset="0"/>
              <a:buChar char="•"/>
              <a:defRPr/>
            </a:pPr>
            <a:r>
              <a:rPr lang="en-US" sz="1400" dirty="0"/>
              <a:t>11-23/475r4: Proposed IEEE 802.11 AIMLTIG Technical Report text for the AIML based roaming enhancements use case, Federico Lovison (Cisco)</a:t>
            </a:r>
          </a:p>
          <a:p>
            <a:pPr marL="857250" lvl="1" indent="-457200">
              <a:buFont typeface="Arial" panose="020B0604020202020204" pitchFamily="34" charset="0"/>
              <a:buChar char="•"/>
              <a:defRPr/>
            </a:pPr>
            <a:r>
              <a:rPr lang="en-US" sz="1400" dirty="0"/>
              <a:t>11-23/227r4: Proposed IEEE 802.11 AIML TIG Technical Report Text for the Multi-AP Coordination Use Case, Szymon Szott (AGH University of Science and Technology)</a:t>
            </a:r>
          </a:p>
          <a:p>
            <a:pPr marL="857250" lvl="1" indent="-457200">
              <a:buFont typeface="Arial" panose="020B0604020202020204" pitchFamily="34" charset="0"/>
              <a:buChar char="•"/>
              <a:defRPr/>
            </a:pPr>
            <a:r>
              <a:rPr lang="en-US" sz="1400" dirty="0"/>
              <a:t>11-23/991r0: Technical Report Text for CSI Compression Use Case, Eunsung Jeong (Samsung)</a:t>
            </a:r>
          </a:p>
          <a:p>
            <a:pPr marL="857250" lvl="1" indent="-457200">
              <a:buFont typeface="Arial" panose="020B0604020202020204" pitchFamily="34" charset="0"/>
              <a:buChar char="•"/>
              <a:defRPr/>
            </a:pPr>
            <a:r>
              <a:rPr lang="en-US" sz="1400" dirty="0"/>
              <a:t>11-23/996r0: Technical Report Text for CSI Compression Use Case, Ziyang Guo (Huawei)</a:t>
            </a:r>
          </a:p>
          <a:p>
            <a:pPr marL="857250" lvl="1" indent="-457200">
              <a:buFont typeface="Arial" panose="020B0604020202020204" pitchFamily="34" charset="0"/>
              <a:buChar char="•"/>
              <a:defRPr/>
            </a:pPr>
            <a:r>
              <a:rPr lang="en-US" sz="1400" dirty="0"/>
              <a:t>11-23/997r0: Technical Report Text for the Distributed Channel Access Use Case, Ziyang Guo (Huawei)</a:t>
            </a:r>
          </a:p>
          <a:p>
            <a:pPr marL="857250" lvl="1" indent="-457200">
              <a:buFont typeface="Arial" panose="020B0604020202020204" pitchFamily="34" charset="0"/>
              <a:buChar char="•"/>
              <a:defRPr/>
            </a:pPr>
            <a:r>
              <a:rPr lang="en-US" sz="1400" strike="sngStrike" dirty="0">
                <a:highlight>
                  <a:srgbClr val="C0C0C0"/>
                </a:highlight>
              </a:rPr>
              <a:t>11-23/924r0: AIML Use Cases and features for WLAN, Xiaofei Wang (InterDigital)</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June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June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5493</TotalTime>
  <Words>1936</Words>
  <Application>Microsoft Office PowerPoint</Application>
  <PresentationFormat>Widescreen</PresentationFormat>
  <Paragraphs>189</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June 13,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July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104</cp:revision>
  <cp:lastPrinted>1601-01-01T00:00:00Z</cp:lastPrinted>
  <dcterms:created xsi:type="dcterms:W3CDTF">2018-05-05T22:00:08Z</dcterms:created>
  <dcterms:modified xsi:type="dcterms:W3CDTF">2023-06-09T14:23:17Z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