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999" r:id="rId24"/>
    <p:sldId id="1002" r:id="rId25"/>
    <p:sldId id="1003" r:id="rId26"/>
    <p:sldId id="1004" r:id="rId27"/>
    <p:sldId id="1005" r:id="rId28"/>
    <p:sldId id="1009" r:id="rId29"/>
    <p:sldId id="1010" r:id="rId30"/>
    <p:sldId id="1011" r:id="rId31"/>
    <p:sldId id="371" r:id="rId32"/>
    <p:sldId id="1006" r:id="rId33"/>
    <p:sldId id="365" r:id="rId34"/>
    <p:sldId id="989" r:id="rId35"/>
    <p:sldId id="1007" r:id="rId36"/>
    <p:sldId id="1008" r:id="rId37"/>
    <p:sldId id="396" r:id="rId38"/>
    <p:sldId id="990" r:id="rId39"/>
    <p:sldId id="991" r:id="rId40"/>
    <p:sldId id="400" r:id="rId41"/>
    <p:sldId id="995" r:id="rId42"/>
    <p:sldId id="994" r:id="rId43"/>
    <p:sldId id="356" r:id="rId44"/>
    <p:sldId id="368" r:id="rId45"/>
    <p:sldId id="362" r:id="rId46"/>
    <p:sldId id="997" r:id="rId47"/>
    <p:sldId id="375" r:id="rId48"/>
    <p:sldId id="981" r:id="rId49"/>
    <p:sldId id="323"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4CF465-8DED-4E66-889E-6D32965E0F2E}" v="218" dt="2023-07-10T15:43:36.4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56"/>
        </pc:sldMasterMkLst>
        <pc:spChg chg="mod">
          <ac:chgData name="Alfred Asterjadhi" userId="39de57b9-85c0-4fd1-aaac-8ca2b6560ad0" providerId="ADAL" clId="{0FB0C314-AA74-4428-914C-02F3B465214F}" dt="2022-10-10T13:31:53.904" v="27" actId="20577"/>
          <ac:spMkLst>
            <pc:docMk/>
            <pc:sldMasterMk cId="0" sldId="2147483656"/>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56"/>
            <ac:spMk id="1027" creationId="{00000000-0000-0000-0000-000000000000}"/>
          </ac:spMkLst>
        </pc:spChg>
      </pc:sldMasterChg>
    </pc:docChg>
  </pc:docChgLst>
  <pc:docChgLst>
    <pc:chgData name="Alfred Asterjadhi" userId="39de57b9-85c0-4fd1-aaac-8ca2b6560ad0" providerId="ADAL" clId="{BF499BAC-471B-4105-9FAC-2971E1489190}"/>
    <pc:docChg chg="undo custSel addSld delSld modSld modMainMaster">
      <pc:chgData name="Alfred Asterjadhi" userId="39de57b9-85c0-4fd1-aaac-8ca2b6560ad0" providerId="ADAL" clId="{BF499BAC-471B-4105-9FAC-2971E1489190}" dt="2023-05-17T13:27:01.186" v="4140" actId="6549"/>
      <pc:docMkLst>
        <pc:docMk/>
      </pc:docMkLst>
      <pc:sldChg chg="modSp mod">
        <pc:chgData name="Alfred Asterjadhi" userId="39de57b9-85c0-4fd1-aaac-8ca2b6560ad0" providerId="ADAL" clId="{BF499BAC-471B-4105-9FAC-2971E1489190}" dt="2023-05-16T20:52:56.136" v="3571"/>
        <pc:sldMkLst>
          <pc:docMk/>
          <pc:sldMk cId="2243228416" sldId="299"/>
        </pc:sldMkLst>
        <pc:spChg chg="mod">
          <ac:chgData name="Alfred Asterjadhi" userId="39de57b9-85c0-4fd1-aaac-8ca2b6560ad0" providerId="ADAL" clId="{BF499BAC-471B-4105-9FAC-2971E1489190}" dt="2023-05-16T20:52:56.136" v="3571"/>
          <ac:spMkLst>
            <pc:docMk/>
            <pc:sldMk cId="2243228416" sldId="299"/>
            <ac:spMk id="3" creationId="{3857177C-4F12-41D1-AB93-6925069E5DB9}"/>
          </ac:spMkLst>
        </pc:spChg>
      </pc:sldChg>
      <pc:sldChg chg="modSp mod">
        <pc:chgData name="Alfred Asterjadhi" userId="39de57b9-85c0-4fd1-aaac-8ca2b6560ad0" providerId="ADAL" clId="{BF499BAC-471B-4105-9FAC-2971E1489190}" dt="2023-05-15T16:30:26.861" v="1916" actId="20577"/>
        <pc:sldMkLst>
          <pc:docMk/>
          <pc:sldMk cId="1766754893" sldId="346"/>
        </pc:sldMkLst>
        <pc:spChg chg="mod">
          <ac:chgData name="Alfred Asterjadhi" userId="39de57b9-85c0-4fd1-aaac-8ca2b6560ad0" providerId="ADAL" clId="{BF499BAC-471B-4105-9FAC-2971E1489190}" dt="2023-05-15T14:52:15.544" v="1865" actId="13926"/>
          <ac:spMkLst>
            <pc:docMk/>
            <pc:sldMk cId="1766754893" sldId="346"/>
            <ac:spMk id="2" creationId="{4B5F0D0E-8BB7-48AB-9160-728B8B3399A2}"/>
          </ac:spMkLst>
        </pc:spChg>
        <pc:spChg chg="mod">
          <ac:chgData name="Alfred Asterjadhi" userId="39de57b9-85c0-4fd1-aaac-8ca2b6560ad0" providerId="ADAL" clId="{BF499BAC-471B-4105-9FAC-2971E1489190}" dt="2023-05-15T16:30:26.861" v="1916" actId="20577"/>
          <ac:spMkLst>
            <pc:docMk/>
            <pc:sldMk cId="1766754893" sldId="346"/>
            <ac:spMk id="3" creationId="{DFB0BA47-D7B6-4F95-932E-A7AA615BC440}"/>
          </ac:spMkLst>
        </pc:spChg>
      </pc:sldChg>
      <pc:sldChg chg="addSp delSp modSp mod">
        <pc:chgData name="Alfred Asterjadhi" userId="39de57b9-85c0-4fd1-aaac-8ca2b6560ad0" providerId="ADAL" clId="{BF499BAC-471B-4105-9FAC-2971E1489190}" dt="2023-05-17T12:56:06.304" v="4103" actId="207"/>
        <pc:sldMkLst>
          <pc:docMk/>
          <pc:sldMk cId="2875004496" sldId="364"/>
        </pc:sldMkLst>
        <pc:spChg chg="add del">
          <ac:chgData name="Alfred Asterjadhi" userId="39de57b9-85c0-4fd1-aaac-8ca2b6560ad0" providerId="ADAL" clId="{BF499BAC-471B-4105-9FAC-2971E1489190}" dt="2023-05-17T12:55:48.256" v="4098" actId="22"/>
          <ac:spMkLst>
            <pc:docMk/>
            <pc:sldMk cId="2875004496" sldId="364"/>
            <ac:spMk id="8" creationId="{FD70E718-7914-CE61-7CC8-F552FC7DD1DC}"/>
          </ac:spMkLst>
        </pc:spChg>
        <pc:graphicFrameChg chg="mod modGraphic">
          <ac:chgData name="Alfred Asterjadhi" userId="39de57b9-85c0-4fd1-aaac-8ca2b6560ad0" providerId="ADAL" clId="{BF499BAC-471B-4105-9FAC-2971E1489190}" dt="2023-05-17T12:56:06.304" v="4103"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13:14:48.987" v="1862" actId="14100"/>
        <pc:sldMkLst>
          <pc:docMk/>
          <pc:sldMk cId="1843331871" sldId="365"/>
        </pc:sldMkLst>
        <pc:spChg chg="mod">
          <ac:chgData name="Alfred Asterjadhi" userId="39de57b9-85c0-4fd1-aaac-8ca2b6560ad0" providerId="ADAL" clId="{BF499BAC-471B-4105-9FAC-2971E1489190}" dt="2023-05-14T19:37:04.171" v="977"/>
          <ac:spMkLst>
            <pc:docMk/>
            <pc:sldMk cId="1843331871" sldId="365"/>
            <ac:spMk id="2" creationId="{0753DF19-5604-D757-CF21-A9FC2116E8DC}"/>
          </ac:spMkLst>
        </pc:spChg>
        <pc:spChg chg="mod">
          <ac:chgData name="Alfred Asterjadhi" userId="39de57b9-85c0-4fd1-aaac-8ca2b6560ad0" providerId="ADAL" clId="{BF499BAC-471B-4105-9FAC-2971E1489190}" dt="2023-05-14T19:37:04.171" v="977"/>
          <ac:spMkLst>
            <pc:docMk/>
            <pc:sldMk cId="1843331871" sldId="365"/>
            <ac:spMk id="4" creationId="{0F594D8D-205A-130F-F44A-33234B5124E9}"/>
          </ac:spMkLst>
        </pc:spChg>
        <pc:spChg chg="mod">
          <ac:chgData name="Alfred Asterjadhi" userId="39de57b9-85c0-4fd1-aaac-8ca2b6560ad0" providerId="ADAL" clId="{BF499BAC-471B-4105-9FAC-2971E1489190}" dt="2023-05-14T19:37:04.171" v="977"/>
          <ac:spMkLst>
            <pc:docMk/>
            <pc:sldMk cId="1843331871" sldId="365"/>
            <ac:spMk id="5" creationId="{73293754-77B9-AF3C-66B0-AC1E188A985E}"/>
          </ac:spMkLst>
        </pc:spChg>
        <pc:spChg chg="mod">
          <ac:chgData name="Alfred Asterjadhi" userId="39de57b9-85c0-4fd1-aaac-8ca2b6560ad0" providerId="ADAL" clId="{BF499BAC-471B-4105-9FAC-2971E1489190}" dt="2023-05-14T19:37:04.171" v="977"/>
          <ac:spMkLst>
            <pc:docMk/>
            <pc:sldMk cId="1843331871" sldId="365"/>
            <ac:spMk id="6" creationId="{6ACA49CE-D01F-5C62-094F-BCB7174FDE18}"/>
          </ac:spMkLst>
        </pc:spChg>
        <pc:spChg chg="mod">
          <ac:chgData name="Alfred Asterjadhi" userId="39de57b9-85c0-4fd1-aaac-8ca2b6560ad0" providerId="ADAL" clId="{BF499BAC-471B-4105-9FAC-2971E1489190}" dt="2023-05-14T19:36:11.134" v="967"/>
          <ac:spMkLst>
            <pc:docMk/>
            <pc:sldMk cId="1843331871" sldId="365"/>
            <ac:spMk id="8" creationId="{7A38D30E-1855-A615-C72B-B8738CEB9D63}"/>
          </ac:spMkLst>
        </pc:spChg>
        <pc:spChg chg="mod">
          <ac:chgData name="Alfred Asterjadhi" userId="39de57b9-85c0-4fd1-aaac-8ca2b6560ad0" providerId="ADAL" clId="{BF499BAC-471B-4105-9FAC-2971E1489190}" dt="2023-05-14T19:36:11.134" v="967"/>
          <ac:spMkLst>
            <pc:docMk/>
            <pc:sldMk cId="1843331871" sldId="365"/>
            <ac:spMk id="9" creationId="{7AFAC3CE-900C-2BC2-F1DB-EB58439A5158}"/>
          </ac:spMkLst>
        </pc:spChg>
        <pc:spChg chg="mod">
          <ac:chgData name="Alfred Asterjadhi" userId="39de57b9-85c0-4fd1-aaac-8ca2b6560ad0" providerId="ADAL" clId="{BF499BAC-471B-4105-9FAC-2971E1489190}" dt="2023-05-14T19:36:11.134" v="967"/>
          <ac:spMkLst>
            <pc:docMk/>
            <pc:sldMk cId="1843331871" sldId="365"/>
            <ac:spMk id="10" creationId="{7F0C34C8-0808-5B9A-CB7A-ED34750F752E}"/>
          </ac:spMkLst>
        </pc:spChg>
        <pc:spChg chg="mod">
          <ac:chgData name="Alfred Asterjadhi" userId="39de57b9-85c0-4fd1-aaac-8ca2b6560ad0" providerId="ADAL" clId="{BF499BAC-471B-4105-9FAC-2971E1489190}" dt="2023-05-14T19:36:11.134" v="967"/>
          <ac:spMkLst>
            <pc:docMk/>
            <pc:sldMk cId="1843331871" sldId="365"/>
            <ac:spMk id="11" creationId="{D9316B9E-B999-D038-ACB9-F449AA3C3A23}"/>
          </ac:spMkLst>
        </pc:spChg>
        <pc:spChg chg="add del mod">
          <ac:chgData name="Alfred Asterjadhi" userId="39de57b9-85c0-4fd1-aaac-8ca2b6560ad0" providerId="ADAL" clId="{BF499BAC-471B-4105-9FAC-2971E1489190}" dt="2023-05-14T19:37:04.171" v="977"/>
          <ac:spMkLst>
            <pc:docMk/>
            <pc:sldMk cId="1843331871" sldId="365"/>
            <ac:spMk id="12" creationId="{C4C2A143-A573-8ED9-3E74-3CDEB00AE09B}"/>
          </ac:spMkLst>
        </pc:spChg>
        <pc:spChg chg="add del mod">
          <ac:chgData name="Alfred Asterjadhi" userId="39de57b9-85c0-4fd1-aaac-8ca2b6560ad0" providerId="ADAL" clId="{BF499BAC-471B-4105-9FAC-2971E1489190}" dt="2023-05-14T19:37:04.171" v="977"/>
          <ac:spMkLst>
            <pc:docMk/>
            <pc:sldMk cId="1843331871" sldId="365"/>
            <ac:spMk id="13" creationId="{3AC6D032-88EA-0ABA-A0E4-A47A0338E6DB}"/>
          </ac:spMkLst>
        </pc:spChg>
        <pc:spChg chg="add del mod">
          <ac:chgData name="Alfred Asterjadhi" userId="39de57b9-85c0-4fd1-aaac-8ca2b6560ad0" providerId="ADAL" clId="{BF499BAC-471B-4105-9FAC-2971E1489190}" dt="2023-05-14T19:37:04.171" v="977"/>
          <ac:spMkLst>
            <pc:docMk/>
            <pc:sldMk cId="1843331871" sldId="365"/>
            <ac:spMk id="14" creationId="{3613BF24-A6AD-E87D-1C00-732E87843E16}"/>
          </ac:spMkLst>
        </pc:spChg>
        <pc:spChg chg="add del mod">
          <ac:chgData name="Alfred Asterjadhi" userId="39de57b9-85c0-4fd1-aaac-8ca2b6560ad0" providerId="ADAL" clId="{BF499BAC-471B-4105-9FAC-2971E1489190}" dt="2023-05-14T19:37:04.171" v="977"/>
          <ac:spMkLst>
            <pc:docMk/>
            <pc:sldMk cId="1843331871" sldId="365"/>
            <ac:spMk id="15" creationId="{AC6E9F58-17F9-180D-7D24-5CE6E5A5EBE4}"/>
          </ac:spMkLst>
        </pc:spChg>
        <pc:spChg chg="add del mod">
          <ac:chgData name="Alfred Asterjadhi" userId="39de57b9-85c0-4fd1-aaac-8ca2b6560ad0" providerId="ADAL" clId="{BF499BAC-471B-4105-9FAC-2971E1489190}" dt="2023-05-14T19:37:04.171" v="977"/>
          <ac:spMkLst>
            <pc:docMk/>
            <pc:sldMk cId="1843331871" sldId="365"/>
            <ac:spMk id="16" creationId="{A0212B78-37FF-6B92-439B-9F3DCEFF1667}"/>
          </ac:spMkLst>
        </pc:spChg>
        <pc:spChg chg="mod">
          <ac:chgData name="Alfred Asterjadhi" userId="39de57b9-85c0-4fd1-aaac-8ca2b6560ad0" providerId="ADAL" clId="{BF499BAC-471B-4105-9FAC-2971E1489190}" dt="2023-05-15T13:13:42.403" v="1855" actId="20577"/>
          <ac:spMkLst>
            <pc:docMk/>
            <pc:sldMk cId="1843331871" sldId="365"/>
            <ac:spMk id="25" creationId="{DEEFA1CA-22CD-79BC-A375-F798D55F5E83}"/>
          </ac:spMkLst>
        </pc:spChg>
        <pc:grpChg chg="add mod">
          <ac:chgData name="Alfred Asterjadhi" userId="39de57b9-85c0-4fd1-aaac-8ca2b6560ad0" providerId="ADAL" clId="{BF499BAC-471B-4105-9FAC-2971E1489190}" dt="2023-05-14T19:38:13.290" v="991" actId="1037"/>
          <ac:grpSpMkLst>
            <pc:docMk/>
            <pc:sldMk cId="1843331871" sldId="365"/>
            <ac:grpSpMk id="3" creationId="{DF0C0642-461B-9525-0BD4-9E2A35A729F7}"/>
          </ac:grpSpMkLst>
        </pc:grpChg>
        <pc:picChg chg="mod">
          <ac:chgData name="Alfred Asterjadhi" userId="39de57b9-85c0-4fd1-aaac-8ca2b6560ad0" providerId="ADAL" clId="{BF499BAC-471B-4105-9FAC-2971E1489190}" dt="2023-05-14T19:36:11.134" v="967"/>
          <ac:picMkLst>
            <pc:docMk/>
            <pc:sldMk cId="1843331871" sldId="365"/>
            <ac:picMk id="7" creationId="{2A358CCF-D8D6-EC1A-647C-2784FB84F7B4}"/>
          </ac:picMkLst>
        </pc:picChg>
        <pc:picChg chg="add mod">
          <ac:chgData name="Alfred Asterjadhi" userId="39de57b9-85c0-4fd1-aaac-8ca2b6560ad0" providerId="ADAL" clId="{BF499BAC-471B-4105-9FAC-2971E1489190}" dt="2023-05-15T13:14:48.987" v="1862" actId="14100"/>
          <ac:picMkLst>
            <pc:docMk/>
            <pc:sldMk cId="1843331871" sldId="365"/>
            <ac:picMk id="17" creationId="{4F1FA7BC-1D5D-AEC9-D17B-94144990471B}"/>
          </ac:picMkLst>
        </pc:picChg>
      </pc:sldChg>
      <pc:sldChg chg="modSp mod">
        <pc:chgData name="Alfred Asterjadhi" userId="39de57b9-85c0-4fd1-aaac-8ca2b6560ad0" providerId="ADAL" clId="{BF499BAC-471B-4105-9FAC-2971E1489190}" dt="2023-05-15T22:15:01.312" v="2195" actId="13926"/>
        <pc:sldMkLst>
          <pc:docMk/>
          <pc:sldMk cId="3049755149" sldId="371"/>
        </pc:sldMkLst>
        <pc:spChg chg="mod">
          <ac:chgData name="Alfred Asterjadhi" userId="39de57b9-85c0-4fd1-aaac-8ca2b6560ad0" providerId="ADAL" clId="{BF499BAC-471B-4105-9FAC-2971E1489190}" dt="2023-05-15T22:15:01.312" v="2195" actId="13926"/>
          <ac:spMkLst>
            <pc:docMk/>
            <pc:sldMk cId="3049755149" sldId="371"/>
            <ac:spMk id="2" creationId="{4B5F0D0E-8BB7-48AB-9160-728B8B3399A2}"/>
          </ac:spMkLst>
        </pc:spChg>
        <pc:spChg chg="mod">
          <ac:chgData name="Alfred Asterjadhi" userId="39de57b9-85c0-4fd1-aaac-8ca2b6560ad0" providerId="ADAL" clId="{BF499BAC-471B-4105-9FAC-2971E1489190}" dt="2023-05-15T22:13:46.776" v="2182" actId="207"/>
          <ac:spMkLst>
            <pc:docMk/>
            <pc:sldMk cId="3049755149" sldId="371"/>
            <ac:spMk id="3" creationId="{DFB0BA47-D7B6-4F95-932E-A7AA615BC440}"/>
          </ac:spMkLst>
        </pc:spChg>
      </pc:sldChg>
      <pc:sldChg chg="addSp delSp modSp mod">
        <pc:chgData name="Alfred Asterjadhi" userId="39de57b9-85c0-4fd1-aaac-8ca2b6560ad0" providerId="ADAL" clId="{BF499BAC-471B-4105-9FAC-2971E1489190}" dt="2023-05-17T12:11:09.911" v="3678" actId="478"/>
        <pc:sldMkLst>
          <pc:docMk/>
          <pc:sldMk cId="2696761607" sldId="393"/>
        </pc:sldMkLst>
        <pc:spChg chg="add del mod">
          <ac:chgData name="Alfred Asterjadhi" userId="39de57b9-85c0-4fd1-aaac-8ca2b6560ad0" providerId="ADAL" clId="{BF499BAC-471B-4105-9FAC-2971E1489190}" dt="2023-05-16T20:26:44.483" v="3531" actId="478"/>
          <ac:spMkLst>
            <pc:docMk/>
            <pc:sldMk cId="2696761607" sldId="393"/>
            <ac:spMk id="8" creationId="{EF2D9E38-6BA6-24CD-8491-26ED6741B88D}"/>
          </ac:spMkLst>
        </pc:spChg>
        <pc:spChg chg="add del mod">
          <ac:chgData name="Alfred Asterjadhi" userId="39de57b9-85c0-4fd1-aaac-8ca2b6560ad0" providerId="ADAL" clId="{BF499BAC-471B-4105-9FAC-2971E1489190}" dt="2023-05-17T12:11:09.911" v="3678" actId="478"/>
          <ac:spMkLst>
            <pc:docMk/>
            <pc:sldMk cId="2696761607" sldId="393"/>
            <ac:spMk id="10" creationId="{BE18F221-D021-E1CF-59FD-91F754BA18B4}"/>
          </ac:spMkLst>
        </pc:spChg>
        <pc:graphicFrameChg chg="mod modGraphic">
          <ac:chgData name="Alfred Asterjadhi" userId="39de57b9-85c0-4fd1-aaac-8ca2b6560ad0" providerId="ADAL" clId="{BF499BAC-471B-4105-9FAC-2971E1489190}" dt="2023-05-16T20:26:52.123" v="3562" actId="2057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BF499BAC-471B-4105-9FAC-2971E1489190}" dt="2023-05-17T12:17:54.663" v="3739" actId="478"/>
        <pc:sldMkLst>
          <pc:docMk/>
          <pc:sldMk cId="1616804006" sldId="394"/>
        </pc:sldMkLst>
        <pc:spChg chg="add del mod">
          <ac:chgData name="Alfred Asterjadhi" userId="39de57b9-85c0-4fd1-aaac-8ca2b6560ad0" providerId="ADAL" clId="{BF499BAC-471B-4105-9FAC-2971E1489190}" dt="2023-05-17T12:01:26.533" v="3609" actId="478"/>
          <ac:spMkLst>
            <pc:docMk/>
            <pc:sldMk cId="1616804006" sldId="394"/>
            <ac:spMk id="8" creationId="{49352DAF-D8BD-4099-C812-3896DF3490C4}"/>
          </ac:spMkLst>
        </pc:spChg>
        <pc:spChg chg="add del mod">
          <ac:chgData name="Alfred Asterjadhi" userId="39de57b9-85c0-4fd1-aaac-8ca2b6560ad0" providerId="ADAL" clId="{BF499BAC-471B-4105-9FAC-2971E1489190}" dt="2023-05-17T12:10:24.877" v="3675" actId="478"/>
          <ac:spMkLst>
            <pc:docMk/>
            <pc:sldMk cId="1616804006" sldId="394"/>
            <ac:spMk id="10" creationId="{FCD0A813-B4B0-E3FC-2340-59991394D397}"/>
          </ac:spMkLst>
        </pc:spChg>
        <pc:spChg chg="add del mod">
          <ac:chgData name="Alfred Asterjadhi" userId="39de57b9-85c0-4fd1-aaac-8ca2b6560ad0" providerId="ADAL" clId="{BF499BAC-471B-4105-9FAC-2971E1489190}" dt="2023-05-17T12:17:54.663" v="3739" actId="478"/>
          <ac:spMkLst>
            <pc:docMk/>
            <pc:sldMk cId="1616804006" sldId="394"/>
            <ac:spMk id="12" creationId="{C4A552D5-166C-DC7C-9A63-97DE59EA278D}"/>
          </ac:spMkLst>
        </pc:spChg>
        <pc:graphicFrameChg chg="mod modGraphic">
          <ac:chgData name="Alfred Asterjadhi" userId="39de57b9-85c0-4fd1-aaac-8ca2b6560ad0" providerId="ADAL" clId="{BF499BAC-471B-4105-9FAC-2971E1489190}" dt="2023-05-17T12:16:26.433" v="3714" actId="20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BF499BAC-471B-4105-9FAC-2971E1489190}" dt="2023-05-16T20:30:48.455" v="3563" actId="207"/>
        <pc:sldMkLst>
          <pc:docMk/>
          <pc:sldMk cId="917226829" sldId="396"/>
        </pc:sldMkLst>
        <pc:spChg chg="mod">
          <ac:chgData name="Alfred Asterjadhi" userId="39de57b9-85c0-4fd1-aaac-8ca2b6560ad0" providerId="ADAL" clId="{BF499BAC-471B-4105-9FAC-2971E1489190}" dt="2023-05-16T17:38:44.094" v="3439" actId="13926"/>
          <ac:spMkLst>
            <pc:docMk/>
            <pc:sldMk cId="917226829" sldId="396"/>
            <ac:spMk id="2" creationId="{4B5F0D0E-8BB7-48AB-9160-728B8B3399A2}"/>
          </ac:spMkLst>
        </pc:spChg>
        <pc:spChg chg="mod">
          <ac:chgData name="Alfred Asterjadhi" userId="39de57b9-85c0-4fd1-aaac-8ca2b6560ad0" providerId="ADAL" clId="{BF499BAC-471B-4105-9FAC-2971E1489190}" dt="2023-05-16T20:30:48.455" v="3563" actId="207"/>
          <ac:spMkLst>
            <pc:docMk/>
            <pc:sldMk cId="917226829" sldId="396"/>
            <ac:spMk id="3" creationId="{DFB0BA47-D7B6-4F95-932E-A7AA615BC440}"/>
          </ac:spMkLst>
        </pc:spChg>
      </pc:sldChg>
      <pc:sldChg chg="addSp delSp modSp mod">
        <pc:chgData name="Alfred Asterjadhi" userId="39de57b9-85c0-4fd1-aaac-8ca2b6560ad0" providerId="ADAL" clId="{BF499BAC-471B-4105-9FAC-2971E1489190}" dt="2023-05-17T12:25:45.810" v="3780" actId="13926"/>
        <pc:sldMkLst>
          <pc:docMk/>
          <pc:sldMk cId="3614762288" sldId="400"/>
        </pc:sldMkLst>
        <pc:spChg chg="mod">
          <ac:chgData name="Alfred Asterjadhi" userId="39de57b9-85c0-4fd1-aaac-8ca2b6560ad0" providerId="ADAL" clId="{BF499BAC-471B-4105-9FAC-2971E1489190}" dt="2023-05-17T12:25:45.810" v="3780" actId="13926"/>
          <ac:spMkLst>
            <pc:docMk/>
            <pc:sldMk cId="3614762288" sldId="400"/>
            <ac:spMk id="2" creationId="{4B5F0D0E-8BB7-48AB-9160-728B8B3399A2}"/>
          </ac:spMkLst>
        </pc:spChg>
        <pc:spChg chg="mod">
          <ac:chgData name="Alfred Asterjadhi" userId="39de57b9-85c0-4fd1-aaac-8ca2b6560ad0" providerId="ADAL" clId="{BF499BAC-471B-4105-9FAC-2971E1489190}" dt="2023-05-17T12:23:09.090" v="3778" actId="20577"/>
          <ac:spMkLst>
            <pc:docMk/>
            <pc:sldMk cId="3614762288" sldId="400"/>
            <ac:spMk id="3" creationId="{DFB0BA47-D7B6-4F95-932E-A7AA615BC440}"/>
          </ac:spMkLst>
        </pc:spChg>
        <pc:graphicFrameChg chg="add del mod modGraphic">
          <ac:chgData name="Alfred Asterjadhi" userId="39de57b9-85c0-4fd1-aaac-8ca2b6560ad0" providerId="ADAL" clId="{BF499BAC-471B-4105-9FAC-2971E1489190}" dt="2023-05-17T12:22:34.573" v="3768" actId="478"/>
          <ac:graphicFrameMkLst>
            <pc:docMk/>
            <pc:sldMk cId="3614762288" sldId="400"/>
            <ac:graphicFrameMk id="7" creationId="{A6BD8E15-29A2-D77A-315F-DB8A13EFD727}"/>
          </ac:graphicFrameMkLst>
        </pc:graphicFrameChg>
      </pc:sldChg>
      <pc:sldChg chg="modSp mod">
        <pc:chgData name="Alfred Asterjadhi" userId="39de57b9-85c0-4fd1-aaac-8ca2b6560ad0" providerId="ADAL" clId="{BF499BAC-471B-4105-9FAC-2971E1489190}" dt="2023-05-17T12:59:25.202" v="4118" actId="207"/>
        <pc:sldMkLst>
          <pc:docMk/>
          <pc:sldMk cId="1345008357" sldId="401"/>
        </pc:sldMkLst>
        <pc:graphicFrameChg chg="mod modGraphic">
          <ac:chgData name="Alfred Asterjadhi" userId="39de57b9-85c0-4fd1-aaac-8ca2b6560ad0" providerId="ADAL" clId="{BF499BAC-471B-4105-9FAC-2971E1489190}" dt="2023-05-17T12:59:25.202" v="4118" actId="207"/>
          <ac:graphicFrameMkLst>
            <pc:docMk/>
            <pc:sldMk cId="1345008357" sldId="401"/>
            <ac:graphicFrameMk id="6" creationId="{5094FBC8-BB74-47F3-965D-16BC678F4D1D}"/>
          </ac:graphicFrameMkLst>
        </pc:graphicFrameChg>
      </pc:sldChg>
      <pc:sldChg chg="modSp mod">
        <pc:chgData name="Alfred Asterjadhi" userId="39de57b9-85c0-4fd1-aaac-8ca2b6560ad0" providerId="ADAL" clId="{BF499BAC-471B-4105-9FAC-2971E1489190}" dt="2023-05-17T12:38:14.600" v="4021" actId="207"/>
        <pc:sldMkLst>
          <pc:docMk/>
          <pc:sldMk cId="900443605" sldId="982"/>
        </pc:sldMkLst>
        <pc:graphicFrameChg chg="mod modGraphic">
          <ac:chgData name="Alfred Asterjadhi" userId="39de57b9-85c0-4fd1-aaac-8ca2b6560ad0" providerId="ADAL" clId="{BF499BAC-471B-4105-9FAC-2971E1489190}" dt="2023-05-17T12:38:14.600" v="4021" actId="207"/>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BF499BAC-471B-4105-9FAC-2971E1489190}" dt="2023-05-14T19:26:30.475" v="665" actId="207"/>
        <pc:sldMkLst>
          <pc:docMk/>
          <pc:sldMk cId="517202520" sldId="983"/>
        </pc:sldMkLst>
        <pc:graphicFrameChg chg="mod modGraphic">
          <ac:chgData name="Alfred Asterjadhi" userId="39de57b9-85c0-4fd1-aaac-8ca2b6560ad0" providerId="ADAL" clId="{BF499BAC-471B-4105-9FAC-2971E1489190}" dt="2023-05-14T19:26:30.475" v="665" actId="20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BF499BAC-471B-4105-9FAC-2971E1489190}" dt="2023-05-17T12:31:24.395" v="3870" actId="6549"/>
        <pc:sldMkLst>
          <pc:docMk/>
          <pc:sldMk cId="1847678110" sldId="984"/>
        </pc:sldMkLst>
        <pc:graphicFrameChg chg="mod modGraphic">
          <ac:chgData name="Alfred Asterjadhi" userId="39de57b9-85c0-4fd1-aaac-8ca2b6560ad0" providerId="ADAL" clId="{BF499BAC-471B-4105-9FAC-2971E1489190}" dt="2023-05-17T12:31:24.395" v="3870" actId="6549"/>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BF499BAC-471B-4105-9FAC-2971E1489190}" dt="2023-05-15T13:28:31.905" v="1863" actId="120"/>
        <pc:sldMkLst>
          <pc:docMk/>
          <pc:sldMk cId="2988653792" sldId="985"/>
        </pc:sldMkLst>
        <pc:spChg chg="mod">
          <ac:chgData name="Alfred Asterjadhi" userId="39de57b9-85c0-4fd1-aaac-8ca2b6560ad0" providerId="ADAL" clId="{BF499BAC-471B-4105-9FAC-2971E1489190}" dt="2023-05-14T16:07:18.844" v="24" actId="20577"/>
          <ac:spMkLst>
            <pc:docMk/>
            <pc:sldMk cId="2988653792" sldId="985"/>
            <ac:spMk id="2" creationId="{F2762690-C15C-4839-B40F-0AF3A4D89457}"/>
          </ac:spMkLst>
        </pc:spChg>
        <pc:graphicFrameChg chg="mod modGraphic">
          <ac:chgData name="Alfred Asterjadhi" userId="39de57b9-85c0-4fd1-aaac-8ca2b6560ad0" providerId="ADAL" clId="{BF499BAC-471B-4105-9FAC-2971E1489190}" dt="2023-05-15T13:28:31.905" v="1863" actId="120"/>
          <ac:graphicFrameMkLst>
            <pc:docMk/>
            <pc:sldMk cId="2988653792" sldId="985"/>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22:14:56.757" v="2194" actId="13926"/>
        <pc:sldMkLst>
          <pc:docMk/>
          <pc:sldMk cId="505590070" sldId="986"/>
        </pc:sldMkLst>
        <pc:spChg chg="mod">
          <ac:chgData name="Alfred Asterjadhi" userId="39de57b9-85c0-4fd1-aaac-8ca2b6560ad0" providerId="ADAL" clId="{BF499BAC-471B-4105-9FAC-2971E1489190}" dt="2023-05-15T22:14:56.757" v="2194" actId="13926"/>
          <ac:spMkLst>
            <pc:docMk/>
            <pc:sldMk cId="505590070" sldId="986"/>
            <ac:spMk id="2" creationId="{4B5F0D0E-8BB7-48AB-9160-728B8B3399A2}"/>
          </ac:spMkLst>
        </pc:spChg>
        <pc:spChg chg="mod">
          <ac:chgData name="Alfred Asterjadhi" userId="39de57b9-85c0-4fd1-aaac-8ca2b6560ad0" providerId="ADAL" clId="{BF499BAC-471B-4105-9FAC-2971E1489190}" dt="2023-05-15T22:14:53.259" v="2193" actId="207"/>
          <ac:spMkLst>
            <pc:docMk/>
            <pc:sldMk cId="505590070" sldId="986"/>
            <ac:spMk id="3" creationId="{DFB0BA47-D7B6-4F95-932E-A7AA615BC440}"/>
          </ac:spMkLst>
        </pc:spChg>
        <pc:graphicFrameChg chg="add del">
          <ac:chgData name="Alfred Asterjadhi" userId="39de57b9-85c0-4fd1-aaac-8ca2b6560ad0" providerId="ADAL" clId="{BF499BAC-471B-4105-9FAC-2971E1489190}" dt="2023-05-14T22:30:28.565" v="1709"/>
          <ac:graphicFrameMkLst>
            <pc:docMk/>
            <pc:sldMk cId="505590070" sldId="986"/>
            <ac:graphicFrameMk id="7" creationId="{B83F0B97-71D5-2147-9D37-18A3E2D1436C}"/>
          </ac:graphicFrameMkLst>
        </pc:graphicFrameChg>
      </pc:sldChg>
      <pc:sldChg chg="modSp mod">
        <pc:chgData name="Alfred Asterjadhi" userId="39de57b9-85c0-4fd1-aaac-8ca2b6560ad0" providerId="ADAL" clId="{BF499BAC-471B-4105-9FAC-2971E1489190}" dt="2023-05-16T14:07:07.964" v="3259" actId="207"/>
        <pc:sldMkLst>
          <pc:docMk/>
          <pc:sldMk cId="3253423641" sldId="987"/>
        </pc:sldMkLst>
        <pc:spChg chg="mod">
          <ac:chgData name="Alfred Asterjadhi" userId="39de57b9-85c0-4fd1-aaac-8ca2b6560ad0" providerId="ADAL" clId="{BF499BAC-471B-4105-9FAC-2971E1489190}" dt="2023-05-16T14:07:01.932" v="3258" actId="13926"/>
          <ac:spMkLst>
            <pc:docMk/>
            <pc:sldMk cId="3253423641" sldId="987"/>
            <ac:spMk id="2" creationId="{4B5F0D0E-8BB7-48AB-9160-728B8B3399A2}"/>
          </ac:spMkLst>
        </pc:spChg>
        <pc:spChg chg="mod">
          <ac:chgData name="Alfred Asterjadhi" userId="39de57b9-85c0-4fd1-aaac-8ca2b6560ad0" providerId="ADAL" clId="{BF499BAC-471B-4105-9FAC-2971E1489190}" dt="2023-05-16T14:07:07.964" v="3259" actId="207"/>
          <ac:spMkLst>
            <pc:docMk/>
            <pc:sldMk cId="3253423641" sldId="987"/>
            <ac:spMk id="3" creationId="{DFB0BA47-D7B6-4F95-932E-A7AA615BC440}"/>
          </ac:spMkLst>
        </pc:spChg>
      </pc:sldChg>
      <pc:sldChg chg="modSp mod">
        <pc:chgData name="Alfred Asterjadhi" userId="39de57b9-85c0-4fd1-aaac-8ca2b6560ad0" providerId="ADAL" clId="{BF499BAC-471B-4105-9FAC-2971E1489190}" dt="2023-05-16T20:24:53.964" v="3506" actId="13926"/>
        <pc:sldMkLst>
          <pc:docMk/>
          <pc:sldMk cId="98822771" sldId="988"/>
        </pc:sldMkLst>
        <pc:spChg chg="mod">
          <ac:chgData name="Alfred Asterjadhi" userId="39de57b9-85c0-4fd1-aaac-8ca2b6560ad0" providerId="ADAL" clId="{BF499BAC-471B-4105-9FAC-2971E1489190}" dt="2023-05-16T20:24:53.964" v="3506" actId="13926"/>
          <ac:spMkLst>
            <pc:docMk/>
            <pc:sldMk cId="98822771" sldId="988"/>
            <ac:spMk id="2" creationId="{4B5F0D0E-8BB7-48AB-9160-728B8B3399A2}"/>
          </ac:spMkLst>
        </pc:spChg>
        <pc:spChg chg="mod">
          <ac:chgData name="Alfred Asterjadhi" userId="39de57b9-85c0-4fd1-aaac-8ca2b6560ad0" providerId="ADAL" clId="{BF499BAC-471B-4105-9FAC-2971E1489190}" dt="2023-05-16T20:24:50.751" v="3505" actId="207"/>
          <ac:spMkLst>
            <pc:docMk/>
            <pc:sldMk cId="98822771" sldId="988"/>
            <ac:spMk id="3" creationId="{DFB0BA47-D7B6-4F95-932E-A7AA615BC440}"/>
          </ac:spMkLst>
        </pc:spChg>
      </pc:sldChg>
      <pc:sldChg chg="addSp delSp modSp mod">
        <pc:chgData name="Alfred Asterjadhi" userId="39de57b9-85c0-4fd1-aaac-8ca2b6560ad0" providerId="ADAL" clId="{BF499BAC-471B-4105-9FAC-2971E1489190}" dt="2023-05-17T12:05:39.437" v="3620" actId="22"/>
        <pc:sldMkLst>
          <pc:docMk/>
          <pc:sldMk cId="3577588007" sldId="989"/>
        </pc:sldMkLst>
        <pc:spChg chg="mod">
          <ac:chgData name="Alfred Asterjadhi" userId="39de57b9-85c0-4fd1-aaac-8ca2b6560ad0" providerId="ADAL" clId="{BF499BAC-471B-4105-9FAC-2971E1489190}" dt="2023-05-16T15:36:22.483" v="3408" actId="13926"/>
          <ac:spMkLst>
            <pc:docMk/>
            <pc:sldMk cId="3577588007" sldId="989"/>
            <ac:spMk id="2" creationId="{4B5F0D0E-8BB7-48AB-9160-728B8B3399A2}"/>
          </ac:spMkLst>
        </pc:spChg>
        <pc:spChg chg="mod">
          <ac:chgData name="Alfred Asterjadhi" userId="39de57b9-85c0-4fd1-aaac-8ca2b6560ad0" providerId="ADAL" clId="{BF499BAC-471B-4105-9FAC-2971E1489190}" dt="2023-05-16T16:30:22.485" v="3435" actId="207"/>
          <ac:spMkLst>
            <pc:docMk/>
            <pc:sldMk cId="3577588007" sldId="989"/>
            <ac:spMk id="3" creationId="{DFB0BA47-D7B6-4F95-932E-A7AA615BC440}"/>
          </ac:spMkLst>
        </pc:spChg>
        <pc:spChg chg="add del">
          <ac:chgData name="Alfred Asterjadhi" userId="39de57b9-85c0-4fd1-aaac-8ca2b6560ad0" providerId="ADAL" clId="{BF499BAC-471B-4105-9FAC-2971E1489190}" dt="2023-05-17T12:05:39.437" v="3620" actId="22"/>
          <ac:spMkLst>
            <pc:docMk/>
            <pc:sldMk cId="3577588007" sldId="989"/>
            <ac:spMk id="8" creationId="{BB3F5FEC-0339-7F61-D55A-B17ADE26FBAA}"/>
          </ac:spMkLst>
        </pc:spChg>
      </pc:sldChg>
      <pc:sldChg chg="modSp mod">
        <pc:chgData name="Alfred Asterjadhi" userId="39de57b9-85c0-4fd1-aaac-8ca2b6560ad0" providerId="ADAL" clId="{BF499BAC-471B-4105-9FAC-2971E1489190}" dt="2023-05-17T12:55:33.422" v="4096" actId="13926"/>
        <pc:sldMkLst>
          <pc:docMk/>
          <pc:sldMk cId="1839324276" sldId="990"/>
        </pc:sldMkLst>
        <pc:spChg chg="mod">
          <ac:chgData name="Alfred Asterjadhi" userId="39de57b9-85c0-4fd1-aaac-8ca2b6560ad0" providerId="ADAL" clId="{BF499BAC-471B-4105-9FAC-2971E1489190}" dt="2023-05-17T12:55:33.422" v="4096" actId="13926"/>
          <ac:spMkLst>
            <pc:docMk/>
            <pc:sldMk cId="1839324276" sldId="990"/>
            <ac:spMk id="2" creationId="{4B5F0D0E-8BB7-48AB-9160-728B8B3399A2}"/>
          </ac:spMkLst>
        </pc:spChg>
        <pc:spChg chg="mod">
          <ac:chgData name="Alfred Asterjadhi" userId="39de57b9-85c0-4fd1-aaac-8ca2b6560ad0" providerId="ADAL" clId="{BF499BAC-471B-4105-9FAC-2971E1489190}" dt="2023-05-17T12:55:22.930" v="4095" actId="20577"/>
          <ac:spMkLst>
            <pc:docMk/>
            <pc:sldMk cId="1839324276" sldId="990"/>
            <ac:spMk id="3" creationId="{DFB0BA47-D7B6-4F95-932E-A7AA615BC440}"/>
          </ac:spMkLst>
        </pc:spChg>
      </pc:sldChg>
      <pc:sldChg chg="modSp mod">
        <pc:chgData name="Alfred Asterjadhi" userId="39de57b9-85c0-4fd1-aaac-8ca2b6560ad0" providerId="ADAL" clId="{BF499BAC-471B-4105-9FAC-2971E1489190}" dt="2023-05-17T12:26:54.004" v="3784" actId="207"/>
        <pc:sldMkLst>
          <pc:docMk/>
          <pc:sldMk cId="1898342874" sldId="991"/>
        </pc:sldMkLst>
        <pc:spChg chg="mod">
          <ac:chgData name="Alfred Asterjadhi" userId="39de57b9-85c0-4fd1-aaac-8ca2b6560ad0" providerId="ADAL" clId="{BF499BAC-471B-4105-9FAC-2971E1489190}" dt="2023-05-17T12:13:48.012" v="3679" actId="13926"/>
          <ac:spMkLst>
            <pc:docMk/>
            <pc:sldMk cId="1898342874" sldId="991"/>
            <ac:spMk id="2" creationId="{4B5F0D0E-8BB7-48AB-9160-728B8B3399A2}"/>
          </ac:spMkLst>
        </pc:spChg>
        <pc:spChg chg="mod">
          <ac:chgData name="Alfred Asterjadhi" userId="39de57b9-85c0-4fd1-aaac-8ca2b6560ad0" providerId="ADAL" clId="{BF499BAC-471B-4105-9FAC-2971E1489190}" dt="2023-05-17T12:26:54.004" v="3784" actId="207"/>
          <ac:spMkLst>
            <pc:docMk/>
            <pc:sldMk cId="1898342874" sldId="991"/>
            <ac:spMk id="3" creationId="{DFB0BA47-D7B6-4F95-932E-A7AA615BC440}"/>
          </ac:spMkLst>
        </pc:spChg>
      </pc:sldChg>
      <pc:sldChg chg="modSp mod">
        <pc:chgData name="Alfred Asterjadhi" userId="39de57b9-85c0-4fd1-aaac-8ca2b6560ad0" providerId="ADAL" clId="{BF499BAC-471B-4105-9FAC-2971E1489190}" dt="2023-05-17T11:59:36.659" v="3603" actId="13926"/>
        <pc:sldMkLst>
          <pc:docMk/>
          <pc:sldMk cId="705428555" sldId="992"/>
        </pc:sldMkLst>
        <pc:spChg chg="mod">
          <ac:chgData name="Alfred Asterjadhi" userId="39de57b9-85c0-4fd1-aaac-8ca2b6560ad0" providerId="ADAL" clId="{BF499BAC-471B-4105-9FAC-2971E1489190}" dt="2023-05-17T11:59:36.659" v="3603" actId="13926"/>
          <ac:spMkLst>
            <pc:docMk/>
            <pc:sldMk cId="705428555" sldId="992"/>
            <ac:spMk id="2" creationId="{4B5F0D0E-8BB7-48AB-9160-728B8B3399A2}"/>
          </ac:spMkLst>
        </pc:spChg>
        <pc:spChg chg="mod">
          <ac:chgData name="Alfred Asterjadhi" userId="39de57b9-85c0-4fd1-aaac-8ca2b6560ad0" providerId="ADAL" clId="{BF499BAC-471B-4105-9FAC-2971E1489190}" dt="2023-05-17T11:59:33.757" v="3602" actId="13926"/>
          <ac:spMkLst>
            <pc:docMk/>
            <pc:sldMk cId="705428555" sldId="992"/>
            <ac:spMk id="3" creationId="{DFB0BA47-D7B6-4F95-932E-A7AA615BC440}"/>
          </ac:spMkLst>
        </pc:spChg>
      </pc:sldChg>
      <pc:sldChg chg="modSp mod">
        <pc:chgData name="Alfred Asterjadhi" userId="39de57b9-85c0-4fd1-aaac-8ca2b6560ad0" providerId="ADAL" clId="{BF499BAC-471B-4105-9FAC-2971E1489190}" dt="2023-05-17T12:36:43.911" v="4004" actId="20577"/>
        <pc:sldMkLst>
          <pc:docMk/>
          <pc:sldMk cId="3360543781" sldId="995"/>
        </pc:sldMkLst>
        <pc:spChg chg="mod">
          <ac:chgData name="Alfred Asterjadhi" userId="39de57b9-85c0-4fd1-aaac-8ca2b6560ad0" providerId="ADAL" clId="{BF499BAC-471B-4105-9FAC-2971E1489190}" dt="2023-05-17T12:26:14.761" v="3783" actId="13926"/>
          <ac:spMkLst>
            <pc:docMk/>
            <pc:sldMk cId="3360543781" sldId="995"/>
            <ac:spMk id="2" creationId="{4B5F0D0E-8BB7-48AB-9160-728B8B3399A2}"/>
          </ac:spMkLst>
        </pc:spChg>
        <pc:spChg chg="mod">
          <ac:chgData name="Alfred Asterjadhi" userId="39de57b9-85c0-4fd1-aaac-8ca2b6560ad0" providerId="ADAL" clId="{BF499BAC-471B-4105-9FAC-2971E1489190}" dt="2023-05-17T12:36:43.911" v="4004" actId="20577"/>
          <ac:spMkLst>
            <pc:docMk/>
            <pc:sldMk cId="3360543781" sldId="995"/>
            <ac:spMk id="3" creationId="{DFB0BA47-D7B6-4F95-932E-A7AA615BC440}"/>
          </ac:spMkLst>
        </pc:spChg>
      </pc:sldChg>
      <pc:sldChg chg="modSp add mod">
        <pc:chgData name="Alfred Asterjadhi" userId="39de57b9-85c0-4fd1-aaac-8ca2b6560ad0" providerId="ADAL" clId="{BF499BAC-471B-4105-9FAC-2971E1489190}" dt="2023-05-17T13:03:18.115" v="4138" actId="207"/>
        <pc:sldMkLst>
          <pc:docMk/>
          <pc:sldMk cId="359597898" sldId="996"/>
        </pc:sldMkLst>
        <pc:spChg chg="mod">
          <ac:chgData name="Alfred Asterjadhi" userId="39de57b9-85c0-4fd1-aaac-8ca2b6560ad0" providerId="ADAL" clId="{BF499BAC-471B-4105-9FAC-2971E1489190}" dt="2023-05-14T16:09:49.393" v="35" actId="20577"/>
          <ac:spMkLst>
            <pc:docMk/>
            <pc:sldMk cId="359597898" sldId="996"/>
            <ac:spMk id="2" creationId="{F2762690-C15C-4839-B40F-0AF3A4D89457}"/>
          </ac:spMkLst>
        </pc:spChg>
        <pc:graphicFrameChg chg="mod modGraphic">
          <ac:chgData name="Alfred Asterjadhi" userId="39de57b9-85c0-4fd1-aaac-8ca2b6560ad0" providerId="ADAL" clId="{BF499BAC-471B-4105-9FAC-2971E1489190}" dt="2023-05-17T13:03:18.115" v="4138" actId="207"/>
          <ac:graphicFrameMkLst>
            <pc:docMk/>
            <pc:sldMk cId="359597898" sldId="996"/>
            <ac:graphicFrameMk id="6" creationId="{5094FBC8-BB74-47F3-965D-16BC678F4D1D}"/>
          </ac:graphicFrameMkLst>
        </pc:graphicFrameChg>
      </pc:sldChg>
      <pc:sldChg chg="modSp add del mod">
        <pc:chgData name="Alfred Asterjadhi" userId="39de57b9-85c0-4fd1-aaac-8ca2b6560ad0" providerId="ADAL" clId="{BF499BAC-471B-4105-9FAC-2971E1489190}" dt="2023-05-17T12:59:37.435" v="4119" actId="47"/>
        <pc:sldMkLst>
          <pc:docMk/>
          <pc:sldMk cId="2586449012" sldId="997"/>
        </pc:sldMkLst>
        <pc:spChg chg="mod">
          <ac:chgData name="Alfred Asterjadhi" userId="39de57b9-85c0-4fd1-aaac-8ca2b6560ad0" providerId="ADAL" clId="{BF499BAC-471B-4105-9FAC-2971E1489190}" dt="2023-05-14T16:13:24.395" v="53" actId="20577"/>
          <ac:spMkLst>
            <pc:docMk/>
            <pc:sldMk cId="2586449012" sldId="997"/>
            <ac:spMk id="2" creationId="{F2762690-C15C-4839-B40F-0AF3A4D89457}"/>
          </ac:spMkLst>
        </pc:spChg>
      </pc:sldChg>
      <pc:sldMasterChg chg="modSp mod">
        <pc:chgData name="Alfred Asterjadhi" userId="39de57b9-85c0-4fd1-aaac-8ca2b6560ad0" providerId="ADAL" clId="{BF499BAC-471B-4105-9FAC-2971E1489190}" dt="2023-05-17T13:27:01.186" v="4140" actId="6549"/>
        <pc:sldMasterMkLst>
          <pc:docMk/>
          <pc:sldMasterMk cId="0" sldId="2147483648"/>
        </pc:sldMasterMkLst>
        <pc:spChg chg="mod">
          <ac:chgData name="Alfred Asterjadhi" userId="39de57b9-85c0-4fd1-aaac-8ca2b6560ad0" providerId="ADAL" clId="{BF499BAC-471B-4105-9FAC-2971E1489190}" dt="2023-05-17T13:27:01.186" v="4140"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56"/>
        </pc:sldMasterMkLst>
        <pc:spChg chg="mod">
          <ac:chgData name="Alfred Asterjadhi" userId="39de57b9-85c0-4fd1-aaac-8ca2b6560ad0" providerId="ADAL" clId="{FFD2CA1A-D627-48AF-904E-0B34A676288B}" dt="2021-03-08T21:40:23.836" v="1" actId="20577"/>
          <ac:spMkLst>
            <pc:docMk/>
            <pc:sldMasterMk cId="0" sldId="2147483656"/>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56"/>
        </pc:sldMasterMkLst>
        <pc:spChg chg="mod">
          <ac:chgData name="Alfred Asterjadhi" userId="39de57b9-85c0-4fd1-aaac-8ca2b6560ad0" providerId="ADAL" clId="{F0A96221-7881-488D-B053-55CA90BA522C}" dt="2020-12-28T17:22:54.874" v="136" actId="20577"/>
          <ac:spMkLst>
            <pc:docMk/>
            <pc:sldMasterMk cId="0" sldId="2147483656"/>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56"/>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8FF28A5A-B08D-403D-ABA9-118B65EDE462}"/>
    <pc:docChg chg="undo redo custSel addSld modSld modMainMaster">
      <pc:chgData name="Alfred Asterjadhi" userId="39de57b9-85c0-4fd1-aaac-8ca2b6560ad0" providerId="ADAL" clId="{8FF28A5A-B08D-403D-ABA9-118B65EDE462}" dt="2023-05-18T23:58:06.014" v="2133"/>
      <pc:docMkLst>
        <pc:docMk/>
      </pc:docMkLst>
      <pc:sldChg chg="modSp mod">
        <pc:chgData name="Alfred Asterjadhi" userId="39de57b9-85c0-4fd1-aaac-8ca2b6560ad0" providerId="ADAL" clId="{8FF28A5A-B08D-403D-ABA9-118B65EDE462}" dt="2023-05-18T20:16:41.233" v="1838" actId="13926"/>
        <pc:sldMkLst>
          <pc:docMk/>
          <pc:sldMk cId="3930036297" sldId="356"/>
        </pc:sldMkLst>
        <pc:spChg chg="mod">
          <ac:chgData name="Alfred Asterjadhi" userId="39de57b9-85c0-4fd1-aaac-8ca2b6560ad0" providerId="ADAL" clId="{8FF28A5A-B08D-403D-ABA9-118B65EDE462}" dt="2023-05-18T20:16:41.233" v="1838" actId="13926"/>
          <ac:spMkLst>
            <pc:docMk/>
            <pc:sldMk cId="3930036297" sldId="356"/>
            <ac:spMk id="2" creationId="{4B5F0D0E-8BB7-48AB-9160-728B8B3399A2}"/>
          </ac:spMkLst>
        </pc:spChg>
        <pc:spChg chg="mod">
          <ac:chgData name="Alfred Asterjadhi" userId="39de57b9-85c0-4fd1-aaac-8ca2b6560ad0" providerId="ADAL" clId="{8FF28A5A-B08D-403D-ABA9-118B65EDE462}" dt="2023-05-18T18:50:21.841" v="1792" actId="403"/>
          <ac:spMkLst>
            <pc:docMk/>
            <pc:sldMk cId="3930036297" sldId="356"/>
            <ac:spMk id="3" creationId="{DFB0BA47-D7B6-4F95-932E-A7AA615BC440}"/>
          </ac:spMkLst>
        </pc:spChg>
      </pc:sldChg>
      <pc:sldChg chg="modSp mod">
        <pc:chgData name="Alfred Asterjadhi" userId="39de57b9-85c0-4fd1-aaac-8ca2b6560ad0" providerId="ADAL" clId="{8FF28A5A-B08D-403D-ABA9-118B65EDE462}" dt="2023-05-18T16:49:23.001" v="1620" actId="20577"/>
        <pc:sldMkLst>
          <pc:docMk/>
          <pc:sldMk cId="3576977642" sldId="362"/>
        </pc:sldMkLst>
        <pc:spChg chg="mod">
          <ac:chgData name="Alfred Asterjadhi" userId="39de57b9-85c0-4fd1-aaac-8ca2b6560ad0" providerId="ADAL" clId="{8FF28A5A-B08D-403D-ABA9-118B65EDE462}" dt="2023-05-18T16:49:23.001" v="1620" actId="20577"/>
          <ac:spMkLst>
            <pc:docMk/>
            <pc:sldMk cId="3576977642" sldId="362"/>
            <ac:spMk id="16" creationId="{CA1A1623-65F8-E7F3-860B-98677C489FFA}"/>
          </ac:spMkLst>
        </pc:spChg>
      </pc:sldChg>
      <pc:sldChg chg="modSp mod">
        <pc:chgData name="Alfred Asterjadhi" userId="39de57b9-85c0-4fd1-aaac-8ca2b6560ad0" providerId="ADAL" clId="{8FF28A5A-B08D-403D-ABA9-118B65EDE462}" dt="2023-05-18T23:48:44.631" v="2033" actId="207"/>
        <pc:sldMkLst>
          <pc:docMk/>
          <pc:sldMk cId="2875004496" sldId="364"/>
        </pc:sldMkLst>
        <pc:graphicFrameChg chg="mod modGraphic">
          <ac:chgData name="Alfred Asterjadhi" userId="39de57b9-85c0-4fd1-aaac-8ca2b6560ad0" providerId="ADAL" clId="{8FF28A5A-B08D-403D-ABA9-118B65EDE462}" dt="2023-05-18T23:48:44.631" v="2033"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16:48:18.599" v="1515" actId="478"/>
        <pc:sldMkLst>
          <pc:docMk/>
          <pc:sldMk cId="3759718192" sldId="368"/>
        </pc:sldMkLst>
        <pc:spChg chg="mod">
          <ac:chgData name="Alfred Asterjadhi" userId="39de57b9-85c0-4fd1-aaac-8ca2b6560ad0" providerId="ADAL" clId="{8FF28A5A-B08D-403D-ABA9-118B65EDE462}" dt="2023-05-18T16:46:51.166" v="1490" actId="20577"/>
          <ac:spMkLst>
            <pc:docMk/>
            <pc:sldMk cId="3759718192" sldId="368"/>
            <ac:spMk id="3" creationId="{73382C34-84F1-F2DE-C5D9-E1296FE55B90}"/>
          </ac:spMkLst>
        </pc:spChg>
        <pc:spChg chg="mod">
          <ac:chgData name="Alfred Asterjadhi" userId="39de57b9-85c0-4fd1-aaac-8ca2b6560ad0" providerId="ADAL" clId="{8FF28A5A-B08D-403D-ABA9-118B65EDE462}" dt="2023-05-18T16:46:56.096" v="1492" actId="368"/>
          <ac:spMkLst>
            <pc:docMk/>
            <pc:sldMk cId="3759718192" sldId="368"/>
            <ac:spMk id="16" creationId="{FC59F46C-E596-18EA-C60C-C788373D7FD4}"/>
          </ac:spMkLst>
        </pc:spChg>
        <pc:spChg chg="add del mod">
          <ac:chgData name="Alfred Asterjadhi" userId="39de57b9-85c0-4fd1-aaac-8ca2b6560ad0" providerId="ADAL" clId="{8FF28A5A-B08D-403D-ABA9-118B65EDE462}" dt="2023-05-18T16:48:16.423" v="1512" actId="478"/>
          <ac:spMkLst>
            <pc:docMk/>
            <pc:sldMk cId="3759718192" sldId="368"/>
            <ac:spMk id="26" creationId="{566C2682-E3BB-75F8-6DA9-2D838B61AC13}"/>
          </ac:spMkLst>
        </pc:spChg>
        <pc:spChg chg="add del mod">
          <ac:chgData name="Alfred Asterjadhi" userId="39de57b9-85c0-4fd1-aaac-8ca2b6560ad0" providerId="ADAL" clId="{8FF28A5A-B08D-403D-ABA9-118B65EDE462}" dt="2023-05-18T16:48:17.113" v="1513" actId="478"/>
          <ac:spMkLst>
            <pc:docMk/>
            <pc:sldMk cId="3759718192" sldId="368"/>
            <ac:spMk id="27" creationId="{5AD66388-F0FA-B92F-2F34-9C68D618D16B}"/>
          </ac:spMkLst>
        </pc:spChg>
        <pc:spChg chg="add del mod">
          <ac:chgData name="Alfred Asterjadhi" userId="39de57b9-85c0-4fd1-aaac-8ca2b6560ad0" providerId="ADAL" clId="{8FF28A5A-B08D-403D-ABA9-118B65EDE462}" dt="2023-05-18T16:48:18.133" v="1514" actId="478"/>
          <ac:spMkLst>
            <pc:docMk/>
            <pc:sldMk cId="3759718192" sldId="368"/>
            <ac:spMk id="28" creationId="{A82C00FB-CF53-70E9-E664-59F71CA5F9C1}"/>
          </ac:spMkLst>
        </pc:spChg>
        <pc:spChg chg="add del mod">
          <ac:chgData name="Alfred Asterjadhi" userId="39de57b9-85c0-4fd1-aaac-8ca2b6560ad0" providerId="ADAL" clId="{8FF28A5A-B08D-403D-ABA9-118B65EDE462}" dt="2023-05-18T16:48:18.599" v="1515" actId="478"/>
          <ac:spMkLst>
            <pc:docMk/>
            <pc:sldMk cId="3759718192" sldId="368"/>
            <ac:spMk id="29" creationId="{D27A0819-4848-40DF-C73A-1149F191220A}"/>
          </ac:spMkLst>
        </pc:spChg>
        <pc:picChg chg="add del mod">
          <ac:chgData name="Alfred Asterjadhi" userId="39de57b9-85c0-4fd1-aaac-8ca2b6560ad0" providerId="ADAL" clId="{8FF28A5A-B08D-403D-ABA9-118B65EDE462}" dt="2023-05-18T16:45:21.205" v="1413" actId="478"/>
          <ac:picMkLst>
            <pc:docMk/>
            <pc:sldMk cId="3759718192" sldId="368"/>
            <ac:picMk id="8" creationId="{0E3A6DBD-C7DE-579D-71A6-5242E7160AEB}"/>
          </ac:picMkLst>
        </pc:picChg>
        <pc:picChg chg="add mod">
          <ac:chgData name="Alfred Asterjadhi" userId="39de57b9-85c0-4fd1-aaac-8ca2b6560ad0" providerId="ADAL" clId="{8FF28A5A-B08D-403D-ABA9-118B65EDE462}" dt="2023-05-18T16:45:28.106" v="1418" actId="1076"/>
          <ac:picMkLst>
            <pc:docMk/>
            <pc:sldMk cId="3759718192" sldId="368"/>
            <ac:picMk id="10" creationId="{D2A8574D-EB03-4A54-D15D-8E741D913AF7}"/>
          </ac:picMkLst>
        </pc:picChg>
        <pc:picChg chg="add del">
          <ac:chgData name="Alfred Asterjadhi" userId="39de57b9-85c0-4fd1-aaac-8ca2b6560ad0" providerId="ADAL" clId="{8FF28A5A-B08D-403D-ABA9-118B65EDE462}" dt="2023-05-18T16:45:34.364" v="1420" actId="22"/>
          <ac:picMkLst>
            <pc:docMk/>
            <pc:sldMk cId="3759718192" sldId="368"/>
            <ac:picMk id="12" creationId="{4987697A-EA16-C176-6E4B-7FE208BE0902}"/>
          </ac:picMkLst>
        </pc:picChg>
        <pc:picChg chg="add mod">
          <ac:chgData name="Alfred Asterjadhi" userId="39de57b9-85c0-4fd1-aaac-8ca2b6560ad0" providerId="ADAL" clId="{8FF28A5A-B08D-403D-ABA9-118B65EDE462}" dt="2023-05-18T16:45:43.848" v="1426" actId="1076"/>
          <ac:picMkLst>
            <pc:docMk/>
            <pc:sldMk cId="3759718192" sldId="368"/>
            <ac:picMk id="23" creationId="{9DD5E796-2763-A596-BE5E-1100D0556277}"/>
          </ac:picMkLst>
        </pc:picChg>
        <pc:picChg chg="add del">
          <ac:chgData name="Alfred Asterjadhi" userId="39de57b9-85c0-4fd1-aaac-8ca2b6560ad0" providerId="ADAL" clId="{8FF28A5A-B08D-403D-ABA9-118B65EDE462}" dt="2023-05-18T16:46:58.754" v="1494" actId="22"/>
          <ac:picMkLst>
            <pc:docMk/>
            <pc:sldMk cId="3759718192" sldId="368"/>
            <ac:picMk id="25" creationId="{978FA29C-DE10-3D83-EB23-81943F6560E8}"/>
          </ac:picMkLst>
        </pc:picChg>
      </pc:sldChg>
      <pc:sldChg chg="addSp delSp modSp mod">
        <pc:chgData name="Alfred Asterjadhi" userId="39de57b9-85c0-4fd1-aaac-8ca2b6560ad0" providerId="ADAL" clId="{8FF28A5A-B08D-403D-ABA9-118B65EDE462}" dt="2023-05-18T23:46:36.927" v="1998" actId="207"/>
        <pc:sldMkLst>
          <pc:docMk/>
          <pc:sldMk cId="2696761607" sldId="393"/>
        </pc:sldMkLst>
        <pc:spChg chg="add del">
          <ac:chgData name="Alfred Asterjadhi" userId="39de57b9-85c0-4fd1-aaac-8ca2b6560ad0" providerId="ADAL" clId="{8FF28A5A-B08D-403D-ABA9-118B65EDE462}" dt="2023-05-17T17:34:24.698" v="174" actId="22"/>
          <ac:spMkLst>
            <pc:docMk/>
            <pc:sldMk cId="2696761607" sldId="393"/>
            <ac:spMk id="8" creationId="{94B5F744-6505-4109-8E70-AEE4E6C0F502}"/>
          </ac:spMkLst>
        </pc:spChg>
        <pc:graphicFrameChg chg="mod modGraphic">
          <ac:chgData name="Alfred Asterjadhi" userId="39de57b9-85c0-4fd1-aaac-8ca2b6560ad0" providerId="ADAL" clId="{8FF28A5A-B08D-403D-ABA9-118B65EDE462}" dt="2023-05-18T23:46:36.927" v="199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23:50:57.251" v="2075" actId="20577"/>
        <pc:sldMkLst>
          <pc:docMk/>
          <pc:sldMk cId="1616804006" sldId="394"/>
        </pc:sldMkLst>
        <pc:spChg chg="add del mod">
          <ac:chgData name="Alfred Asterjadhi" userId="39de57b9-85c0-4fd1-aaac-8ca2b6560ad0" providerId="ADAL" clId="{8FF28A5A-B08D-403D-ABA9-118B65EDE462}" dt="2023-05-18T11:45:58.630" v="767" actId="21"/>
          <ac:spMkLst>
            <pc:docMk/>
            <pc:sldMk cId="1616804006" sldId="394"/>
            <ac:spMk id="8" creationId="{3C2B26D7-1DC0-356A-5988-E80E51A661DA}"/>
          </ac:spMkLst>
        </pc:spChg>
        <pc:graphicFrameChg chg="mod modGraphic">
          <ac:chgData name="Alfred Asterjadhi" userId="39de57b9-85c0-4fd1-aaac-8ca2b6560ad0" providerId="ADAL" clId="{8FF28A5A-B08D-403D-ABA9-118B65EDE462}" dt="2023-05-18T23:50:57.251" v="2075" actId="2057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8FF28A5A-B08D-403D-ABA9-118B65EDE462}" dt="2023-05-17T17:07:56.441" v="163" actId="207"/>
        <pc:sldMkLst>
          <pc:docMk/>
          <pc:sldMk cId="3614762288" sldId="400"/>
        </pc:sldMkLst>
        <pc:spChg chg="mod">
          <ac:chgData name="Alfred Asterjadhi" userId="39de57b9-85c0-4fd1-aaac-8ca2b6560ad0" providerId="ADAL" clId="{8FF28A5A-B08D-403D-ABA9-118B65EDE462}" dt="2023-05-17T14:37:47.390" v="0" actId="13926"/>
          <ac:spMkLst>
            <pc:docMk/>
            <pc:sldMk cId="3614762288" sldId="400"/>
            <ac:spMk id="2" creationId="{4B5F0D0E-8BB7-48AB-9160-728B8B3399A2}"/>
          </ac:spMkLst>
        </pc:spChg>
        <pc:spChg chg="mod">
          <ac:chgData name="Alfred Asterjadhi" userId="39de57b9-85c0-4fd1-aaac-8ca2b6560ad0" providerId="ADAL" clId="{8FF28A5A-B08D-403D-ABA9-118B65EDE462}" dt="2023-05-17T17:07:56.441" v="163" actId="207"/>
          <ac:spMkLst>
            <pc:docMk/>
            <pc:sldMk cId="3614762288" sldId="400"/>
            <ac:spMk id="3" creationId="{DFB0BA47-D7B6-4F95-932E-A7AA615BC440}"/>
          </ac:spMkLst>
        </pc:spChg>
      </pc:sldChg>
      <pc:sldChg chg="modSp mod">
        <pc:chgData name="Alfred Asterjadhi" userId="39de57b9-85c0-4fd1-aaac-8ca2b6560ad0" providerId="ADAL" clId="{8FF28A5A-B08D-403D-ABA9-118B65EDE462}" dt="2023-05-18T23:48:58.731" v="2038" actId="207"/>
        <pc:sldMkLst>
          <pc:docMk/>
          <pc:sldMk cId="1345008357" sldId="401"/>
        </pc:sldMkLst>
        <pc:graphicFrameChg chg="mod modGraphic">
          <ac:chgData name="Alfred Asterjadhi" userId="39de57b9-85c0-4fd1-aaac-8ca2b6560ad0" providerId="ADAL" clId="{8FF28A5A-B08D-403D-ABA9-118B65EDE462}" dt="2023-05-18T23:48:58.731" v="2038" actId="207"/>
          <ac:graphicFrameMkLst>
            <pc:docMk/>
            <pc:sldMk cId="1345008357" sldId="401"/>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23:55:15.020" v="2122" actId="207"/>
        <pc:sldMkLst>
          <pc:docMk/>
          <pc:sldMk cId="900443605" sldId="982"/>
        </pc:sldMkLst>
        <pc:spChg chg="add del mod">
          <ac:chgData name="Alfred Asterjadhi" userId="39de57b9-85c0-4fd1-aaac-8ca2b6560ad0" providerId="ADAL" clId="{8FF28A5A-B08D-403D-ABA9-118B65EDE462}" dt="2023-05-18T11:46:03.164" v="769" actId="478"/>
          <ac:spMkLst>
            <pc:docMk/>
            <pc:sldMk cId="900443605" sldId="982"/>
            <ac:spMk id="7" creationId="{2BBC1F61-A815-EBDF-6C89-A087605AB78A}"/>
          </ac:spMkLst>
        </pc:spChg>
        <pc:graphicFrameChg chg="mod modGraphic">
          <ac:chgData name="Alfred Asterjadhi" userId="39de57b9-85c0-4fd1-aaac-8ca2b6560ad0" providerId="ADAL" clId="{8FF28A5A-B08D-403D-ABA9-118B65EDE462}" dt="2023-05-18T23:55:15.020" v="2122" actId="207"/>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8FF28A5A-B08D-403D-ABA9-118B65EDE462}" dt="2023-05-18T23:57:45.938" v="2130" actId="20577"/>
        <pc:sldMkLst>
          <pc:docMk/>
          <pc:sldMk cId="517202520" sldId="983"/>
        </pc:sldMkLst>
        <pc:graphicFrameChg chg="mod modGraphic">
          <ac:chgData name="Alfred Asterjadhi" userId="39de57b9-85c0-4fd1-aaac-8ca2b6560ad0" providerId="ADAL" clId="{8FF28A5A-B08D-403D-ABA9-118B65EDE462}" dt="2023-05-18T23:57:45.938" v="2130" actId="2057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8FF28A5A-B08D-403D-ABA9-118B65EDE462}" dt="2023-05-18T23:58:06.014" v="2133"/>
        <pc:sldMkLst>
          <pc:docMk/>
          <pc:sldMk cId="1847678110" sldId="984"/>
        </pc:sldMkLst>
        <pc:graphicFrameChg chg="mod modGraphic">
          <ac:chgData name="Alfred Asterjadhi" userId="39de57b9-85c0-4fd1-aaac-8ca2b6560ad0" providerId="ADAL" clId="{8FF28A5A-B08D-403D-ABA9-118B65EDE462}" dt="2023-05-18T23:58:06.014" v="2133"/>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8FF28A5A-B08D-403D-ABA9-118B65EDE462}" dt="2023-05-18T04:04:54.383" v="636" actId="207"/>
        <pc:sldMkLst>
          <pc:docMk/>
          <pc:sldMk cId="98822771" sldId="988"/>
        </pc:sldMkLst>
        <pc:spChg chg="mod">
          <ac:chgData name="Alfred Asterjadhi" userId="39de57b9-85c0-4fd1-aaac-8ca2b6560ad0" providerId="ADAL" clId="{8FF28A5A-B08D-403D-ABA9-118B65EDE462}" dt="2023-05-18T04:04:54.383" v="636" actId="207"/>
          <ac:spMkLst>
            <pc:docMk/>
            <pc:sldMk cId="98822771" sldId="988"/>
            <ac:spMk id="3" creationId="{DFB0BA47-D7B6-4F95-932E-A7AA615BC440}"/>
          </ac:spMkLst>
        </pc:spChg>
      </pc:sldChg>
      <pc:sldChg chg="modSp mod">
        <pc:chgData name="Alfred Asterjadhi" userId="39de57b9-85c0-4fd1-aaac-8ca2b6560ad0" providerId="ADAL" clId="{8FF28A5A-B08D-403D-ABA9-118B65EDE462}" dt="2023-05-18T11:40:10.785" v="746" actId="207"/>
        <pc:sldMkLst>
          <pc:docMk/>
          <pc:sldMk cId="1839324276" sldId="990"/>
        </pc:sldMkLst>
        <pc:spChg chg="mod">
          <ac:chgData name="Alfred Asterjadhi" userId="39de57b9-85c0-4fd1-aaac-8ca2b6560ad0" providerId="ADAL" clId="{8FF28A5A-B08D-403D-ABA9-118B65EDE462}" dt="2023-05-18T11:40:10.785" v="746" actId="207"/>
          <ac:spMkLst>
            <pc:docMk/>
            <pc:sldMk cId="1839324276" sldId="990"/>
            <ac:spMk id="3" creationId="{DFB0BA47-D7B6-4F95-932E-A7AA615BC440}"/>
          </ac:spMkLst>
        </pc:spChg>
      </pc:sldChg>
      <pc:sldChg chg="modSp mod">
        <pc:chgData name="Alfred Asterjadhi" userId="39de57b9-85c0-4fd1-aaac-8ca2b6560ad0" providerId="ADAL" clId="{8FF28A5A-B08D-403D-ABA9-118B65EDE462}" dt="2023-05-18T14:16:22.678" v="962" actId="6549"/>
        <pc:sldMkLst>
          <pc:docMk/>
          <pc:sldMk cId="2409887836" sldId="994"/>
        </pc:sldMkLst>
        <pc:spChg chg="mod">
          <ac:chgData name="Alfred Asterjadhi" userId="39de57b9-85c0-4fd1-aaac-8ca2b6560ad0" providerId="ADAL" clId="{8FF28A5A-B08D-403D-ABA9-118B65EDE462}" dt="2023-05-18T12:09:08.681" v="895" actId="13926"/>
          <ac:spMkLst>
            <pc:docMk/>
            <pc:sldMk cId="2409887836" sldId="994"/>
            <ac:spMk id="2" creationId="{4B5F0D0E-8BB7-48AB-9160-728B8B3399A2}"/>
          </ac:spMkLst>
        </pc:spChg>
        <pc:spChg chg="mod">
          <ac:chgData name="Alfred Asterjadhi" userId="39de57b9-85c0-4fd1-aaac-8ca2b6560ad0" providerId="ADAL" clId="{8FF28A5A-B08D-403D-ABA9-118B65EDE462}" dt="2023-05-18T14:16:22.678" v="962" actId="6549"/>
          <ac:spMkLst>
            <pc:docMk/>
            <pc:sldMk cId="2409887836" sldId="994"/>
            <ac:spMk id="3" creationId="{DFB0BA47-D7B6-4F95-932E-A7AA615BC440}"/>
          </ac:spMkLst>
        </pc:spChg>
      </pc:sldChg>
      <pc:sldChg chg="modSp mod">
        <pc:chgData name="Alfred Asterjadhi" userId="39de57b9-85c0-4fd1-aaac-8ca2b6560ad0" providerId="ADAL" clId="{8FF28A5A-B08D-403D-ABA9-118B65EDE462}" dt="2023-05-18T03:53:39.939" v="291" actId="207"/>
        <pc:sldMkLst>
          <pc:docMk/>
          <pc:sldMk cId="3360543781" sldId="995"/>
        </pc:sldMkLst>
        <pc:spChg chg="mod">
          <ac:chgData name="Alfred Asterjadhi" userId="39de57b9-85c0-4fd1-aaac-8ca2b6560ad0" providerId="ADAL" clId="{8FF28A5A-B08D-403D-ABA9-118B65EDE462}" dt="2023-05-17T20:04:49.869" v="273" actId="13926"/>
          <ac:spMkLst>
            <pc:docMk/>
            <pc:sldMk cId="3360543781" sldId="995"/>
            <ac:spMk id="2" creationId="{4B5F0D0E-8BB7-48AB-9160-728B8B3399A2}"/>
          </ac:spMkLst>
        </pc:spChg>
        <pc:spChg chg="mod">
          <ac:chgData name="Alfred Asterjadhi" userId="39de57b9-85c0-4fd1-aaac-8ca2b6560ad0" providerId="ADAL" clId="{8FF28A5A-B08D-403D-ABA9-118B65EDE462}" dt="2023-05-18T03:53:39.939" v="291" actId="207"/>
          <ac:spMkLst>
            <pc:docMk/>
            <pc:sldMk cId="3360543781" sldId="995"/>
            <ac:spMk id="3" creationId="{DFB0BA47-D7B6-4F95-932E-A7AA615BC440}"/>
          </ac:spMkLst>
        </pc:spChg>
      </pc:sldChg>
      <pc:sldChg chg="addSp delSp modSp mod">
        <pc:chgData name="Alfred Asterjadhi" userId="39de57b9-85c0-4fd1-aaac-8ca2b6560ad0" providerId="ADAL" clId="{8FF28A5A-B08D-403D-ABA9-118B65EDE462}" dt="2023-05-18T23:47:58.082" v="2019" actId="2164"/>
        <pc:sldMkLst>
          <pc:docMk/>
          <pc:sldMk cId="359597898" sldId="996"/>
        </pc:sldMkLst>
        <pc:spChg chg="add del mod">
          <ac:chgData name="Alfred Asterjadhi" userId="39de57b9-85c0-4fd1-aaac-8ca2b6560ad0" providerId="ADAL" clId="{8FF28A5A-B08D-403D-ABA9-118B65EDE462}" dt="2023-05-18T23:33:26.924" v="1866" actId="478"/>
          <ac:spMkLst>
            <pc:docMk/>
            <pc:sldMk cId="359597898" sldId="996"/>
            <ac:spMk id="8" creationId="{EBA20661-54E9-F54B-0D4C-9F9D6C31932C}"/>
          </ac:spMkLst>
        </pc:spChg>
        <pc:graphicFrameChg chg="mod modGraphic">
          <ac:chgData name="Alfred Asterjadhi" userId="39de57b9-85c0-4fd1-aaac-8ca2b6560ad0" providerId="ADAL" clId="{8FF28A5A-B08D-403D-ABA9-118B65EDE462}" dt="2023-05-18T23:47:58.082" v="2019" actId="2164"/>
          <ac:graphicFrameMkLst>
            <pc:docMk/>
            <pc:sldMk cId="359597898" sldId="996"/>
            <ac:graphicFrameMk id="6" creationId="{5094FBC8-BB74-47F3-965D-16BC678F4D1D}"/>
          </ac:graphicFrameMkLst>
        </pc:graphicFrameChg>
      </pc:sldChg>
      <pc:sldChg chg="modSp mod">
        <pc:chgData name="Alfred Asterjadhi" userId="39de57b9-85c0-4fd1-aaac-8ca2b6560ad0" providerId="ADAL" clId="{8FF28A5A-B08D-403D-ABA9-118B65EDE462}" dt="2023-05-18T19:12:46.289" v="1797" actId="115"/>
        <pc:sldMkLst>
          <pc:docMk/>
          <pc:sldMk cId="3140364693" sldId="997"/>
        </pc:sldMkLst>
        <pc:spChg chg="mod">
          <ac:chgData name="Alfred Asterjadhi" userId="39de57b9-85c0-4fd1-aaac-8ca2b6560ad0" providerId="ADAL" clId="{8FF28A5A-B08D-403D-ABA9-118B65EDE462}" dt="2023-05-18T19:12:46.289" v="1797" actId="115"/>
          <ac:spMkLst>
            <pc:docMk/>
            <pc:sldMk cId="3140364693" sldId="997"/>
            <ac:spMk id="11" creationId="{E25872EE-E14B-2C9B-B930-D87E10CF78B0}"/>
          </ac:spMkLst>
        </pc:spChg>
      </pc:sldChg>
      <pc:sldChg chg="addSp delSp modSp add mod">
        <pc:chgData name="Alfred Asterjadhi" userId="39de57b9-85c0-4fd1-aaac-8ca2b6560ad0" providerId="ADAL" clId="{8FF28A5A-B08D-403D-ABA9-118B65EDE462}" dt="2023-05-18T20:16:26.942" v="1837" actId="207"/>
        <pc:sldMkLst>
          <pc:docMk/>
          <pc:sldMk cId="1668111930" sldId="998"/>
        </pc:sldMkLst>
        <pc:spChg chg="mod">
          <ac:chgData name="Alfred Asterjadhi" userId="39de57b9-85c0-4fd1-aaac-8ca2b6560ad0" providerId="ADAL" clId="{8FF28A5A-B08D-403D-ABA9-118B65EDE462}" dt="2023-05-18T16:51:58.593" v="1662" actId="20577"/>
          <ac:spMkLst>
            <pc:docMk/>
            <pc:sldMk cId="1668111930" sldId="998"/>
            <ac:spMk id="2" creationId="{4B5F0D0E-8BB7-48AB-9160-728B8B3399A2}"/>
          </ac:spMkLst>
        </pc:spChg>
        <pc:spChg chg="mod">
          <ac:chgData name="Alfred Asterjadhi" userId="39de57b9-85c0-4fd1-aaac-8ca2b6560ad0" providerId="ADAL" clId="{8FF28A5A-B08D-403D-ABA9-118B65EDE462}" dt="2023-05-18T20:16:26.942" v="1837" actId="207"/>
          <ac:spMkLst>
            <pc:docMk/>
            <pc:sldMk cId="1668111930" sldId="998"/>
            <ac:spMk id="3" creationId="{DFB0BA47-D7B6-4F95-932E-A7AA615BC440}"/>
          </ac:spMkLst>
        </pc:spChg>
        <pc:spChg chg="mod">
          <ac:chgData name="Alfred Asterjadhi" userId="39de57b9-85c0-4fd1-aaac-8ca2b6560ad0" providerId="ADAL" clId="{8FF28A5A-B08D-403D-ABA9-118B65EDE462}" dt="2023-05-18T16:44:47.867" v="1404"/>
          <ac:spMkLst>
            <pc:docMk/>
            <pc:sldMk cId="1668111930" sldId="998"/>
            <ac:spMk id="4" creationId="{3462A639-621C-43E6-83A1-F4DCCA0E626D}"/>
          </ac:spMkLst>
        </pc:spChg>
        <pc:spChg chg="mod">
          <ac:chgData name="Alfred Asterjadhi" userId="39de57b9-85c0-4fd1-aaac-8ca2b6560ad0" providerId="ADAL" clId="{8FF28A5A-B08D-403D-ABA9-118B65EDE462}" dt="2023-05-18T16:44:47.867" v="1404"/>
          <ac:spMkLst>
            <pc:docMk/>
            <pc:sldMk cId="1668111930" sldId="998"/>
            <ac:spMk id="5" creationId="{344A3812-25A7-493E-9C1F-5DE586377D4F}"/>
          </ac:spMkLst>
        </pc:spChg>
        <pc:spChg chg="mod">
          <ac:chgData name="Alfred Asterjadhi" userId="39de57b9-85c0-4fd1-aaac-8ca2b6560ad0" providerId="ADAL" clId="{8FF28A5A-B08D-403D-ABA9-118B65EDE462}" dt="2023-05-18T16:44:47.867" v="1404"/>
          <ac:spMkLst>
            <pc:docMk/>
            <pc:sldMk cId="1668111930" sldId="998"/>
            <ac:spMk id="6" creationId="{974B2026-97FB-40D2-8F22-7E6D319B4EA2}"/>
          </ac:spMkLst>
        </pc:spChg>
        <pc:spChg chg="add del mod">
          <ac:chgData name="Alfred Asterjadhi" userId="39de57b9-85c0-4fd1-aaac-8ca2b6560ad0" providerId="ADAL" clId="{8FF28A5A-B08D-403D-ABA9-118B65EDE462}" dt="2023-05-18T16:44:47.867" v="1404"/>
          <ac:spMkLst>
            <pc:docMk/>
            <pc:sldMk cId="1668111930" sldId="998"/>
            <ac:spMk id="7" creationId="{AF467084-BD1B-2BEC-D1CB-919310EA2B0B}"/>
          </ac:spMkLst>
        </pc:spChg>
        <pc:spChg chg="add del mod">
          <ac:chgData name="Alfred Asterjadhi" userId="39de57b9-85c0-4fd1-aaac-8ca2b6560ad0" providerId="ADAL" clId="{8FF28A5A-B08D-403D-ABA9-118B65EDE462}" dt="2023-05-18T16:44:47.867" v="1404"/>
          <ac:spMkLst>
            <pc:docMk/>
            <pc:sldMk cId="1668111930" sldId="998"/>
            <ac:spMk id="8" creationId="{49C5FBA7-9E64-69E0-A82A-68E4AA684698}"/>
          </ac:spMkLst>
        </pc:spChg>
        <pc:spChg chg="add del mod">
          <ac:chgData name="Alfred Asterjadhi" userId="39de57b9-85c0-4fd1-aaac-8ca2b6560ad0" providerId="ADAL" clId="{8FF28A5A-B08D-403D-ABA9-118B65EDE462}" dt="2023-05-18T16:44:47.867" v="1404"/>
          <ac:spMkLst>
            <pc:docMk/>
            <pc:sldMk cId="1668111930" sldId="998"/>
            <ac:spMk id="9" creationId="{DC239328-EF9C-B855-617D-A56267725A15}"/>
          </ac:spMkLst>
        </pc:spChg>
        <pc:spChg chg="add del mod">
          <ac:chgData name="Alfred Asterjadhi" userId="39de57b9-85c0-4fd1-aaac-8ca2b6560ad0" providerId="ADAL" clId="{8FF28A5A-B08D-403D-ABA9-118B65EDE462}" dt="2023-05-18T16:44:47.867" v="1404"/>
          <ac:spMkLst>
            <pc:docMk/>
            <pc:sldMk cId="1668111930" sldId="998"/>
            <ac:spMk id="10" creationId="{1F76E806-DDBB-B164-83FC-076837F2DCFF}"/>
          </ac:spMkLst>
        </pc:spChg>
        <pc:spChg chg="add del mod">
          <ac:chgData name="Alfred Asterjadhi" userId="39de57b9-85c0-4fd1-aaac-8ca2b6560ad0" providerId="ADAL" clId="{8FF28A5A-B08D-403D-ABA9-118B65EDE462}" dt="2023-05-18T16:44:47.867" v="1404"/>
          <ac:spMkLst>
            <pc:docMk/>
            <pc:sldMk cId="1668111930" sldId="998"/>
            <ac:spMk id="11" creationId="{74C1A399-B35C-CAEB-FB7A-3032E88524C4}"/>
          </ac:spMkLst>
        </pc:spChg>
      </pc:sldChg>
      <pc:sldMasterChg chg="modSp mod">
        <pc:chgData name="Alfred Asterjadhi" userId="39de57b9-85c0-4fd1-aaac-8ca2b6560ad0" providerId="ADAL" clId="{8FF28A5A-B08D-403D-ABA9-118B65EDE462}" dt="2023-05-18T16:52:28.459" v="1670" actId="6549"/>
        <pc:sldMasterMkLst>
          <pc:docMk/>
          <pc:sldMasterMk cId="0" sldId="2147483648"/>
        </pc:sldMasterMkLst>
        <pc:spChg chg="mod">
          <ac:chgData name="Alfred Asterjadhi" userId="39de57b9-85c0-4fd1-aaac-8ca2b6560ad0" providerId="ADAL" clId="{8FF28A5A-B08D-403D-ABA9-118B65EDE462}" dt="2023-05-18T16:52:28.459" v="1670"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56"/>
        </pc:sldMasterMkLst>
        <pc:spChg chg="mod">
          <ac:chgData name="Alfred Asterjadhi" userId="39de57b9-85c0-4fd1-aaac-8ca2b6560ad0" providerId="ADAL" clId="{B4F7BA3C-DFC6-48F9-A62B-B03D2B47DB6D}" dt="2021-03-06T19:05:48.809" v="1386" actId="20577"/>
          <ac:spMkLst>
            <pc:docMk/>
            <pc:sldMasterMk cId="0" sldId="2147483656"/>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56"/>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56"/>
        </pc:sldMasterMkLst>
        <pc:spChg chg="mod">
          <ac:chgData name="Alfred Asterjadhi" userId="39de57b9-85c0-4fd1-aaac-8ca2b6560ad0" providerId="ADAL" clId="{A0612C61-9E1C-4649-B042-3CF952C74FE7}" dt="2022-06-06T23:17:46.496" v="5" actId="20577"/>
          <ac:spMkLst>
            <pc:docMk/>
            <pc:sldMasterMk cId="0" sldId="2147483656"/>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56"/>
        </pc:sldMasterMkLst>
        <pc:spChg chg="mod">
          <ac:chgData name="Alfred Asterjadhi" userId="39de57b9-85c0-4fd1-aaac-8ca2b6560ad0" providerId="ADAL" clId="{D275B996-76CE-4B28-8B2D-000DEE091938}" dt="2021-09-15T23:04:42.372" v="250" actId="6549"/>
          <ac:spMkLst>
            <pc:docMk/>
            <pc:sldMasterMk cId="0" sldId="2147483656"/>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56"/>
        </pc:sldMasterMkLst>
        <pc:spChg chg="mod">
          <ac:chgData name="Alfred Asterjadhi" userId="39de57b9-85c0-4fd1-aaac-8ca2b6560ad0" providerId="ADAL" clId="{6ED91C3A-8236-47BF-8990-E5AC15808997}" dt="2021-03-09T20:57:58.872" v="1" actId="20577"/>
          <ac:spMkLst>
            <pc:docMk/>
            <pc:sldMasterMk cId="0" sldId="2147483656"/>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56"/>
        </pc:sldMasterMkLst>
        <pc:spChg chg="mod">
          <ac:chgData name="Alfred Asterjadhi" userId="39de57b9-85c0-4fd1-aaac-8ca2b6560ad0" providerId="ADAL" clId="{5C24833E-0927-4416-99A8-080FBF304E9E}" dt="2022-01-24T15:57:54.314" v="133" actId="6549"/>
          <ac:spMkLst>
            <pc:docMk/>
            <pc:sldMasterMk cId="0" sldId="2147483656"/>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56"/>
        </pc:sldMasterMkLst>
        <pc:spChg chg="mod">
          <ac:chgData name="Alfred Asterjadhi" userId="39de57b9-85c0-4fd1-aaac-8ca2b6560ad0" providerId="ADAL" clId="{1E18AAEB-E61A-4A1B-B178-35214D088A11}" dt="2021-01-15T16:22:52.81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56"/>
        </pc:sldMasterMkLst>
        <pc:spChg chg="mod">
          <ac:chgData name="Alfred Asterjadhi" userId="39de57b9-85c0-4fd1-aaac-8ca2b6560ad0" providerId="ADAL" clId="{39B29FBE-3B3E-49DD-B814-E7E052AC6803}" dt="2022-03-14T02:33:08.301" v="153" actId="6549"/>
          <ac:spMkLst>
            <pc:docMk/>
            <pc:sldMasterMk cId="0" sldId="2147483656"/>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56"/>
        </pc:sldMasterMkLst>
        <pc:spChg chg="mod">
          <ac:chgData name="Alfred Asterjadhi" userId="39de57b9-85c0-4fd1-aaac-8ca2b6560ad0" providerId="ADAL" clId="{7C8208EE-2C77-440D-B88C-937D8C7E182C}" dt="2022-04-08T21:07:22.996" v="4" actId="6549"/>
          <ac:spMkLst>
            <pc:docMk/>
            <pc:sldMasterMk cId="0" sldId="2147483656"/>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56"/>
        </pc:sldMasterMkLst>
        <pc:spChg chg="mod">
          <ac:chgData name="Alfred Asterjadhi" userId="39de57b9-85c0-4fd1-aaac-8ca2b6560ad0" providerId="ADAL" clId="{D52CAEDF-2ECE-45CC-8978-1AD054FE17F7}" dt="2022-02-13T16:40:45.716"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1533D6B7-167F-4E21-BF52-233BF12DC618}"/>
    <pc:docChg chg="undo custSel addSld delSld modSld modMainMaster">
      <pc:chgData name="Alfred Asterjadhi" userId="39de57b9-85c0-4fd1-aaac-8ca2b6560ad0" providerId="ADAL" clId="{1533D6B7-167F-4E21-BF52-233BF12DC618}" dt="2023-06-05T17:00:46.396" v="668"/>
      <pc:docMkLst>
        <pc:docMk/>
      </pc:docMkLst>
      <pc:sldChg chg="addSp delSp modSp mod">
        <pc:chgData name="Alfred Asterjadhi" userId="39de57b9-85c0-4fd1-aaac-8ca2b6560ad0" providerId="ADAL" clId="{1533D6B7-167F-4E21-BF52-233BF12DC618}" dt="2023-06-05T14:20:49.261" v="48" actId="20577"/>
        <pc:sldMkLst>
          <pc:docMk/>
          <pc:sldMk cId="0" sldId="256"/>
        </pc:sldMkLst>
        <pc:spChg chg="add del">
          <ac:chgData name="Alfred Asterjadhi" userId="39de57b9-85c0-4fd1-aaac-8ca2b6560ad0" providerId="ADAL" clId="{1533D6B7-167F-4E21-BF52-233BF12DC618}" dt="2023-06-05T14:13:57.366" v="17" actId="22"/>
          <ac:spMkLst>
            <pc:docMk/>
            <pc:sldMk cId="0" sldId="256"/>
            <ac:spMk id="3" creationId="{E29B4417-8905-B9CD-D762-4F0AD53375DC}"/>
          </ac:spMkLst>
        </pc:spChg>
        <pc:spChg chg="add del mod">
          <ac:chgData name="Alfred Asterjadhi" userId="39de57b9-85c0-4fd1-aaac-8ca2b6560ad0" providerId="ADAL" clId="{1533D6B7-167F-4E21-BF52-233BF12DC618}" dt="2023-06-05T14:13:59.495" v="19"/>
          <ac:spMkLst>
            <pc:docMk/>
            <pc:sldMk cId="0" sldId="256"/>
            <ac:spMk id="6" creationId="{00000000-0000-0000-0000-000000000000}"/>
          </ac:spMkLst>
        </pc:spChg>
        <pc:spChg chg="mod">
          <ac:chgData name="Alfred Asterjadhi" userId="39de57b9-85c0-4fd1-aaac-8ca2b6560ad0" providerId="ADAL" clId="{1533D6B7-167F-4E21-BF52-233BF12DC618}" dt="2023-06-05T14:13:27.545" v="3" actId="20577"/>
          <ac:spMkLst>
            <pc:docMk/>
            <pc:sldMk cId="0" sldId="256"/>
            <ac:spMk id="3073" creationId="{00000000-0000-0000-0000-000000000000}"/>
          </ac:spMkLst>
        </pc:spChg>
        <pc:spChg chg="mod">
          <ac:chgData name="Alfred Asterjadhi" userId="39de57b9-85c0-4fd1-aaac-8ca2b6560ad0" providerId="ADAL" clId="{1533D6B7-167F-4E21-BF52-233BF12DC618}" dt="2023-06-05T14:20:49.261" v="48" actId="20577"/>
          <ac:spMkLst>
            <pc:docMk/>
            <pc:sldMk cId="0" sldId="256"/>
            <ac:spMk id="3074" creationId="{00000000-0000-0000-0000-000000000000}"/>
          </ac:spMkLst>
        </pc:spChg>
      </pc:sldChg>
      <pc:sldChg chg="modSp mod">
        <pc:chgData name="Alfred Asterjadhi" userId="39de57b9-85c0-4fd1-aaac-8ca2b6560ad0" providerId="ADAL" clId="{1533D6B7-167F-4E21-BF52-233BF12DC618}" dt="2023-06-05T14:21:22.825" v="84" actId="20577"/>
        <pc:sldMkLst>
          <pc:docMk/>
          <pc:sldMk cId="0" sldId="257"/>
        </pc:sldMkLst>
        <pc:spChg chg="mod">
          <ac:chgData name="Alfred Asterjadhi" userId="39de57b9-85c0-4fd1-aaac-8ca2b6560ad0" providerId="ADAL" clId="{1533D6B7-167F-4E21-BF52-233BF12DC618}" dt="2023-06-05T14:14:01.697" v="20"/>
          <ac:spMkLst>
            <pc:docMk/>
            <pc:sldMk cId="0" sldId="257"/>
            <ac:spMk id="7" creationId="{4565958B-DD30-4EE7-AF20-DC550898176B}"/>
          </ac:spMkLst>
        </pc:spChg>
        <pc:spChg chg="mod">
          <ac:chgData name="Alfred Asterjadhi" userId="39de57b9-85c0-4fd1-aaac-8ca2b6560ad0" providerId="ADAL" clId="{1533D6B7-167F-4E21-BF52-233BF12DC618}" dt="2023-06-05T14:21:22.825" v="84" actId="20577"/>
          <ac:spMkLst>
            <pc:docMk/>
            <pc:sldMk cId="0" sldId="257"/>
            <ac:spMk id="4098" creationId="{00000000-0000-0000-0000-000000000000}"/>
          </ac:spMkLst>
        </pc:spChg>
      </pc:sldChg>
      <pc:sldChg chg="modSp mod">
        <pc:chgData name="Alfred Asterjadhi" userId="39de57b9-85c0-4fd1-aaac-8ca2b6560ad0" providerId="ADAL" clId="{1533D6B7-167F-4E21-BF52-233BF12DC618}" dt="2023-06-05T14:14:05.229" v="22"/>
        <pc:sldMkLst>
          <pc:docMk/>
          <pc:sldMk cId="3254182675" sldId="258"/>
        </pc:sldMkLst>
        <pc:spChg chg="mod">
          <ac:chgData name="Alfred Asterjadhi" userId="39de57b9-85c0-4fd1-aaac-8ca2b6560ad0" providerId="ADAL" clId="{1533D6B7-167F-4E21-BF52-233BF12DC618}" dt="2023-06-05T14:14:05.229" v="22"/>
          <ac:spMkLst>
            <pc:docMk/>
            <pc:sldMk cId="3254182675" sldId="258"/>
            <ac:spMk id="7" creationId="{4F62ADF5-BC8B-4EF4-B4E8-C355611EECFF}"/>
          </ac:spMkLst>
        </pc:spChg>
      </pc:sldChg>
      <pc:sldChg chg="modSp mod">
        <pc:chgData name="Alfred Asterjadhi" userId="39de57b9-85c0-4fd1-aaac-8ca2b6560ad0" providerId="ADAL" clId="{1533D6B7-167F-4E21-BF52-233BF12DC618}" dt="2023-06-05T14:14:09.131" v="24"/>
        <pc:sldMkLst>
          <pc:docMk/>
          <pc:sldMk cId="3136880362" sldId="260"/>
        </pc:sldMkLst>
        <pc:spChg chg="mod">
          <ac:chgData name="Alfred Asterjadhi" userId="39de57b9-85c0-4fd1-aaac-8ca2b6560ad0" providerId="ADAL" clId="{1533D6B7-167F-4E21-BF52-233BF12DC618}" dt="2023-06-05T14:14:09.131" v="24"/>
          <ac:spMkLst>
            <pc:docMk/>
            <pc:sldMk cId="3136880362" sldId="260"/>
            <ac:spMk id="7" creationId="{733EE7F5-4D25-4915-8021-FD9EE23E2C32}"/>
          </ac:spMkLst>
        </pc:spChg>
      </pc:sldChg>
      <pc:sldChg chg="modSp mod">
        <pc:chgData name="Alfred Asterjadhi" userId="39de57b9-85c0-4fd1-aaac-8ca2b6560ad0" providerId="ADAL" clId="{1533D6B7-167F-4E21-BF52-233BF12DC618}" dt="2023-06-05T14:14:12.496" v="26"/>
        <pc:sldMkLst>
          <pc:docMk/>
          <pc:sldMk cId="1676196551" sldId="261"/>
        </pc:sldMkLst>
        <pc:spChg chg="mod">
          <ac:chgData name="Alfred Asterjadhi" userId="39de57b9-85c0-4fd1-aaac-8ca2b6560ad0" providerId="ADAL" clId="{1533D6B7-167F-4E21-BF52-233BF12DC618}" dt="2023-06-05T14:14:12.496" v="26"/>
          <ac:spMkLst>
            <pc:docMk/>
            <pc:sldMk cId="1676196551" sldId="261"/>
            <ac:spMk id="7" creationId="{0A0F1EBF-63A8-4C75-8DB7-0D8CD44D0896}"/>
          </ac:spMkLst>
        </pc:spChg>
      </pc:sldChg>
      <pc:sldChg chg="modSp mod">
        <pc:chgData name="Alfred Asterjadhi" userId="39de57b9-85c0-4fd1-aaac-8ca2b6560ad0" providerId="ADAL" clId="{1533D6B7-167F-4E21-BF52-233BF12DC618}" dt="2023-06-05T14:14:14.152" v="27"/>
        <pc:sldMkLst>
          <pc:docMk/>
          <pc:sldMk cId="2927177891" sldId="263"/>
        </pc:sldMkLst>
        <pc:spChg chg="mod">
          <ac:chgData name="Alfred Asterjadhi" userId="39de57b9-85c0-4fd1-aaac-8ca2b6560ad0" providerId="ADAL" clId="{1533D6B7-167F-4E21-BF52-233BF12DC618}" dt="2023-06-05T14:14:14.152" v="27"/>
          <ac:spMkLst>
            <pc:docMk/>
            <pc:sldMk cId="2927177891" sldId="263"/>
            <ac:spMk id="9" creationId="{4BB4CFD1-21C6-467E-AB6E-3577A473F86D}"/>
          </ac:spMkLst>
        </pc:spChg>
      </pc:sldChg>
      <pc:sldChg chg="modSp mod">
        <pc:chgData name="Alfred Asterjadhi" userId="39de57b9-85c0-4fd1-aaac-8ca2b6560ad0" providerId="ADAL" clId="{1533D6B7-167F-4E21-BF52-233BF12DC618}" dt="2023-06-05T14:14:15.941" v="28"/>
        <pc:sldMkLst>
          <pc:docMk/>
          <pc:sldMk cId="4277600907" sldId="264"/>
        </pc:sldMkLst>
        <pc:spChg chg="mod">
          <ac:chgData name="Alfred Asterjadhi" userId="39de57b9-85c0-4fd1-aaac-8ca2b6560ad0" providerId="ADAL" clId="{1533D6B7-167F-4E21-BF52-233BF12DC618}" dt="2023-06-05T14:14:15.941" v="28"/>
          <ac:spMkLst>
            <pc:docMk/>
            <pc:sldMk cId="4277600907" sldId="264"/>
            <ac:spMk id="8" creationId="{B2C4C695-AFB3-4956-B721-DB0805BA0685}"/>
          </ac:spMkLst>
        </pc:spChg>
      </pc:sldChg>
      <pc:sldChg chg="modSp mod">
        <pc:chgData name="Alfred Asterjadhi" userId="39de57b9-85c0-4fd1-aaac-8ca2b6560ad0" providerId="ADAL" clId="{1533D6B7-167F-4E21-BF52-233BF12DC618}" dt="2023-06-05T14:14:17.311" v="29"/>
        <pc:sldMkLst>
          <pc:docMk/>
          <pc:sldMk cId="2436815634" sldId="265"/>
        </pc:sldMkLst>
        <pc:spChg chg="mod">
          <ac:chgData name="Alfred Asterjadhi" userId="39de57b9-85c0-4fd1-aaac-8ca2b6560ad0" providerId="ADAL" clId="{1533D6B7-167F-4E21-BF52-233BF12DC618}" dt="2023-06-05T14:14:17.311" v="29"/>
          <ac:spMkLst>
            <pc:docMk/>
            <pc:sldMk cId="2436815634" sldId="265"/>
            <ac:spMk id="9" creationId="{535943CE-0A57-43F4-9844-46B4091CBC16}"/>
          </ac:spMkLst>
        </pc:spChg>
      </pc:sldChg>
      <pc:sldChg chg="modSp mod">
        <pc:chgData name="Alfred Asterjadhi" userId="39de57b9-85c0-4fd1-aaac-8ca2b6560ad0" providerId="ADAL" clId="{1533D6B7-167F-4E21-BF52-233BF12DC618}" dt="2023-06-05T14:14:18.565" v="30"/>
        <pc:sldMkLst>
          <pc:docMk/>
          <pc:sldMk cId="2400177835" sldId="266"/>
        </pc:sldMkLst>
        <pc:spChg chg="mod">
          <ac:chgData name="Alfred Asterjadhi" userId="39de57b9-85c0-4fd1-aaac-8ca2b6560ad0" providerId="ADAL" clId="{1533D6B7-167F-4E21-BF52-233BF12DC618}" dt="2023-06-05T14:14:18.565" v="30"/>
          <ac:spMkLst>
            <pc:docMk/>
            <pc:sldMk cId="2400177835" sldId="266"/>
            <ac:spMk id="8" creationId="{C5505616-1CE2-43B4-878B-31634EEB6CA7}"/>
          </ac:spMkLst>
        </pc:spChg>
      </pc:sldChg>
      <pc:sldChg chg="modSp mod">
        <pc:chgData name="Alfred Asterjadhi" userId="39de57b9-85c0-4fd1-aaac-8ca2b6560ad0" providerId="ADAL" clId="{1533D6B7-167F-4E21-BF52-233BF12DC618}" dt="2023-06-05T14:31:32.039" v="172" actId="20577"/>
        <pc:sldMkLst>
          <pc:docMk/>
          <pc:sldMk cId="132832093" sldId="267"/>
        </pc:sldMkLst>
        <pc:spChg chg="mod">
          <ac:chgData name="Alfred Asterjadhi" userId="39de57b9-85c0-4fd1-aaac-8ca2b6560ad0" providerId="ADAL" clId="{1533D6B7-167F-4E21-BF52-233BF12DC618}" dt="2023-06-05T14:31:32.039" v="172" actId="20577"/>
          <ac:spMkLst>
            <pc:docMk/>
            <pc:sldMk cId="132832093" sldId="267"/>
            <ac:spMk id="3" creationId="{00000000-0000-0000-0000-000000000000}"/>
          </ac:spMkLst>
        </pc:spChg>
        <pc:spChg chg="mod">
          <ac:chgData name="Alfred Asterjadhi" userId="39de57b9-85c0-4fd1-aaac-8ca2b6560ad0" providerId="ADAL" clId="{1533D6B7-167F-4E21-BF52-233BF12DC618}" dt="2023-06-05T14:14:26.267" v="35"/>
          <ac:spMkLst>
            <pc:docMk/>
            <pc:sldMk cId="132832093" sldId="267"/>
            <ac:spMk id="7" creationId="{C00CAC69-BF6D-4936-9CE0-D96F88ACD748}"/>
          </ac:spMkLst>
        </pc:spChg>
      </pc:sldChg>
      <pc:sldChg chg="modSp mod">
        <pc:chgData name="Alfred Asterjadhi" userId="39de57b9-85c0-4fd1-aaac-8ca2b6560ad0" providerId="ADAL" clId="{1533D6B7-167F-4E21-BF52-233BF12DC618}" dt="2023-06-05T16:41:47.595" v="218" actId="20577"/>
        <pc:sldMkLst>
          <pc:docMk/>
          <pc:sldMk cId="3976818858" sldId="269"/>
        </pc:sldMkLst>
        <pc:spChg chg="mod">
          <ac:chgData name="Alfred Asterjadhi" userId="39de57b9-85c0-4fd1-aaac-8ca2b6560ad0" providerId="ADAL" clId="{1533D6B7-167F-4E21-BF52-233BF12DC618}" dt="2023-06-05T14:14:29.925" v="37"/>
          <ac:spMkLst>
            <pc:docMk/>
            <pc:sldMk cId="3976818858" sldId="269"/>
            <ac:spMk id="6" creationId="{00000000-0000-0000-0000-000000000000}"/>
          </ac:spMkLst>
        </pc:spChg>
        <pc:graphicFrameChg chg="mod modGraphic">
          <ac:chgData name="Alfred Asterjadhi" userId="39de57b9-85c0-4fd1-aaac-8ca2b6560ad0" providerId="ADAL" clId="{1533D6B7-167F-4E21-BF52-233BF12DC618}" dt="2023-06-05T16:41:47.595" v="218"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533D6B7-167F-4E21-BF52-233BF12DC618}" dt="2023-06-05T14:14:20.268" v="31"/>
        <pc:sldMkLst>
          <pc:docMk/>
          <pc:sldMk cId="3387863760" sldId="270"/>
        </pc:sldMkLst>
        <pc:spChg chg="mod">
          <ac:chgData name="Alfred Asterjadhi" userId="39de57b9-85c0-4fd1-aaac-8ca2b6560ad0" providerId="ADAL" clId="{1533D6B7-167F-4E21-BF52-233BF12DC618}" dt="2023-06-05T14:14:20.268" v="31"/>
          <ac:spMkLst>
            <pc:docMk/>
            <pc:sldMk cId="3387863760" sldId="270"/>
            <ac:spMk id="8" creationId="{B1C9D975-9B89-429E-A2AD-175C2CE0D83A}"/>
          </ac:spMkLst>
        </pc:spChg>
      </pc:sldChg>
      <pc:sldChg chg="modSp mod">
        <pc:chgData name="Alfred Asterjadhi" userId="39de57b9-85c0-4fd1-aaac-8ca2b6560ad0" providerId="ADAL" clId="{1533D6B7-167F-4E21-BF52-233BF12DC618}" dt="2023-06-05T16:41:01.804" v="202"/>
        <pc:sldMkLst>
          <pc:docMk/>
          <pc:sldMk cId="2243228416" sldId="299"/>
        </pc:sldMkLst>
        <pc:spChg chg="mod">
          <ac:chgData name="Alfred Asterjadhi" userId="39de57b9-85c0-4fd1-aaac-8ca2b6560ad0" providerId="ADAL" clId="{1533D6B7-167F-4E21-BF52-233BF12DC618}" dt="2023-06-05T14:39:38.902" v="200"/>
          <ac:spMkLst>
            <pc:docMk/>
            <pc:sldMk cId="2243228416" sldId="299"/>
            <ac:spMk id="3" creationId="{3857177C-4F12-41D1-AB93-6925069E5DB9}"/>
          </ac:spMkLst>
        </pc:spChg>
        <pc:spChg chg="mod">
          <ac:chgData name="Alfred Asterjadhi" userId="39de57b9-85c0-4fd1-aaac-8ca2b6560ad0" providerId="ADAL" clId="{1533D6B7-167F-4E21-BF52-233BF12DC618}" dt="2023-06-05T14:14:28.297" v="36"/>
          <ac:spMkLst>
            <pc:docMk/>
            <pc:sldMk cId="2243228416" sldId="299"/>
            <ac:spMk id="8" creationId="{ADA0A8BA-AA59-4AB6-9BD0-89E3B2E275F5}"/>
          </ac:spMkLst>
        </pc:spChg>
        <pc:spChg chg="mod">
          <ac:chgData name="Alfred Asterjadhi" userId="39de57b9-85c0-4fd1-aaac-8ca2b6560ad0" providerId="ADAL" clId="{1533D6B7-167F-4E21-BF52-233BF12DC618}" dt="2023-06-05T16:41:01.804" v="202"/>
          <ac:spMkLst>
            <pc:docMk/>
            <pc:sldMk cId="2243228416" sldId="299"/>
            <ac:spMk id="17" creationId="{442A1050-6527-4B2E-A943-E125D6B48B52}"/>
          </ac:spMkLst>
        </pc:spChg>
      </pc:sldChg>
      <pc:sldChg chg="modSp mod">
        <pc:chgData name="Alfred Asterjadhi" userId="39de57b9-85c0-4fd1-aaac-8ca2b6560ad0" providerId="ADAL" clId="{1533D6B7-167F-4E21-BF52-233BF12DC618}" dt="2023-06-05T17:00:04.089" v="664"/>
        <pc:sldMkLst>
          <pc:docMk/>
          <pc:sldMk cId="1677969607" sldId="323"/>
        </pc:sldMkLst>
        <pc:spChg chg="mod">
          <ac:chgData name="Alfred Asterjadhi" userId="39de57b9-85c0-4fd1-aaac-8ca2b6560ad0" providerId="ADAL" clId="{1533D6B7-167F-4E21-BF52-233BF12DC618}" dt="2023-06-05T17:00:04.089" v="664"/>
          <ac:spMkLst>
            <pc:docMk/>
            <pc:sldMk cId="1677969607" sldId="323"/>
            <ac:spMk id="7" creationId="{247ADCDE-7164-400D-8B27-4BAED4FE7810}"/>
          </ac:spMkLst>
        </pc:spChg>
      </pc:sldChg>
      <pc:sldChg chg="modSp mod">
        <pc:chgData name="Alfred Asterjadhi" userId="39de57b9-85c0-4fd1-aaac-8ca2b6560ad0" providerId="ADAL" clId="{1533D6B7-167F-4E21-BF52-233BF12DC618}" dt="2023-06-05T14:22:44.757" v="114" actId="20577"/>
        <pc:sldMkLst>
          <pc:docMk/>
          <pc:sldMk cId="1908471061" sldId="328"/>
        </pc:sldMkLst>
        <pc:spChg chg="mod">
          <ac:chgData name="Alfred Asterjadhi" userId="39de57b9-85c0-4fd1-aaac-8ca2b6560ad0" providerId="ADAL" clId="{1533D6B7-167F-4E21-BF52-233BF12DC618}" dt="2023-06-05T14:22:44.757" v="114" actId="20577"/>
          <ac:spMkLst>
            <pc:docMk/>
            <pc:sldMk cId="1908471061" sldId="328"/>
            <ac:spMk id="3" creationId="{3EF9BE80-D462-4B64-8448-3B553445EDCF}"/>
          </ac:spMkLst>
        </pc:spChg>
        <pc:spChg chg="mod">
          <ac:chgData name="Alfred Asterjadhi" userId="39de57b9-85c0-4fd1-aaac-8ca2b6560ad0" providerId="ADAL" clId="{1533D6B7-167F-4E21-BF52-233BF12DC618}" dt="2023-06-05T14:14:10.866" v="25"/>
          <ac:spMkLst>
            <pc:docMk/>
            <pc:sldMk cId="1908471061" sldId="328"/>
            <ac:spMk id="6" creationId="{FCA6EDD1-4720-45B9-8B18-08C7AF47C492}"/>
          </ac:spMkLst>
        </pc:spChg>
      </pc:sldChg>
      <pc:sldChg chg="modSp mod">
        <pc:chgData name="Alfred Asterjadhi" userId="39de57b9-85c0-4fd1-aaac-8ca2b6560ad0" providerId="ADAL" clId="{1533D6B7-167F-4E21-BF52-233BF12DC618}" dt="2023-06-05T14:14:21.797" v="32"/>
        <pc:sldMkLst>
          <pc:docMk/>
          <pc:sldMk cId="15571502" sldId="330"/>
        </pc:sldMkLst>
        <pc:spChg chg="mod">
          <ac:chgData name="Alfred Asterjadhi" userId="39de57b9-85c0-4fd1-aaac-8ca2b6560ad0" providerId="ADAL" clId="{1533D6B7-167F-4E21-BF52-233BF12DC618}" dt="2023-06-05T14:14:21.797" v="32"/>
          <ac:spMkLst>
            <pc:docMk/>
            <pc:sldMk cId="15571502" sldId="330"/>
            <ac:spMk id="6" creationId="{5C48BDE3-7807-417F-A4F1-5356D38590CA}"/>
          </ac:spMkLst>
        </pc:spChg>
      </pc:sldChg>
      <pc:sldChg chg="modSp mod">
        <pc:chgData name="Alfred Asterjadhi" userId="39de57b9-85c0-4fd1-aaac-8ca2b6560ad0" providerId="ADAL" clId="{1533D6B7-167F-4E21-BF52-233BF12DC618}" dt="2023-06-05T14:14:23.266" v="33"/>
        <pc:sldMkLst>
          <pc:docMk/>
          <pc:sldMk cId="3200711991" sldId="331"/>
        </pc:sldMkLst>
        <pc:spChg chg="mod">
          <ac:chgData name="Alfred Asterjadhi" userId="39de57b9-85c0-4fd1-aaac-8ca2b6560ad0" providerId="ADAL" clId="{1533D6B7-167F-4E21-BF52-233BF12DC618}" dt="2023-06-05T14:14:23.266" v="33"/>
          <ac:spMkLst>
            <pc:docMk/>
            <pc:sldMk cId="3200711991" sldId="331"/>
            <ac:spMk id="6" creationId="{C3BF5992-FFFD-4B64-900D-0590BA3C03CE}"/>
          </ac:spMkLst>
        </pc:spChg>
      </pc:sldChg>
      <pc:sldChg chg="modSp mod">
        <pc:chgData name="Alfred Asterjadhi" userId="39de57b9-85c0-4fd1-aaac-8ca2b6560ad0" providerId="ADAL" clId="{1533D6B7-167F-4E21-BF52-233BF12DC618}" dt="2023-06-05T14:14:24.771" v="34"/>
        <pc:sldMkLst>
          <pc:docMk/>
          <pc:sldMk cId="2409609221" sldId="332"/>
        </pc:sldMkLst>
        <pc:spChg chg="mod">
          <ac:chgData name="Alfred Asterjadhi" userId="39de57b9-85c0-4fd1-aaac-8ca2b6560ad0" providerId="ADAL" clId="{1533D6B7-167F-4E21-BF52-233BF12DC618}" dt="2023-06-05T14:14:24.771" v="34"/>
          <ac:spMkLst>
            <pc:docMk/>
            <pc:sldMk cId="2409609221" sldId="332"/>
            <ac:spMk id="6" creationId="{2B4D6F20-084B-4EE9-AD6D-290838010348}"/>
          </ac:spMkLst>
        </pc:spChg>
      </pc:sldChg>
      <pc:sldChg chg="modSp mod">
        <pc:chgData name="Alfred Asterjadhi" userId="39de57b9-85c0-4fd1-aaac-8ca2b6560ad0" providerId="ADAL" clId="{1533D6B7-167F-4E21-BF52-233BF12DC618}" dt="2023-06-05T14:22:07.608" v="99" actId="20577"/>
        <pc:sldMkLst>
          <pc:docMk/>
          <pc:sldMk cId="3843208451" sldId="333"/>
        </pc:sldMkLst>
        <pc:spChg chg="mod">
          <ac:chgData name="Alfred Asterjadhi" userId="39de57b9-85c0-4fd1-aaac-8ca2b6560ad0" providerId="ADAL" clId="{1533D6B7-167F-4E21-BF52-233BF12DC618}" dt="2023-06-05T14:22:07.608" v="99" actId="20577"/>
          <ac:spMkLst>
            <pc:docMk/>
            <pc:sldMk cId="3843208451" sldId="333"/>
            <ac:spMk id="3" creationId="{918D7AE7-F661-4AD4-9210-88B6E5699ED9}"/>
          </ac:spMkLst>
        </pc:spChg>
        <pc:spChg chg="mod">
          <ac:chgData name="Alfred Asterjadhi" userId="39de57b9-85c0-4fd1-aaac-8ca2b6560ad0" providerId="ADAL" clId="{1533D6B7-167F-4E21-BF52-233BF12DC618}" dt="2023-06-05T14:14:03.273" v="21"/>
          <ac:spMkLst>
            <pc:docMk/>
            <pc:sldMk cId="3843208451" sldId="333"/>
            <ac:spMk id="6" creationId="{A8221584-6364-48AC-B1C3-833137C81726}"/>
          </ac:spMkLst>
        </pc:spChg>
      </pc:sldChg>
      <pc:sldChg chg="modSp mod">
        <pc:chgData name="Alfred Asterjadhi" userId="39de57b9-85c0-4fd1-aaac-8ca2b6560ad0" providerId="ADAL" clId="{1533D6B7-167F-4E21-BF52-233BF12DC618}" dt="2023-06-05T14:14:07.454" v="23"/>
        <pc:sldMkLst>
          <pc:docMk/>
          <pc:sldMk cId="3977221359" sldId="340"/>
        </pc:sldMkLst>
        <pc:spChg chg="mod">
          <ac:chgData name="Alfred Asterjadhi" userId="39de57b9-85c0-4fd1-aaac-8ca2b6560ad0" providerId="ADAL" clId="{1533D6B7-167F-4E21-BF52-233BF12DC618}" dt="2023-06-05T14:14:07.454" v="23"/>
          <ac:spMkLst>
            <pc:docMk/>
            <pc:sldMk cId="3977221359" sldId="340"/>
            <ac:spMk id="6" creationId="{BC264D22-EE96-4B0F-90AA-B4358FF19246}"/>
          </ac:spMkLst>
        </pc:spChg>
      </pc:sldChg>
      <pc:sldChg chg="modSp mod">
        <pc:chgData name="Alfred Asterjadhi" userId="39de57b9-85c0-4fd1-aaac-8ca2b6560ad0" providerId="ADAL" clId="{1533D6B7-167F-4E21-BF52-233BF12DC618}" dt="2023-06-05T16:49:56.415" v="377" actId="20577"/>
        <pc:sldMkLst>
          <pc:docMk/>
          <pc:sldMk cId="1766754893" sldId="346"/>
        </pc:sldMkLst>
        <pc:spChg chg="mod">
          <ac:chgData name="Alfred Asterjadhi" userId="39de57b9-85c0-4fd1-aaac-8ca2b6560ad0" providerId="ADAL" clId="{1533D6B7-167F-4E21-BF52-233BF12DC618}" dt="2023-06-05T16:46:24.695" v="287" actId="13926"/>
          <ac:spMkLst>
            <pc:docMk/>
            <pc:sldMk cId="1766754893" sldId="346"/>
            <ac:spMk id="2" creationId="{4B5F0D0E-8BB7-48AB-9160-728B8B3399A2}"/>
          </ac:spMkLst>
        </pc:spChg>
        <pc:spChg chg="mod">
          <ac:chgData name="Alfred Asterjadhi" userId="39de57b9-85c0-4fd1-aaac-8ca2b6560ad0" providerId="ADAL" clId="{1533D6B7-167F-4E21-BF52-233BF12DC618}" dt="2023-06-05T16:47:22.925" v="333" actId="20577"/>
          <ac:spMkLst>
            <pc:docMk/>
            <pc:sldMk cId="1766754893" sldId="346"/>
            <ac:spMk id="3" creationId="{DFB0BA47-D7B6-4F95-932E-A7AA615BC440}"/>
          </ac:spMkLst>
        </pc:spChg>
        <pc:spChg chg="mod">
          <ac:chgData name="Alfred Asterjadhi" userId="39de57b9-85c0-4fd1-aaac-8ca2b6560ad0" providerId="ADAL" clId="{1533D6B7-167F-4E21-BF52-233BF12DC618}" dt="2023-06-05T16:49:56.415" v="377" actId="20577"/>
          <ac:spMkLst>
            <pc:docMk/>
            <pc:sldMk cId="1766754893" sldId="346"/>
            <ac:spMk id="6" creationId="{974B2026-97FB-40D2-8F22-7E6D319B4EA2}"/>
          </ac:spMkLst>
        </pc:spChg>
      </pc:sldChg>
      <pc:sldChg chg="modSp mod">
        <pc:chgData name="Alfred Asterjadhi" userId="39de57b9-85c0-4fd1-aaac-8ca2b6560ad0" providerId="ADAL" clId="{1533D6B7-167F-4E21-BF52-233BF12DC618}" dt="2023-06-05T16:59:33.664" v="659" actId="20577"/>
        <pc:sldMkLst>
          <pc:docMk/>
          <pc:sldMk cId="3930036297" sldId="356"/>
        </pc:sldMkLst>
        <pc:spChg chg="mod">
          <ac:chgData name="Alfred Asterjadhi" userId="39de57b9-85c0-4fd1-aaac-8ca2b6560ad0" providerId="ADAL" clId="{1533D6B7-167F-4E21-BF52-233BF12DC618}" dt="2023-06-05T16:56:31.543" v="560" actId="13926"/>
          <ac:spMkLst>
            <pc:docMk/>
            <pc:sldMk cId="3930036297" sldId="356"/>
            <ac:spMk id="2" creationId="{4B5F0D0E-8BB7-48AB-9160-728B8B3399A2}"/>
          </ac:spMkLst>
        </pc:spChg>
        <pc:spChg chg="mod">
          <ac:chgData name="Alfred Asterjadhi" userId="39de57b9-85c0-4fd1-aaac-8ca2b6560ad0" providerId="ADAL" clId="{1533D6B7-167F-4E21-BF52-233BF12DC618}" dt="2023-06-05T16:59:33.664" v="659" actId="20577"/>
          <ac:spMkLst>
            <pc:docMk/>
            <pc:sldMk cId="3930036297" sldId="356"/>
            <ac:spMk id="3" creationId="{DFB0BA47-D7B6-4F95-932E-A7AA615BC440}"/>
          </ac:spMkLst>
        </pc:spChg>
        <pc:spChg chg="mod">
          <ac:chgData name="Alfred Asterjadhi" userId="39de57b9-85c0-4fd1-aaac-8ca2b6560ad0" providerId="ADAL" clId="{1533D6B7-167F-4E21-BF52-233BF12DC618}" dt="2023-06-05T16:56:28.782" v="559" actId="20577"/>
          <ac:spMkLst>
            <pc:docMk/>
            <pc:sldMk cId="3930036297" sldId="356"/>
            <ac:spMk id="6" creationId="{974B2026-97FB-40D2-8F22-7E6D319B4EA2}"/>
          </ac:spMkLst>
        </pc:spChg>
      </pc:sldChg>
      <pc:sldChg chg="modSp mod">
        <pc:chgData name="Alfred Asterjadhi" userId="39de57b9-85c0-4fd1-aaac-8ca2b6560ad0" providerId="ADAL" clId="{1533D6B7-167F-4E21-BF52-233BF12DC618}" dt="2023-06-05T16:59:48.530" v="660"/>
        <pc:sldMkLst>
          <pc:docMk/>
          <pc:sldMk cId="3576977642" sldId="362"/>
        </pc:sldMkLst>
        <pc:spChg chg="mod">
          <ac:chgData name="Alfred Asterjadhi" userId="39de57b9-85c0-4fd1-aaac-8ca2b6560ad0" providerId="ADAL" clId="{1533D6B7-167F-4E21-BF52-233BF12DC618}" dt="2023-06-05T16:58:18.217" v="619" actId="20577"/>
          <ac:spMkLst>
            <pc:docMk/>
            <pc:sldMk cId="3576977642" sldId="362"/>
            <ac:spMk id="2" creationId="{0EAF4D72-7EB5-22A3-403A-E095C87E6E26}"/>
          </ac:spMkLst>
        </pc:spChg>
        <pc:spChg chg="mod">
          <ac:chgData name="Alfred Asterjadhi" userId="39de57b9-85c0-4fd1-aaac-8ca2b6560ad0" providerId="ADAL" clId="{1533D6B7-167F-4E21-BF52-233BF12DC618}" dt="2023-06-05T16:59:48.530" v="660"/>
          <ac:spMkLst>
            <pc:docMk/>
            <pc:sldMk cId="3576977642" sldId="362"/>
            <ac:spMk id="6" creationId="{3DD21102-AAEB-13F6-15EC-3CBBC04B5637}"/>
          </ac:spMkLst>
        </pc:spChg>
        <pc:spChg chg="mod">
          <ac:chgData name="Alfred Asterjadhi" userId="39de57b9-85c0-4fd1-aaac-8ca2b6560ad0" providerId="ADAL" clId="{1533D6B7-167F-4E21-BF52-233BF12DC618}" dt="2023-06-05T16:58:20.926" v="622" actId="20577"/>
          <ac:spMkLst>
            <pc:docMk/>
            <pc:sldMk cId="3576977642" sldId="362"/>
            <ac:spMk id="16" creationId="{CA1A1623-65F8-E7F3-860B-98677C489FFA}"/>
          </ac:spMkLst>
        </pc:spChg>
      </pc:sldChg>
      <pc:sldChg chg="addSp delSp modSp mod">
        <pc:chgData name="Alfred Asterjadhi" userId="39de57b9-85c0-4fd1-aaac-8ca2b6560ad0" providerId="ADAL" clId="{1533D6B7-167F-4E21-BF52-233BF12DC618}" dt="2023-06-05T16:44:36.057" v="250"/>
        <pc:sldMkLst>
          <pc:docMk/>
          <pc:sldMk cId="2875004496" sldId="364"/>
        </pc:sldMkLst>
        <pc:spChg chg="mod">
          <ac:chgData name="Alfred Asterjadhi" userId="39de57b9-85c0-4fd1-aaac-8ca2b6560ad0" providerId="ADAL" clId="{1533D6B7-167F-4E21-BF52-233BF12DC618}" dt="2023-06-05T14:14:34.139" v="40"/>
          <ac:spMkLst>
            <pc:docMk/>
            <pc:sldMk cId="2875004496" sldId="364"/>
            <ac:spMk id="3" creationId="{D20906E0-F900-4991-83B1-675F5B67FA2D}"/>
          </ac:spMkLst>
        </pc:spChg>
        <pc:spChg chg="add del">
          <ac:chgData name="Alfred Asterjadhi" userId="39de57b9-85c0-4fd1-aaac-8ca2b6560ad0" providerId="ADAL" clId="{1533D6B7-167F-4E21-BF52-233BF12DC618}" dt="2023-06-05T16:44:18.148" v="241" actId="22"/>
          <ac:spMkLst>
            <pc:docMk/>
            <pc:sldMk cId="2875004496" sldId="364"/>
            <ac:spMk id="8" creationId="{E6D8FCAE-C8E6-DB89-0DE3-FC34FC618AE3}"/>
          </ac:spMkLst>
        </pc:spChg>
        <pc:graphicFrameChg chg="del">
          <ac:chgData name="Alfred Asterjadhi" userId="39de57b9-85c0-4fd1-aaac-8ca2b6560ad0" providerId="ADAL" clId="{1533D6B7-167F-4E21-BF52-233BF12DC618}" dt="2023-06-05T16:44:16.706" v="239" actId="478"/>
          <ac:graphicFrameMkLst>
            <pc:docMk/>
            <pc:sldMk cId="2875004496" sldId="364"/>
            <ac:graphicFrameMk id="6" creationId="{5094FBC8-BB74-47F3-965D-16BC678F4D1D}"/>
          </ac:graphicFrameMkLst>
        </pc:graphicFrameChg>
        <pc:graphicFrameChg chg="add mod modGraphic">
          <ac:chgData name="Alfred Asterjadhi" userId="39de57b9-85c0-4fd1-aaac-8ca2b6560ad0" providerId="ADAL" clId="{1533D6B7-167F-4E21-BF52-233BF12DC618}" dt="2023-06-05T16:44:36.057" v="250"/>
          <ac:graphicFrameMkLst>
            <pc:docMk/>
            <pc:sldMk cId="2875004496" sldId="364"/>
            <ac:graphicFrameMk id="9" creationId="{AA5336CB-873D-64D2-6A97-0EB14F84177A}"/>
          </ac:graphicFrameMkLst>
        </pc:graphicFrameChg>
      </pc:sldChg>
      <pc:sldChg chg="delSp modSp mod">
        <pc:chgData name="Alfred Asterjadhi" userId="39de57b9-85c0-4fd1-aaac-8ca2b6560ad0" providerId="ADAL" clId="{1533D6B7-167F-4E21-BF52-233BF12DC618}" dt="2023-06-05T16:50:03.936" v="390" actId="20577"/>
        <pc:sldMkLst>
          <pc:docMk/>
          <pc:sldMk cId="1843331871" sldId="365"/>
        </pc:sldMkLst>
        <pc:spChg chg="mod">
          <ac:chgData name="Alfred Asterjadhi" userId="39de57b9-85c0-4fd1-aaac-8ca2b6560ad0" providerId="ADAL" clId="{1533D6B7-167F-4E21-BF52-233BF12DC618}" dt="2023-06-05T16:47:57.723" v="352" actId="20577"/>
          <ac:spMkLst>
            <pc:docMk/>
            <pc:sldMk cId="1843331871" sldId="365"/>
            <ac:spMk id="2" creationId="{0753DF19-5604-D757-CF21-A9FC2116E8DC}"/>
          </ac:spMkLst>
        </pc:spChg>
        <pc:spChg chg="mod">
          <ac:chgData name="Alfred Asterjadhi" userId="39de57b9-85c0-4fd1-aaac-8ca2b6560ad0" providerId="ADAL" clId="{1533D6B7-167F-4E21-BF52-233BF12DC618}" dt="2023-06-05T16:50:03.936" v="390" actId="20577"/>
          <ac:spMkLst>
            <pc:docMk/>
            <pc:sldMk cId="1843331871" sldId="365"/>
            <ac:spMk id="6" creationId="{6ACA49CE-D01F-5C62-094F-BCB7174FDE18}"/>
          </ac:spMkLst>
        </pc:spChg>
        <pc:spChg chg="mod">
          <ac:chgData name="Alfred Asterjadhi" userId="39de57b9-85c0-4fd1-aaac-8ca2b6560ad0" providerId="ADAL" clId="{1533D6B7-167F-4E21-BF52-233BF12DC618}" dt="2023-06-05T16:48:32.343" v="369" actId="207"/>
          <ac:spMkLst>
            <pc:docMk/>
            <pc:sldMk cId="1843331871" sldId="365"/>
            <ac:spMk id="25" creationId="{DEEFA1CA-22CD-79BC-A375-F798D55F5E83}"/>
          </ac:spMkLst>
        </pc:spChg>
        <pc:grpChg chg="del">
          <ac:chgData name="Alfred Asterjadhi" userId="39de57b9-85c0-4fd1-aaac-8ca2b6560ad0" providerId="ADAL" clId="{1533D6B7-167F-4E21-BF52-233BF12DC618}" dt="2023-06-05T16:48:35.966" v="370" actId="478"/>
          <ac:grpSpMkLst>
            <pc:docMk/>
            <pc:sldMk cId="1843331871" sldId="365"/>
            <ac:grpSpMk id="3" creationId="{DF0C0642-461B-9525-0BD4-9E2A35A729F7}"/>
          </ac:grpSpMkLst>
        </pc:grpChg>
        <pc:picChg chg="del">
          <ac:chgData name="Alfred Asterjadhi" userId="39de57b9-85c0-4fd1-aaac-8ca2b6560ad0" providerId="ADAL" clId="{1533D6B7-167F-4E21-BF52-233BF12DC618}" dt="2023-06-05T16:48:37.051" v="371" actId="478"/>
          <ac:picMkLst>
            <pc:docMk/>
            <pc:sldMk cId="1843331871" sldId="365"/>
            <ac:picMk id="17" creationId="{4F1FA7BC-1D5D-AEC9-D17B-94144990471B}"/>
          </ac:picMkLst>
        </pc:picChg>
      </pc:sldChg>
      <pc:sldChg chg="delSp modSp mod">
        <pc:chgData name="Alfred Asterjadhi" userId="39de57b9-85c0-4fd1-aaac-8ca2b6560ad0" providerId="ADAL" clId="{1533D6B7-167F-4E21-BF52-233BF12DC618}" dt="2023-06-05T16:58:11.279" v="610" actId="478"/>
        <pc:sldMkLst>
          <pc:docMk/>
          <pc:sldMk cId="3759718192" sldId="368"/>
        </pc:sldMkLst>
        <pc:spChg chg="mod">
          <ac:chgData name="Alfred Asterjadhi" userId="39de57b9-85c0-4fd1-aaac-8ca2b6560ad0" providerId="ADAL" clId="{1533D6B7-167F-4E21-BF52-233BF12DC618}" dt="2023-06-05T16:58:02.607" v="604" actId="20577"/>
          <ac:spMkLst>
            <pc:docMk/>
            <pc:sldMk cId="3759718192" sldId="368"/>
            <ac:spMk id="3" creationId="{73382C34-84F1-F2DE-C5D9-E1296FE55B90}"/>
          </ac:spMkLst>
        </pc:spChg>
        <pc:spChg chg="mod">
          <ac:chgData name="Alfred Asterjadhi" userId="39de57b9-85c0-4fd1-aaac-8ca2b6560ad0" providerId="ADAL" clId="{1533D6B7-167F-4E21-BF52-233BF12DC618}" dt="2023-06-05T16:58:07.498" v="608" actId="20577"/>
          <ac:spMkLst>
            <pc:docMk/>
            <pc:sldMk cId="3759718192" sldId="368"/>
            <ac:spMk id="6" creationId="{C87C5A54-FD99-467B-5FA7-FA5027B55B0B}"/>
          </ac:spMkLst>
        </pc:spChg>
        <pc:picChg chg="del">
          <ac:chgData name="Alfred Asterjadhi" userId="39de57b9-85c0-4fd1-aaac-8ca2b6560ad0" providerId="ADAL" clId="{1533D6B7-167F-4E21-BF52-233BF12DC618}" dt="2023-06-05T16:58:11.279" v="610" actId="478"/>
          <ac:picMkLst>
            <pc:docMk/>
            <pc:sldMk cId="3759718192" sldId="368"/>
            <ac:picMk id="10" creationId="{D2A8574D-EB03-4A54-D15D-8E741D913AF7}"/>
          </ac:picMkLst>
        </pc:picChg>
        <pc:picChg chg="del">
          <ac:chgData name="Alfred Asterjadhi" userId="39de57b9-85c0-4fd1-aaac-8ca2b6560ad0" providerId="ADAL" clId="{1533D6B7-167F-4E21-BF52-233BF12DC618}" dt="2023-06-05T16:58:09.686" v="609" actId="478"/>
          <ac:picMkLst>
            <pc:docMk/>
            <pc:sldMk cId="3759718192" sldId="368"/>
            <ac:picMk id="23" creationId="{9DD5E796-2763-A596-BE5E-1100D0556277}"/>
          </ac:picMkLst>
        </pc:picChg>
      </pc:sldChg>
      <pc:sldChg chg="modSp mod">
        <pc:chgData name="Alfred Asterjadhi" userId="39de57b9-85c0-4fd1-aaac-8ca2b6560ad0" providerId="ADAL" clId="{1533D6B7-167F-4E21-BF52-233BF12DC618}" dt="2023-06-05T17:00:46.396" v="668"/>
        <pc:sldMkLst>
          <pc:docMk/>
          <pc:sldMk cId="3049755149" sldId="371"/>
        </pc:sldMkLst>
        <pc:spChg chg="mod">
          <ac:chgData name="Alfred Asterjadhi" userId="39de57b9-85c0-4fd1-aaac-8ca2b6560ad0" providerId="ADAL" clId="{1533D6B7-167F-4E21-BF52-233BF12DC618}" dt="2023-06-05T16:50:14.348" v="391" actId="20577"/>
          <ac:spMkLst>
            <pc:docMk/>
            <pc:sldMk cId="3049755149" sldId="371"/>
            <ac:spMk id="2" creationId="{4B5F0D0E-8BB7-48AB-9160-728B8B3399A2}"/>
          </ac:spMkLst>
        </pc:spChg>
        <pc:spChg chg="mod">
          <ac:chgData name="Alfred Asterjadhi" userId="39de57b9-85c0-4fd1-aaac-8ca2b6560ad0" providerId="ADAL" clId="{1533D6B7-167F-4E21-BF52-233BF12DC618}" dt="2023-06-05T16:50:29.484" v="422" actId="20577"/>
          <ac:spMkLst>
            <pc:docMk/>
            <pc:sldMk cId="3049755149" sldId="371"/>
            <ac:spMk id="3" creationId="{DFB0BA47-D7B6-4F95-932E-A7AA615BC440}"/>
          </ac:spMkLst>
        </pc:spChg>
        <pc:spChg chg="mod">
          <ac:chgData name="Alfred Asterjadhi" userId="39de57b9-85c0-4fd1-aaac-8ca2b6560ad0" providerId="ADAL" clId="{1533D6B7-167F-4E21-BF52-233BF12DC618}" dt="2023-06-05T17:00:46.396" v="668"/>
          <ac:spMkLst>
            <pc:docMk/>
            <pc:sldMk cId="3049755149" sldId="371"/>
            <ac:spMk id="6" creationId="{974B2026-97FB-40D2-8F22-7E6D319B4EA2}"/>
          </ac:spMkLst>
        </pc:spChg>
      </pc:sldChg>
      <pc:sldChg chg="modSp mod">
        <pc:chgData name="Alfred Asterjadhi" userId="39de57b9-85c0-4fd1-aaac-8ca2b6560ad0" providerId="ADAL" clId="{1533D6B7-167F-4E21-BF52-233BF12DC618}" dt="2023-06-05T16:59:55.096" v="662"/>
        <pc:sldMkLst>
          <pc:docMk/>
          <pc:sldMk cId="1847581084" sldId="375"/>
        </pc:sldMkLst>
        <pc:spChg chg="mod">
          <ac:chgData name="Alfred Asterjadhi" userId="39de57b9-85c0-4fd1-aaac-8ca2b6560ad0" providerId="ADAL" clId="{1533D6B7-167F-4E21-BF52-233BF12DC618}" dt="2023-06-05T16:59:55.096" v="662"/>
          <ac:spMkLst>
            <pc:docMk/>
            <pc:sldMk cId="1847581084" sldId="375"/>
            <ac:spMk id="6" creationId="{29CFE1A9-332B-2B06-C330-B9EB4742F3D1}"/>
          </ac:spMkLst>
        </pc:spChg>
        <pc:spChg chg="mod">
          <ac:chgData name="Alfred Asterjadhi" userId="39de57b9-85c0-4fd1-aaac-8ca2b6560ad0" providerId="ADAL" clId="{1533D6B7-167F-4E21-BF52-233BF12DC618}" dt="2023-06-05T16:58:31.506" v="627" actId="20577"/>
          <ac:spMkLst>
            <pc:docMk/>
            <pc:sldMk cId="1847581084" sldId="375"/>
            <ac:spMk id="10" creationId="{11C67F6B-1097-0DF1-0451-CBF17C2CE23A}"/>
          </ac:spMkLst>
        </pc:spChg>
      </pc:sldChg>
      <pc:sldChg chg="modSp mod">
        <pc:chgData name="Alfred Asterjadhi" userId="39de57b9-85c0-4fd1-aaac-8ca2b6560ad0" providerId="ADAL" clId="{1533D6B7-167F-4E21-BF52-233BF12DC618}" dt="2023-06-05T16:44:06.936" v="238"/>
        <pc:sldMkLst>
          <pc:docMk/>
          <pc:sldMk cId="2696761607" sldId="393"/>
        </pc:sldMkLst>
        <pc:spChg chg="mod">
          <ac:chgData name="Alfred Asterjadhi" userId="39de57b9-85c0-4fd1-aaac-8ca2b6560ad0" providerId="ADAL" clId="{1533D6B7-167F-4E21-BF52-233BF12DC618}" dt="2023-06-05T14:14:31.315" v="38"/>
          <ac:spMkLst>
            <pc:docMk/>
            <pc:sldMk cId="2696761607" sldId="393"/>
            <ac:spMk id="3" creationId="{D20906E0-F900-4991-83B1-675F5B67FA2D}"/>
          </ac:spMkLst>
        </pc:spChg>
        <pc:graphicFrameChg chg="mod modGraphic">
          <ac:chgData name="Alfred Asterjadhi" userId="39de57b9-85c0-4fd1-aaac-8ca2b6560ad0" providerId="ADAL" clId="{1533D6B7-167F-4E21-BF52-233BF12DC618}" dt="2023-06-05T16:44:06.936" v="238"/>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1533D6B7-167F-4E21-BF52-233BF12DC618}" dt="2023-06-05T16:46:12.062" v="282" actId="47"/>
        <pc:sldMkLst>
          <pc:docMk/>
          <pc:sldMk cId="1616804006" sldId="394"/>
        </pc:sldMkLst>
        <pc:spChg chg="mod">
          <ac:chgData name="Alfred Asterjadhi" userId="39de57b9-85c0-4fd1-aaac-8ca2b6560ad0" providerId="ADAL" clId="{1533D6B7-167F-4E21-BF52-233BF12DC618}" dt="2023-06-05T14:14:36.785" v="42"/>
          <ac:spMkLst>
            <pc:docMk/>
            <pc:sldMk cId="1616804006" sldId="394"/>
            <ac:spMk id="3" creationId="{D20906E0-F900-4991-83B1-675F5B67FA2D}"/>
          </ac:spMkLst>
        </pc:spChg>
      </pc:sldChg>
      <pc:sldChg chg="modSp mod">
        <pc:chgData name="Alfred Asterjadhi" userId="39de57b9-85c0-4fd1-aaac-8ca2b6560ad0" providerId="ADAL" clId="{1533D6B7-167F-4E21-BF52-233BF12DC618}" dt="2023-06-05T17:00:26.605" v="665"/>
        <pc:sldMkLst>
          <pc:docMk/>
          <pc:sldMk cId="917226829" sldId="396"/>
        </pc:sldMkLst>
        <pc:spChg chg="mod">
          <ac:chgData name="Alfred Asterjadhi" userId="39de57b9-85c0-4fd1-aaac-8ca2b6560ad0" providerId="ADAL" clId="{1533D6B7-167F-4E21-BF52-233BF12DC618}" dt="2023-06-05T16:53:11.697" v="514" actId="13926"/>
          <ac:spMkLst>
            <pc:docMk/>
            <pc:sldMk cId="917226829" sldId="396"/>
            <ac:spMk id="2" creationId="{4B5F0D0E-8BB7-48AB-9160-728B8B3399A2}"/>
          </ac:spMkLst>
        </pc:spChg>
        <pc:spChg chg="mod">
          <ac:chgData name="Alfred Asterjadhi" userId="39de57b9-85c0-4fd1-aaac-8ca2b6560ad0" providerId="ADAL" clId="{1533D6B7-167F-4E21-BF52-233BF12DC618}" dt="2023-06-05T16:53:22.689" v="517" actId="20577"/>
          <ac:spMkLst>
            <pc:docMk/>
            <pc:sldMk cId="917226829" sldId="396"/>
            <ac:spMk id="3" creationId="{DFB0BA47-D7B6-4F95-932E-A7AA615BC440}"/>
          </ac:spMkLst>
        </pc:spChg>
        <pc:spChg chg="mod">
          <ac:chgData name="Alfred Asterjadhi" userId="39de57b9-85c0-4fd1-aaac-8ca2b6560ad0" providerId="ADAL" clId="{1533D6B7-167F-4E21-BF52-233BF12DC618}" dt="2023-06-05T17:00:26.605" v="665"/>
          <ac:spMkLst>
            <pc:docMk/>
            <pc:sldMk cId="917226829" sldId="396"/>
            <ac:spMk id="6" creationId="{974B2026-97FB-40D2-8F22-7E6D319B4EA2}"/>
          </ac:spMkLst>
        </pc:spChg>
      </pc:sldChg>
      <pc:sldChg chg="modSp mod">
        <pc:chgData name="Alfred Asterjadhi" userId="39de57b9-85c0-4fd1-aaac-8ca2b6560ad0" providerId="ADAL" clId="{1533D6B7-167F-4E21-BF52-233BF12DC618}" dt="2023-06-05T16:55:35.464" v="531" actId="20577"/>
        <pc:sldMkLst>
          <pc:docMk/>
          <pc:sldMk cId="3614762288" sldId="400"/>
        </pc:sldMkLst>
        <pc:spChg chg="mod">
          <ac:chgData name="Alfred Asterjadhi" userId="39de57b9-85c0-4fd1-aaac-8ca2b6560ad0" providerId="ADAL" clId="{1533D6B7-167F-4E21-BF52-233BF12DC618}" dt="2023-06-05T16:55:23.220" v="523" actId="13926"/>
          <ac:spMkLst>
            <pc:docMk/>
            <pc:sldMk cId="3614762288" sldId="400"/>
            <ac:spMk id="2" creationId="{4B5F0D0E-8BB7-48AB-9160-728B8B3399A2}"/>
          </ac:spMkLst>
        </pc:spChg>
        <pc:spChg chg="mod">
          <ac:chgData name="Alfred Asterjadhi" userId="39de57b9-85c0-4fd1-aaac-8ca2b6560ad0" providerId="ADAL" clId="{1533D6B7-167F-4E21-BF52-233BF12DC618}" dt="2023-06-05T16:55:35.464" v="531" actId="20577"/>
          <ac:spMkLst>
            <pc:docMk/>
            <pc:sldMk cId="3614762288" sldId="400"/>
            <ac:spMk id="3" creationId="{DFB0BA47-D7B6-4F95-932E-A7AA615BC440}"/>
          </ac:spMkLst>
        </pc:spChg>
        <pc:spChg chg="mod">
          <ac:chgData name="Alfred Asterjadhi" userId="39de57b9-85c0-4fd1-aaac-8ca2b6560ad0" providerId="ADAL" clId="{1533D6B7-167F-4E21-BF52-233BF12DC618}" dt="2023-06-05T16:55:26.154" v="530" actId="20577"/>
          <ac:spMkLst>
            <pc:docMk/>
            <pc:sldMk cId="3614762288" sldId="400"/>
            <ac:spMk id="6" creationId="{974B2026-97FB-40D2-8F22-7E6D319B4EA2}"/>
          </ac:spMkLst>
        </pc:spChg>
      </pc:sldChg>
      <pc:sldChg chg="modSp del mod">
        <pc:chgData name="Alfred Asterjadhi" userId="39de57b9-85c0-4fd1-aaac-8ca2b6560ad0" providerId="ADAL" clId="{1533D6B7-167F-4E21-BF52-233BF12DC618}" dt="2023-06-05T16:44:39.876" v="251" actId="47"/>
        <pc:sldMkLst>
          <pc:docMk/>
          <pc:sldMk cId="1345008357" sldId="401"/>
        </pc:sldMkLst>
        <pc:spChg chg="mod">
          <ac:chgData name="Alfred Asterjadhi" userId="39de57b9-85c0-4fd1-aaac-8ca2b6560ad0" providerId="ADAL" clId="{1533D6B7-167F-4E21-BF52-233BF12DC618}" dt="2023-06-05T14:14:35.301" v="41"/>
          <ac:spMkLst>
            <pc:docMk/>
            <pc:sldMk cId="1345008357" sldId="401"/>
            <ac:spMk id="3" creationId="{D20906E0-F900-4991-83B1-675F5B67FA2D}"/>
          </ac:spMkLst>
        </pc:spChg>
      </pc:sldChg>
      <pc:sldChg chg="modSp mod">
        <pc:chgData name="Alfred Asterjadhi" userId="39de57b9-85c0-4fd1-aaac-8ca2b6560ad0" providerId="ADAL" clId="{1533D6B7-167F-4E21-BF52-233BF12DC618}" dt="2023-06-05T17:00:00.635" v="663"/>
        <pc:sldMkLst>
          <pc:docMk/>
          <pc:sldMk cId="3530745078" sldId="981"/>
        </pc:sldMkLst>
        <pc:spChg chg="mod">
          <ac:chgData name="Alfred Asterjadhi" userId="39de57b9-85c0-4fd1-aaac-8ca2b6560ad0" providerId="ADAL" clId="{1533D6B7-167F-4E21-BF52-233BF12DC618}" dt="2023-06-05T16:58:38.644" v="628" actId="20577"/>
          <ac:spMkLst>
            <pc:docMk/>
            <pc:sldMk cId="3530745078" sldId="981"/>
            <ac:spMk id="2" creationId="{20E3891B-0184-8954-2DBD-835C4D4ECBED}"/>
          </ac:spMkLst>
        </pc:spChg>
        <pc:spChg chg="mod">
          <ac:chgData name="Alfred Asterjadhi" userId="39de57b9-85c0-4fd1-aaac-8ca2b6560ad0" providerId="ADAL" clId="{1533D6B7-167F-4E21-BF52-233BF12DC618}" dt="2023-06-05T16:59:07.816" v="650" actId="115"/>
          <ac:spMkLst>
            <pc:docMk/>
            <pc:sldMk cId="3530745078" sldId="981"/>
            <ac:spMk id="3" creationId="{A8A8918D-AD35-E6A1-C2CF-82B199C2169E}"/>
          </ac:spMkLst>
        </pc:spChg>
        <pc:spChg chg="mod">
          <ac:chgData name="Alfred Asterjadhi" userId="39de57b9-85c0-4fd1-aaac-8ca2b6560ad0" providerId="ADAL" clId="{1533D6B7-167F-4E21-BF52-233BF12DC618}" dt="2023-06-05T17:00:00.635" v="663"/>
          <ac:spMkLst>
            <pc:docMk/>
            <pc:sldMk cId="3530745078" sldId="981"/>
            <ac:spMk id="6" creationId="{5B730E83-9DC1-A5C8-2ED5-67E59F091639}"/>
          </ac:spMkLst>
        </pc:spChg>
      </pc:sldChg>
      <pc:sldChg chg="modSp del mod">
        <pc:chgData name="Alfred Asterjadhi" userId="39de57b9-85c0-4fd1-aaac-8ca2b6560ad0" providerId="ADAL" clId="{1533D6B7-167F-4E21-BF52-233BF12DC618}" dt="2023-06-05T16:46:13.872" v="283" actId="47"/>
        <pc:sldMkLst>
          <pc:docMk/>
          <pc:sldMk cId="900443605" sldId="982"/>
        </pc:sldMkLst>
        <pc:spChg chg="mod">
          <ac:chgData name="Alfred Asterjadhi" userId="39de57b9-85c0-4fd1-aaac-8ca2b6560ad0" providerId="ADAL" clId="{1533D6B7-167F-4E21-BF52-233BF12DC618}" dt="2023-06-05T14:14:38.162" v="43"/>
          <ac:spMkLst>
            <pc:docMk/>
            <pc:sldMk cId="900443605" sldId="982"/>
            <ac:spMk id="3" creationId="{D20906E0-F900-4991-83B1-675F5B67FA2D}"/>
          </ac:spMkLst>
        </pc:spChg>
      </pc:sldChg>
      <pc:sldChg chg="del">
        <pc:chgData name="Alfred Asterjadhi" userId="39de57b9-85c0-4fd1-aaac-8ca2b6560ad0" providerId="ADAL" clId="{1533D6B7-167F-4E21-BF52-233BF12DC618}" dt="2023-06-05T16:46:15.229" v="284" actId="47"/>
        <pc:sldMkLst>
          <pc:docMk/>
          <pc:sldMk cId="517202520" sldId="983"/>
        </pc:sldMkLst>
      </pc:sldChg>
      <pc:sldChg chg="del">
        <pc:chgData name="Alfred Asterjadhi" userId="39de57b9-85c0-4fd1-aaac-8ca2b6560ad0" providerId="ADAL" clId="{1533D6B7-167F-4E21-BF52-233BF12DC618}" dt="2023-06-05T16:46:17.236" v="285" actId="47"/>
        <pc:sldMkLst>
          <pc:docMk/>
          <pc:sldMk cId="1847678110" sldId="984"/>
        </pc:sldMkLst>
      </pc:sldChg>
      <pc:sldChg chg="del">
        <pc:chgData name="Alfred Asterjadhi" userId="39de57b9-85c0-4fd1-aaac-8ca2b6560ad0" providerId="ADAL" clId="{1533D6B7-167F-4E21-BF52-233BF12DC618}" dt="2023-06-05T16:46:19.572" v="286" actId="47"/>
        <pc:sldMkLst>
          <pc:docMk/>
          <pc:sldMk cId="2988653792" sldId="985"/>
        </pc:sldMkLst>
      </pc:sldChg>
      <pc:sldChg chg="del">
        <pc:chgData name="Alfred Asterjadhi" userId="39de57b9-85c0-4fd1-aaac-8ca2b6560ad0" providerId="ADAL" clId="{1533D6B7-167F-4E21-BF52-233BF12DC618}" dt="2023-06-05T16:50:41.717" v="423" actId="47"/>
        <pc:sldMkLst>
          <pc:docMk/>
          <pc:sldMk cId="505590070" sldId="986"/>
        </pc:sldMkLst>
      </pc:sldChg>
      <pc:sldChg chg="del">
        <pc:chgData name="Alfred Asterjadhi" userId="39de57b9-85c0-4fd1-aaac-8ca2b6560ad0" providerId="ADAL" clId="{1533D6B7-167F-4E21-BF52-233BF12DC618}" dt="2023-06-05T16:50:45.789" v="424" actId="47"/>
        <pc:sldMkLst>
          <pc:docMk/>
          <pc:sldMk cId="3253423641" sldId="987"/>
        </pc:sldMkLst>
      </pc:sldChg>
      <pc:sldChg chg="del">
        <pc:chgData name="Alfred Asterjadhi" userId="39de57b9-85c0-4fd1-aaac-8ca2b6560ad0" providerId="ADAL" clId="{1533D6B7-167F-4E21-BF52-233BF12DC618}" dt="2023-06-05T16:50:48.468" v="425" actId="47"/>
        <pc:sldMkLst>
          <pc:docMk/>
          <pc:sldMk cId="98822771" sldId="988"/>
        </pc:sldMkLst>
      </pc:sldChg>
      <pc:sldChg chg="modSp mod">
        <pc:chgData name="Alfred Asterjadhi" userId="39de57b9-85c0-4fd1-aaac-8ca2b6560ad0" providerId="ADAL" clId="{1533D6B7-167F-4E21-BF52-233BF12DC618}" dt="2023-06-05T16:51:56.855" v="475" actId="20577"/>
        <pc:sldMkLst>
          <pc:docMk/>
          <pc:sldMk cId="3577588007" sldId="989"/>
        </pc:sldMkLst>
        <pc:spChg chg="mod">
          <ac:chgData name="Alfred Asterjadhi" userId="39de57b9-85c0-4fd1-aaac-8ca2b6560ad0" providerId="ADAL" clId="{1533D6B7-167F-4E21-BF52-233BF12DC618}" dt="2023-06-05T16:51:41.160" v="465" actId="20577"/>
          <ac:spMkLst>
            <pc:docMk/>
            <pc:sldMk cId="3577588007" sldId="989"/>
            <ac:spMk id="2" creationId="{4B5F0D0E-8BB7-48AB-9160-728B8B3399A2}"/>
          </ac:spMkLst>
        </pc:spChg>
        <pc:spChg chg="mod">
          <ac:chgData name="Alfred Asterjadhi" userId="39de57b9-85c0-4fd1-aaac-8ca2b6560ad0" providerId="ADAL" clId="{1533D6B7-167F-4E21-BF52-233BF12DC618}" dt="2023-06-05T16:51:56.855" v="475" actId="20577"/>
          <ac:spMkLst>
            <pc:docMk/>
            <pc:sldMk cId="3577588007" sldId="989"/>
            <ac:spMk id="3" creationId="{DFB0BA47-D7B6-4F95-932E-A7AA615BC440}"/>
          </ac:spMkLst>
        </pc:spChg>
        <pc:spChg chg="mod">
          <ac:chgData name="Alfred Asterjadhi" userId="39de57b9-85c0-4fd1-aaac-8ca2b6560ad0" providerId="ADAL" clId="{1533D6B7-167F-4E21-BF52-233BF12DC618}" dt="2023-06-05T16:51:44.947" v="474" actId="20577"/>
          <ac:spMkLst>
            <pc:docMk/>
            <pc:sldMk cId="3577588007" sldId="989"/>
            <ac:spMk id="6" creationId="{974B2026-97FB-40D2-8F22-7E6D319B4EA2}"/>
          </ac:spMkLst>
        </pc:spChg>
      </pc:sldChg>
      <pc:sldChg chg="modSp mod">
        <pc:chgData name="Alfred Asterjadhi" userId="39de57b9-85c0-4fd1-aaac-8ca2b6560ad0" providerId="ADAL" clId="{1533D6B7-167F-4E21-BF52-233BF12DC618}" dt="2023-06-05T17:00:30.098" v="666"/>
        <pc:sldMkLst>
          <pc:docMk/>
          <pc:sldMk cId="1839324276" sldId="990"/>
        </pc:sldMkLst>
        <pc:spChg chg="mod">
          <ac:chgData name="Alfred Asterjadhi" userId="39de57b9-85c0-4fd1-aaac-8ca2b6560ad0" providerId="ADAL" clId="{1533D6B7-167F-4E21-BF52-233BF12DC618}" dt="2023-06-05T16:53:56.383" v="518" actId="13926"/>
          <ac:spMkLst>
            <pc:docMk/>
            <pc:sldMk cId="1839324276" sldId="990"/>
            <ac:spMk id="2" creationId="{4B5F0D0E-8BB7-48AB-9160-728B8B3399A2}"/>
          </ac:spMkLst>
        </pc:spChg>
        <pc:spChg chg="mod">
          <ac:chgData name="Alfred Asterjadhi" userId="39de57b9-85c0-4fd1-aaac-8ca2b6560ad0" providerId="ADAL" clId="{1533D6B7-167F-4E21-BF52-233BF12DC618}" dt="2023-06-05T16:53:59.538" v="519" actId="20577"/>
          <ac:spMkLst>
            <pc:docMk/>
            <pc:sldMk cId="1839324276" sldId="990"/>
            <ac:spMk id="3" creationId="{DFB0BA47-D7B6-4F95-932E-A7AA615BC440}"/>
          </ac:spMkLst>
        </pc:spChg>
        <pc:spChg chg="mod">
          <ac:chgData name="Alfred Asterjadhi" userId="39de57b9-85c0-4fd1-aaac-8ca2b6560ad0" providerId="ADAL" clId="{1533D6B7-167F-4E21-BF52-233BF12DC618}" dt="2023-06-05T17:00:30.098" v="666"/>
          <ac:spMkLst>
            <pc:docMk/>
            <pc:sldMk cId="1839324276" sldId="990"/>
            <ac:spMk id="6" creationId="{974B2026-97FB-40D2-8F22-7E6D319B4EA2}"/>
          </ac:spMkLst>
        </pc:spChg>
      </pc:sldChg>
      <pc:sldChg chg="modSp mod">
        <pc:chgData name="Alfred Asterjadhi" userId="39de57b9-85c0-4fd1-aaac-8ca2b6560ad0" providerId="ADAL" clId="{1533D6B7-167F-4E21-BF52-233BF12DC618}" dt="2023-06-05T17:00:34.912" v="667"/>
        <pc:sldMkLst>
          <pc:docMk/>
          <pc:sldMk cId="1898342874" sldId="991"/>
        </pc:sldMkLst>
        <pc:spChg chg="mod">
          <ac:chgData name="Alfred Asterjadhi" userId="39de57b9-85c0-4fd1-aaac-8ca2b6560ad0" providerId="ADAL" clId="{1533D6B7-167F-4E21-BF52-233BF12DC618}" dt="2023-06-05T16:54:08.762" v="521" actId="13926"/>
          <ac:spMkLst>
            <pc:docMk/>
            <pc:sldMk cId="1898342874" sldId="991"/>
            <ac:spMk id="2" creationId="{4B5F0D0E-8BB7-48AB-9160-728B8B3399A2}"/>
          </ac:spMkLst>
        </pc:spChg>
        <pc:spChg chg="mod">
          <ac:chgData name="Alfred Asterjadhi" userId="39de57b9-85c0-4fd1-aaac-8ca2b6560ad0" providerId="ADAL" clId="{1533D6B7-167F-4E21-BF52-233BF12DC618}" dt="2023-06-05T16:54:06.228" v="520" actId="20577"/>
          <ac:spMkLst>
            <pc:docMk/>
            <pc:sldMk cId="1898342874" sldId="991"/>
            <ac:spMk id="3" creationId="{DFB0BA47-D7B6-4F95-932E-A7AA615BC440}"/>
          </ac:spMkLst>
        </pc:spChg>
        <pc:spChg chg="mod">
          <ac:chgData name="Alfred Asterjadhi" userId="39de57b9-85c0-4fd1-aaac-8ca2b6560ad0" providerId="ADAL" clId="{1533D6B7-167F-4E21-BF52-233BF12DC618}" dt="2023-06-05T17:00:34.912" v="667"/>
          <ac:spMkLst>
            <pc:docMk/>
            <pc:sldMk cId="1898342874" sldId="991"/>
            <ac:spMk id="6" creationId="{974B2026-97FB-40D2-8F22-7E6D319B4EA2}"/>
          </ac:spMkLst>
        </pc:spChg>
      </pc:sldChg>
      <pc:sldChg chg="del">
        <pc:chgData name="Alfred Asterjadhi" userId="39de57b9-85c0-4fd1-aaac-8ca2b6560ad0" providerId="ADAL" clId="{1533D6B7-167F-4E21-BF52-233BF12DC618}" dt="2023-06-05T16:55:14.599" v="522" actId="47"/>
        <pc:sldMkLst>
          <pc:docMk/>
          <pc:sldMk cId="705428555" sldId="992"/>
        </pc:sldMkLst>
      </pc:sldChg>
      <pc:sldChg chg="modSp mod">
        <pc:chgData name="Alfred Asterjadhi" userId="39de57b9-85c0-4fd1-aaac-8ca2b6560ad0" providerId="ADAL" clId="{1533D6B7-167F-4E21-BF52-233BF12DC618}" dt="2023-06-05T16:56:21.027" v="552" actId="20577"/>
        <pc:sldMkLst>
          <pc:docMk/>
          <pc:sldMk cId="2409887836" sldId="994"/>
        </pc:sldMkLst>
        <pc:spChg chg="mod">
          <ac:chgData name="Alfred Asterjadhi" userId="39de57b9-85c0-4fd1-aaac-8ca2b6560ad0" providerId="ADAL" clId="{1533D6B7-167F-4E21-BF52-233BF12DC618}" dt="2023-06-05T16:56:16.578" v="545" actId="13926"/>
          <ac:spMkLst>
            <pc:docMk/>
            <pc:sldMk cId="2409887836" sldId="994"/>
            <ac:spMk id="2" creationId="{4B5F0D0E-8BB7-48AB-9160-728B8B3399A2}"/>
          </ac:spMkLst>
        </pc:spChg>
        <pc:spChg chg="mod">
          <ac:chgData name="Alfred Asterjadhi" userId="39de57b9-85c0-4fd1-aaac-8ca2b6560ad0" providerId="ADAL" clId="{1533D6B7-167F-4E21-BF52-233BF12DC618}" dt="2023-06-05T16:56:12.047" v="544" actId="20577"/>
          <ac:spMkLst>
            <pc:docMk/>
            <pc:sldMk cId="2409887836" sldId="994"/>
            <ac:spMk id="3" creationId="{DFB0BA47-D7B6-4F95-932E-A7AA615BC440}"/>
          </ac:spMkLst>
        </pc:spChg>
        <pc:spChg chg="mod">
          <ac:chgData name="Alfred Asterjadhi" userId="39de57b9-85c0-4fd1-aaac-8ca2b6560ad0" providerId="ADAL" clId="{1533D6B7-167F-4E21-BF52-233BF12DC618}" dt="2023-06-05T16:56:21.027" v="552" actId="20577"/>
          <ac:spMkLst>
            <pc:docMk/>
            <pc:sldMk cId="2409887836" sldId="994"/>
            <ac:spMk id="6" creationId="{974B2026-97FB-40D2-8F22-7E6D319B4EA2}"/>
          </ac:spMkLst>
        </pc:spChg>
      </pc:sldChg>
      <pc:sldChg chg="modSp mod">
        <pc:chgData name="Alfred Asterjadhi" userId="39de57b9-85c0-4fd1-aaac-8ca2b6560ad0" providerId="ADAL" clId="{1533D6B7-167F-4E21-BF52-233BF12DC618}" dt="2023-06-05T16:55:56.481" v="540" actId="20577"/>
        <pc:sldMkLst>
          <pc:docMk/>
          <pc:sldMk cId="3360543781" sldId="995"/>
        </pc:sldMkLst>
        <pc:spChg chg="mod">
          <ac:chgData name="Alfred Asterjadhi" userId="39de57b9-85c0-4fd1-aaac-8ca2b6560ad0" providerId="ADAL" clId="{1533D6B7-167F-4E21-BF52-233BF12DC618}" dt="2023-06-05T16:55:48.612" v="532" actId="13926"/>
          <ac:spMkLst>
            <pc:docMk/>
            <pc:sldMk cId="3360543781" sldId="995"/>
            <ac:spMk id="2" creationId="{4B5F0D0E-8BB7-48AB-9160-728B8B3399A2}"/>
          </ac:spMkLst>
        </pc:spChg>
        <pc:spChg chg="mod">
          <ac:chgData name="Alfred Asterjadhi" userId="39de57b9-85c0-4fd1-aaac-8ca2b6560ad0" providerId="ADAL" clId="{1533D6B7-167F-4E21-BF52-233BF12DC618}" dt="2023-06-05T16:55:50.977" v="533" actId="20577"/>
          <ac:spMkLst>
            <pc:docMk/>
            <pc:sldMk cId="3360543781" sldId="995"/>
            <ac:spMk id="3" creationId="{DFB0BA47-D7B6-4F95-932E-A7AA615BC440}"/>
          </ac:spMkLst>
        </pc:spChg>
        <pc:spChg chg="mod">
          <ac:chgData name="Alfred Asterjadhi" userId="39de57b9-85c0-4fd1-aaac-8ca2b6560ad0" providerId="ADAL" clId="{1533D6B7-167F-4E21-BF52-233BF12DC618}" dt="2023-06-05T16:55:56.481" v="540" actId="20577"/>
          <ac:spMkLst>
            <pc:docMk/>
            <pc:sldMk cId="3360543781" sldId="995"/>
            <ac:spMk id="6" creationId="{974B2026-97FB-40D2-8F22-7E6D319B4EA2}"/>
          </ac:spMkLst>
        </pc:spChg>
      </pc:sldChg>
      <pc:sldChg chg="addSp delSp modSp mod">
        <pc:chgData name="Alfred Asterjadhi" userId="39de57b9-85c0-4fd1-aaac-8ca2b6560ad0" providerId="ADAL" clId="{1533D6B7-167F-4E21-BF52-233BF12DC618}" dt="2023-06-05T16:43:59.271" v="237"/>
        <pc:sldMkLst>
          <pc:docMk/>
          <pc:sldMk cId="359597898" sldId="996"/>
        </pc:sldMkLst>
        <pc:spChg chg="mod">
          <ac:chgData name="Alfred Asterjadhi" userId="39de57b9-85c0-4fd1-aaac-8ca2b6560ad0" providerId="ADAL" clId="{1533D6B7-167F-4E21-BF52-233BF12DC618}" dt="2023-06-05T14:14:32.850" v="39"/>
          <ac:spMkLst>
            <pc:docMk/>
            <pc:sldMk cId="359597898" sldId="996"/>
            <ac:spMk id="3" creationId="{D20906E0-F900-4991-83B1-675F5B67FA2D}"/>
          </ac:spMkLst>
        </pc:spChg>
        <pc:graphicFrameChg chg="del">
          <ac:chgData name="Alfred Asterjadhi" userId="39de57b9-85c0-4fd1-aaac-8ca2b6560ad0" providerId="ADAL" clId="{1533D6B7-167F-4E21-BF52-233BF12DC618}" dt="2023-06-05T16:43:29.350" v="230" actId="478"/>
          <ac:graphicFrameMkLst>
            <pc:docMk/>
            <pc:sldMk cId="359597898" sldId="996"/>
            <ac:graphicFrameMk id="6" creationId="{5094FBC8-BB74-47F3-965D-16BC678F4D1D}"/>
          </ac:graphicFrameMkLst>
        </pc:graphicFrameChg>
        <pc:graphicFrameChg chg="add mod modGraphic">
          <ac:chgData name="Alfred Asterjadhi" userId="39de57b9-85c0-4fd1-aaac-8ca2b6560ad0" providerId="ADAL" clId="{1533D6B7-167F-4E21-BF52-233BF12DC618}" dt="2023-06-05T16:43:59.271" v="237"/>
          <ac:graphicFrameMkLst>
            <pc:docMk/>
            <pc:sldMk cId="359597898" sldId="996"/>
            <ac:graphicFrameMk id="7" creationId="{38D19162-67A8-DBF7-91A0-1B285390B2E4}"/>
          </ac:graphicFrameMkLst>
        </pc:graphicFrameChg>
      </pc:sldChg>
      <pc:sldChg chg="addSp delSp modSp mod">
        <pc:chgData name="Alfred Asterjadhi" userId="39de57b9-85c0-4fd1-aaac-8ca2b6560ad0" providerId="ADAL" clId="{1533D6B7-167F-4E21-BF52-233BF12DC618}" dt="2023-06-05T16:59:52.079" v="661"/>
        <pc:sldMkLst>
          <pc:docMk/>
          <pc:sldMk cId="3140364693" sldId="997"/>
        </pc:sldMkLst>
        <pc:spChg chg="mod">
          <ac:chgData name="Alfred Asterjadhi" userId="39de57b9-85c0-4fd1-aaac-8ca2b6560ad0" providerId="ADAL" clId="{1533D6B7-167F-4E21-BF52-233BF12DC618}" dt="2023-06-05T16:59:52.079" v="661"/>
          <ac:spMkLst>
            <pc:docMk/>
            <pc:sldMk cId="3140364693" sldId="997"/>
            <ac:spMk id="6" creationId="{29CFE1A9-332B-2B06-C330-B9EB4742F3D1}"/>
          </ac:spMkLst>
        </pc:spChg>
        <pc:spChg chg="add mod">
          <ac:chgData name="Alfred Asterjadhi" userId="39de57b9-85c0-4fd1-aaac-8ca2b6560ad0" providerId="ADAL" clId="{1533D6B7-167F-4E21-BF52-233BF12DC618}" dt="2023-06-05T16:58:25.366" v="623" actId="478"/>
          <ac:spMkLst>
            <pc:docMk/>
            <pc:sldMk cId="3140364693" sldId="997"/>
            <ac:spMk id="7" creationId="{0310814A-1E2F-57F2-C9EF-3805BE6E5DAB}"/>
          </ac:spMkLst>
        </pc:spChg>
        <pc:spChg chg="del">
          <ac:chgData name="Alfred Asterjadhi" userId="39de57b9-85c0-4fd1-aaac-8ca2b6560ad0" providerId="ADAL" clId="{1533D6B7-167F-4E21-BF52-233BF12DC618}" dt="2023-06-05T16:58:25.366" v="623" actId="478"/>
          <ac:spMkLst>
            <pc:docMk/>
            <pc:sldMk cId="3140364693" sldId="997"/>
            <ac:spMk id="11" creationId="{E25872EE-E14B-2C9B-B930-D87E10CF78B0}"/>
          </ac:spMkLst>
        </pc:spChg>
      </pc:sldChg>
      <pc:sldChg chg="del">
        <pc:chgData name="Alfred Asterjadhi" userId="39de57b9-85c0-4fd1-aaac-8ca2b6560ad0" providerId="ADAL" clId="{1533D6B7-167F-4E21-BF52-233BF12DC618}" dt="2023-06-05T16:57:39.194" v="596" actId="47"/>
        <pc:sldMkLst>
          <pc:docMk/>
          <pc:sldMk cId="1668111930" sldId="998"/>
        </pc:sldMkLst>
      </pc:sldChg>
      <pc:sldChg chg="addSp delSp modSp add mod">
        <pc:chgData name="Alfred Asterjadhi" userId="39de57b9-85c0-4fd1-aaac-8ca2b6560ad0" providerId="ADAL" clId="{1533D6B7-167F-4E21-BF52-233BF12DC618}" dt="2023-06-05T16:45:09.529" v="256" actId="22"/>
        <pc:sldMkLst>
          <pc:docMk/>
          <pc:sldMk cId="839132781" sldId="999"/>
        </pc:sldMkLst>
        <pc:spChg chg="mod">
          <ac:chgData name="Alfred Asterjadhi" userId="39de57b9-85c0-4fd1-aaac-8ca2b6560ad0" providerId="ADAL" clId="{1533D6B7-167F-4E21-BF52-233BF12DC618}" dt="2023-06-05T16:44:48.041" v="254" actId="20577"/>
          <ac:spMkLst>
            <pc:docMk/>
            <pc:sldMk cId="839132781" sldId="999"/>
            <ac:spMk id="2" creationId="{F2762690-C15C-4839-B40F-0AF3A4D89457}"/>
          </ac:spMkLst>
        </pc:spChg>
        <pc:spChg chg="add del">
          <ac:chgData name="Alfred Asterjadhi" userId="39de57b9-85c0-4fd1-aaac-8ca2b6560ad0" providerId="ADAL" clId="{1533D6B7-167F-4E21-BF52-233BF12DC618}" dt="2023-06-05T16:45:09.529" v="256" actId="22"/>
          <ac:spMkLst>
            <pc:docMk/>
            <pc:sldMk cId="839132781" sldId="999"/>
            <ac:spMk id="7" creationId="{7406C172-178D-9151-19B8-D7537BC06988}"/>
          </ac:spMkLst>
        </pc:spChg>
      </pc:sldChg>
      <pc:sldChg chg="add del">
        <pc:chgData name="Alfred Asterjadhi" userId="39de57b9-85c0-4fd1-aaac-8ca2b6560ad0" providerId="ADAL" clId="{1533D6B7-167F-4E21-BF52-233BF12DC618}" dt="2023-06-05T16:46:10.205" v="281" actId="47"/>
        <pc:sldMkLst>
          <pc:docMk/>
          <pc:sldMk cId="2754480768" sldId="1000"/>
        </pc:sldMkLst>
      </pc:sldChg>
      <pc:sldChg chg="add del">
        <pc:chgData name="Alfred Asterjadhi" userId="39de57b9-85c0-4fd1-aaac-8ca2b6560ad0" providerId="ADAL" clId="{1533D6B7-167F-4E21-BF52-233BF12DC618}" dt="2023-06-05T16:46:08.617" v="280" actId="47"/>
        <pc:sldMkLst>
          <pc:docMk/>
          <pc:sldMk cId="46709641" sldId="1001"/>
        </pc:sldMkLst>
      </pc:sldChg>
      <pc:sldChg chg="modSp add mod">
        <pc:chgData name="Alfred Asterjadhi" userId="39de57b9-85c0-4fd1-aaac-8ca2b6560ad0" providerId="ADAL" clId="{1533D6B7-167F-4E21-BF52-233BF12DC618}" dt="2023-06-05T16:45:38.981" v="268"/>
        <pc:sldMkLst>
          <pc:docMk/>
          <pc:sldMk cId="3395387797" sldId="1002"/>
        </pc:sldMkLst>
        <pc:spChg chg="mod">
          <ac:chgData name="Alfred Asterjadhi" userId="39de57b9-85c0-4fd1-aaac-8ca2b6560ad0" providerId="ADAL" clId="{1533D6B7-167F-4E21-BF52-233BF12DC618}" dt="2023-06-05T16:45:29.183" v="264" actId="20577"/>
          <ac:spMkLst>
            <pc:docMk/>
            <pc:sldMk cId="3395387797" sldId="1002"/>
            <ac:spMk id="2" creationId="{F2762690-C15C-4839-B40F-0AF3A4D89457}"/>
          </ac:spMkLst>
        </pc:spChg>
        <pc:graphicFrameChg chg="mod modGraphic">
          <ac:chgData name="Alfred Asterjadhi" userId="39de57b9-85c0-4fd1-aaac-8ca2b6560ad0" providerId="ADAL" clId="{1533D6B7-167F-4E21-BF52-233BF12DC618}" dt="2023-06-05T16:45:38.981" v="268"/>
          <ac:graphicFrameMkLst>
            <pc:docMk/>
            <pc:sldMk cId="3395387797" sldId="1002"/>
            <ac:graphicFrameMk id="9" creationId="{AA5336CB-873D-64D2-6A97-0EB14F84177A}"/>
          </ac:graphicFrameMkLst>
        </pc:graphicFrameChg>
      </pc:sldChg>
      <pc:sldChg chg="modSp add mod">
        <pc:chgData name="Alfred Asterjadhi" userId="39de57b9-85c0-4fd1-aaac-8ca2b6560ad0" providerId="ADAL" clId="{1533D6B7-167F-4E21-BF52-233BF12DC618}" dt="2023-06-05T16:45:54.562" v="273" actId="20577"/>
        <pc:sldMkLst>
          <pc:docMk/>
          <pc:sldMk cId="3464470949" sldId="1003"/>
        </pc:sldMkLst>
        <pc:spChg chg="mod">
          <ac:chgData name="Alfred Asterjadhi" userId="39de57b9-85c0-4fd1-aaac-8ca2b6560ad0" providerId="ADAL" clId="{1533D6B7-167F-4E21-BF52-233BF12DC618}" dt="2023-06-05T16:45:54.562" v="273" actId="20577"/>
          <ac:spMkLst>
            <pc:docMk/>
            <pc:sldMk cId="3464470949" sldId="1003"/>
            <ac:spMk id="2" creationId="{F2762690-C15C-4839-B40F-0AF3A4D89457}"/>
          </ac:spMkLst>
        </pc:spChg>
      </pc:sldChg>
      <pc:sldChg chg="modSp add mod">
        <pc:chgData name="Alfred Asterjadhi" userId="39de57b9-85c0-4fd1-aaac-8ca2b6560ad0" providerId="ADAL" clId="{1533D6B7-167F-4E21-BF52-233BF12DC618}" dt="2023-06-05T16:45:58.974" v="277" actId="20577"/>
        <pc:sldMkLst>
          <pc:docMk/>
          <pc:sldMk cId="3389606792" sldId="1004"/>
        </pc:sldMkLst>
        <pc:spChg chg="mod">
          <ac:chgData name="Alfred Asterjadhi" userId="39de57b9-85c0-4fd1-aaac-8ca2b6560ad0" providerId="ADAL" clId="{1533D6B7-167F-4E21-BF52-233BF12DC618}" dt="2023-06-05T16:45:58.974" v="277" actId="20577"/>
          <ac:spMkLst>
            <pc:docMk/>
            <pc:sldMk cId="3389606792" sldId="1004"/>
            <ac:spMk id="2" creationId="{F2762690-C15C-4839-B40F-0AF3A4D89457}"/>
          </ac:spMkLst>
        </pc:spChg>
      </pc:sldChg>
      <pc:sldChg chg="modSp add mod">
        <pc:chgData name="Alfred Asterjadhi" userId="39de57b9-85c0-4fd1-aaac-8ca2b6560ad0" providerId="ADAL" clId="{1533D6B7-167F-4E21-BF52-233BF12DC618}" dt="2023-06-05T16:46:03.092" v="279" actId="20577"/>
        <pc:sldMkLst>
          <pc:docMk/>
          <pc:sldMk cId="3659630825" sldId="1005"/>
        </pc:sldMkLst>
        <pc:spChg chg="mod">
          <ac:chgData name="Alfred Asterjadhi" userId="39de57b9-85c0-4fd1-aaac-8ca2b6560ad0" providerId="ADAL" clId="{1533D6B7-167F-4E21-BF52-233BF12DC618}" dt="2023-06-05T16:46:03.092" v="279" actId="20577"/>
          <ac:spMkLst>
            <pc:docMk/>
            <pc:sldMk cId="3659630825" sldId="1005"/>
            <ac:spMk id="2" creationId="{F2762690-C15C-4839-B40F-0AF3A4D89457}"/>
          </ac:spMkLst>
        </pc:spChg>
      </pc:sldChg>
      <pc:sldChg chg="modSp add mod">
        <pc:chgData name="Alfred Asterjadhi" userId="39de57b9-85c0-4fd1-aaac-8ca2b6560ad0" providerId="ADAL" clId="{1533D6B7-167F-4E21-BF52-233BF12DC618}" dt="2023-06-05T16:51:25.767" v="462" actId="20577"/>
        <pc:sldMkLst>
          <pc:docMk/>
          <pc:sldMk cId="3233208257" sldId="1006"/>
        </pc:sldMkLst>
        <pc:spChg chg="mod">
          <ac:chgData name="Alfred Asterjadhi" userId="39de57b9-85c0-4fd1-aaac-8ca2b6560ad0" providerId="ADAL" clId="{1533D6B7-167F-4E21-BF52-233BF12DC618}" dt="2023-06-05T16:51:25.767" v="462" actId="20577"/>
          <ac:spMkLst>
            <pc:docMk/>
            <pc:sldMk cId="3233208257" sldId="1006"/>
            <ac:spMk id="2" creationId="{4B5F0D0E-8BB7-48AB-9160-728B8B3399A2}"/>
          </ac:spMkLst>
        </pc:spChg>
        <pc:spChg chg="mod">
          <ac:chgData name="Alfred Asterjadhi" userId="39de57b9-85c0-4fd1-aaac-8ca2b6560ad0" providerId="ADAL" clId="{1533D6B7-167F-4E21-BF52-233BF12DC618}" dt="2023-06-05T16:51:18.189" v="449" actId="20577"/>
          <ac:spMkLst>
            <pc:docMk/>
            <pc:sldMk cId="3233208257" sldId="1006"/>
            <ac:spMk id="3" creationId="{DFB0BA47-D7B6-4F95-932E-A7AA615BC440}"/>
          </ac:spMkLst>
        </pc:spChg>
        <pc:spChg chg="mod">
          <ac:chgData name="Alfred Asterjadhi" userId="39de57b9-85c0-4fd1-aaac-8ca2b6560ad0" providerId="ADAL" clId="{1533D6B7-167F-4E21-BF52-233BF12DC618}" dt="2023-06-05T16:51:05.715" v="434" actId="20577"/>
          <ac:spMkLst>
            <pc:docMk/>
            <pc:sldMk cId="3233208257" sldId="1006"/>
            <ac:spMk id="6" creationId="{974B2026-97FB-40D2-8F22-7E6D319B4EA2}"/>
          </ac:spMkLst>
        </pc:spChg>
      </pc:sldChg>
      <pc:sldChg chg="modSp add mod">
        <pc:chgData name="Alfred Asterjadhi" userId="39de57b9-85c0-4fd1-aaac-8ca2b6560ad0" providerId="ADAL" clId="{1533D6B7-167F-4E21-BF52-233BF12DC618}" dt="2023-06-05T16:52:37.590" v="503" actId="20577"/>
        <pc:sldMkLst>
          <pc:docMk/>
          <pc:sldMk cId="1774299147" sldId="1007"/>
        </pc:sldMkLst>
        <pc:spChg chg="mod">
          <ac:chgData name="Alfred Asterjadhi" userId="39de57b9-85c0-4fd1-aaac-8ca2b6560ad0" providerId="ADAL" clId="{1533D6B7-167F-4E21-BF52-233BF12DC618}" dt="2023-06-05T16:52:26.720" v="480" actId="20577"/>
          <ac:spMkLst>
            <pc:docMk/>
            <pc:sldMk cId="1774299147" sldId="1007"/>
            <ac:spMk id="2" creationId="{4B5F0D0E-8BB7-48AB-9160-728B8B3399A2}"/>
          </ac:spMkLst>
        </pc:spChg>
        <pc:spChg chg="mod">
          <ac:chgData name="Alfred Asterjadhi" userId="39de57b9-85c0-4fd1-aaac-8ca2b6560ad0" providerId="ADAL" clId="{1533D6B7-167F-4E21-BF52-233BF12DC618}" dt="2023-06-05T16:52:37.590" v="503" actId="20577"/>
          <ac:spMkLst>
            <pc:docMk/>
            <pc:sldMk cId="1774299147" sldId="1007"/>
            <ac:spMk id="3" creationId="{DFB0BA47-D7B6-4F95-932E-A7AA615BC440}"/>
          </ac:spMkLst>
        </pc:spChg>
        <pc:spChg chg="mod">
          <ac:chgData name="Alfred Asterjadhi" userId="39de57b9-85c0-4fd1-aaac-8ca2b6560ad0" providerId="ADAL" clId="{1533D6B7-167F-4E21-BF52-233BF12DC618}" dt="2023-06-05T16:52:30.440" v="487" actId="20577"/>
          <ac:spMkLst>
            <pc:docMk/>
            <pc:sldMk cId="1774299147" sldId="1007"/>
            <ac:spMk id="6" creationId="{974B2026-97FB-40D2-8F22-7E6D319B4EA2}"/>
          </ac:spMkLst>
        </pc:spChg>
      </pc:sldChg>
      <pc:sldChg chg="add del">
        <pc:chgData name="Alfred Asterjadhi" userId="39de57b9-85c0-4fd1-aaac-8ca2b6560ad0" providerId="ADAL" clId="{1533D6B7-167F-4E21-BF52-233BF12DC618}" dt="2023-06-05T16:52:11.988" v="477" actId="47"/>
        <pc:sldMkLst>
          <pc:docMk/>
          <pc:sldMk cId="4202624930" sldId="1007"/>
        </pc:sldMkLst>
      </pc:sldChg>
      <pc:sldChg chg="modSp add mod">
        <pc:chgData name="Alfred Asterjadhi" userId="39de57b9-85c0-4fd1-aaac-8ca2b6560ad0" providerId="ADAL" clId="{1533D6B7-167F-4E21-BF52-233BF12DC618}" dt="2023-06-05T16:52:57.257" v="513" actId="20577"/>
        <pc:sldMkLst>
          <pc:docMk/>
          <pc:sldMk cId="3645713950" sldId="1008"/>
        </pc:sldMkLst>
        <pc:spChg chg="mod">
          <ac:chgData name="Alfred Asterjadhi" userId="39de57b9-85c0-4fd1-aaac-8ca2b6560ad0" providerId="ADAL" clId="{1533D6B7-167F-4E21-BF52-233BF12DC618}" dt="2023-06-05T16:52:47.846" v="505" actId="13926"/>
          <ac:spMkLst>
            <pc:docMk/>
            <pc:sldMk cId="3645713950" sldId="1008"/>
            <ac:spMk id="2" creationId="{4B5F0D0E-8BB7-48AB-9160-728B8B3399A2}"/>
          </ac:spMkLst>
        </pc:spChg>
        <pc:spChg chg="mod">
          <ac:chgData name="Alfred Asterjadhi" userId="39de57b9-85c0-4fd1-aaac-8ca2b6560ad0" providerId="ADAL" clId="{1533D6B7-167F-4E21-BF52-233BF12DC618}" dt="2023-06-05T16:52:57.257" v="513" actId="20577"/>
          <ac:spMkLst>
            <pc:docMk/>
            <pc:sldMk cId="3645713950" sldId="1008"/>
            <ac:spMk id="3" creationId="{DFB0BA47-D7B6-4F95-932E-A7AA615BC440}"/>
          </ac:spMkLst>
        </pc:spChg>
        <pc:spChg chg="mod">
          <ac:chgData name="Alfred Asterjadhi" userId="39de57b9-85c0-4fd1-aaac-8ca2b6560ad0" providerId="ADAL" clId="{1533D6B7-167F-4E21-BF52-233BF12DC618}" dt="2023-06-05T16:52:54.483" v="512" actId="20577"/>
          <ac:spMkLst>
            <pc:docMk/>
            <pc:sldMk cId="3645713950" sldId="1008"/>
            <ac:spMk id="6" creationId="{974B2026-97FB-40D2-8F22-7E6D319B4EA2}"/>
          </ac:spMkLst>
        </pc:spChg>
      </pc:sldChg>
      <pc:sldMasterChg chg="modSp mod">
        <pc:chgData name="Alfred Asterjadhi" userId="39de57b9-85c0-4fd1-aaac-8ca2b6560ad0" providerId="ADAL" clId="{1533D6B7-167F-4E21-BF52-233BF12DC618}" dt="2023-06-05T14:13:48.251" v="14" actId="20577"/>
        <pc:sldMasterMkLst>
          <pc:docMk/>
          <pc:sldMasterMk cId="0" sldId="2147483648"/>
        </pc:sldMasterMkLst>
        <pc:spChg chg="mod">
          <ac:chgData name="Alfred Asterjadhi" userId="39de57b9-85c0-4fd1-aaac-8ca2b6560ad0" providerId="ADAL" clId="{1533D6B7-167F-4E21-BF52-233BF12DC618}" dt="2023-06-05T14:13:43.136" v="10" actId="20577"/>
          <ac:spMkLst>
            <pc:docMk/>
            <pc:sldMasterMk cId="0" sldId="2147483648"/>
            <ac:spMk id="10" creationId="{00000000-0000-0000-0000-000000000000}"/>
          </ac:spMkLst>
        </pc:spChg>
        <pc:spChg chg="mod">
          <ac:chgData name="Alfred Asterjadhi" userId="39de57b9-85c0-4fd1-aaac-8ca2b6560ad0" providerId="ADAL" clId="{1533D6B7-167F-4E21-BF52-233BF12DC618}" dt="2023-06-05T14:13:48.251" v="14" actId="20577"/>
          <ac:spMkLst>
            <pc:docMk/>
            <pc:sldMasterMk cId="0" sldId="2147483648"/>
            <ac:spMk id="1027"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56"/>
        </pc:sldMasterMkLst>
        <pc:spChg chg="mod">
          <ac:chgData name="Alfred Asterjadhi" userId="39de57b9-85c0-4fd1-aaac-8ca2b6560ad0" providerId="ADAL" clId="{E3CD7AB8-4A03-4D81-A5E3-2937DF360F76}" dt="2021-03-09T19:27:34.144"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56"/>
        </pc:sldMasterMkLst>
        <pc:spChg chg="mod">
          <ac:chgData name="Alfred Asterjadhi" userId="39de57b9-85c0-4fd1-aaac-8ca2b6560ad0" providerId="ADAL" clId="{07698AF8-244F-4587-85F2-C330E4638813}" dt="2021-09-20T13:40:59.345" v="325" actId="20577"/>
          <ac:spMkLst>
            <pc:docMk/>
            <pc:sldMasterMk cId="0" sldId="2147483656"/>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56"/>
        </pc:sldMasterMkLst>
        <pc:spChg chg="mod">
          <ac:chgData name="Alfred Asterjadhi" userId="39de57b9-85c0-4fd1-aaac-8ca2b6560ad0" providerId="ADAL" clId="{5E32008F-DF31-475C-AA81-71B070C74BE1}" dt="2021-03-15T15:00:23.811" v="27" actId="20577"/>
          <ac:spMkLst>
            <pc:docMk/>
            <pc:sldMasterMk cId="0" sldId="2147483656"/>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56"/>
        </pc:sldMasterMkLst>
        <pc:spChg chg="mod">
          <ac:chgData name="Alfred Asterjadhi" userId="39de57b9-85c0-4fd1-aaac-8ca2b6560ad0" providerId="ADAL" clId="{8C32956B-7D9B-4F14-B129-AA061317A39C}" dt="2023-01-18T16:07:10.833" v="4434" actId="6549"/>
          <ac:spMkLst>
            <pc:docMk/>
            <pc:sldMasterMk cId="0" sldId="2147483656"/>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56"/>
        </pc:sldMasterMkLst>
        <pc:spChg chg="mod">
          <ac:chgData name="Alfred Asterjadhi" userId="39de57b9-85c0-4fd1-aaac-8ca2b6560ad0" providerId="ADAL" clId="{0ED796F5-1B1A-4EFC-965A-F7D95960A21E}" dt="2023-02-06T15:33:05.636" v="389" actId="20577"/>
          <ac:spMkLst>
            <pc:docMk/>
            <pc:sldMasterMk cId="0" sldId="2147483656"/>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56"/>
            <ac:spMk id="1027"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56"/>
        </pc:sldMasterMkLst>
        <pc:spChg chg="mod">
          <ac:chgData name="Alfred Asterjadhi" userId="39de57b9-85c0-4fd1-aaac-8ca2b6560ad0" providerId="ADAL" clId="{958AA7F5-44CD-44C9-AA16-861FEEE7D4F0}" dt="2022-01-20T18:26:17.883" v="928" actId="20577"/>
          <ac:spMkLst>
            <pc:docMk/>
            <pc:sldMasterMk cId="0" sldId="2147483656"/>
            <ac:spMk id="10" creationId="{00000000-0000-0000-0000-000000000000}"/>
          </ac:spMkLst>
        </pc:spChg>
      </pc:sldMasterChg>
    </pc:docChg>
  </pc:docChgLst>
  <pc:docChgLst>
    <pc:chgData name="Alfred Asterjadhi" userId="39de57b9-85c0-4fd1-aaac-8ca2b6560ad0" providerId="ADAL" clId="{3CB17367-4C8F-42E0-B8AE-E92AF332648B}"/>
    <pc:docChg chg="undo redo custSel addSld delSld modSld sldOrd modMainMaster">
      <pc:chgData name="Alfred Asterjadhi" userId="39de57b9-85c0-4fd1-aaac-8ca2b6560ad0" providerId="ADAL" clId="{3CB17367-4C8F-42E0-B8AE-E92AF332648B}" dt="2023-03-16T23:41:03.659" v="6703" actId="20577"/>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6T23:25:13.635" v="6653" actId="207"/>
        <pc:sldMkLst>
          <pc:docMk/>
          <pc:sldMk cId="3976818858" sldId="269"/>
        </pc:sldMkLst>
        <pc:graphicFrameChg chg="add mod modGraphic">
          <ac:chgData name="Alfred Asterjadhi" userId="39de57b9-85c0-4fd1-aaac-8ca2b6560ad0" providerId="ADAL" clId="{3CB17367-4C8F-42E0-B8AE-E92AF332648B}" dt="2023-03-16T23:25:13.635" v="6653"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6T23:37:31.142" v="6701" actId="20577"/>
        <pc:sldMkLst>
          <pc:docMk/>
          <pc:sldMk cId="3930036297" sldId="356"/>
        </pc:sldMkLst>
        <pc:spChg chg="mod">
          <ac:chgData name="Alfred Asterjadhi" userId="39de57b9-85c0-4fd1-aaac-8ca2b6560ad0" providerId="ADAL" clId="{3CB17367-4C8F-42E0-B8AE-E92AF332648B}" dt="2023-03-16T20:11:38.595" v="6543" actId="13926"/>
          <ac:spMkLst>
            <pc:docMk/>
            <pc:sldMk cId="3930036297" sldId="356"/>
            <ac:spMk id="2" creationId="{4B5F0D0E-8BB7-48AB-9160-728B8B3399A2}"/>
          </ac:spMkLst>
        </pc:spChg>
        <pc:spChg chg="mod">
          <ac:chgData name="Alfred Asterjadhi" userId="39de57b9-85c0-4fd1-aaac-8ca2b6560ad0" providerId="ADAL" clId="{3CB17367-4C8F-42E0-B8AE-E92AF332648B}" dt="2023-03-16T23:37:31.142" v="6701" actId="20577"/>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6T21:46:06.577" v="6646" actId="20577"/>
        <pc:sldMkLst>
          <pc:docMk/>
          <pc:sldMk cId="3576977642" sldId="362"/>
        </pc:sldMkLst>
        <pc:spChg chg="mod">
          <ac:chgData name="Alfred Asterjadhi" userId="39de57b9-85c0-4fd1-aaac-8ca2b6560ad0" providerId="ADAL" clId="{3CB17367-4C8F-42E0-B8AE-E92AF332648B}" dt="2023-03-16T21:46:06.577" v="6646" actId="20577"/>
          <ac:spMkLst>
            <pc:docMk/>
            <pc:sldMk cId="3576977642" sldId="362"/>
            <ac:spMk id="16" creationId="{CA1A1623-65F8-E7F3-860B-98677C489FFA}"/>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addSp modSp mod">
        <pc:chgData name="Alfred Asterjadhi" userId="39de57b9-85c0-4fd1-aaac-8ca2b6560ad0" providerId="ADAL" clId="{3CB17367-4C8F-42E0-B8AE-E92AF332648B}" dt="2023-03-16T23:37:02.113" v="6677" actId="1076"/>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pChg chg="mod">
          <ac:chgData name="Alfred Asterjadhi" userId="39de57b9-85c0-4fd1-aaac-8ca2b6560ad0" providerId="ADAL" clId="{3CB17367-4C8F-42E0-B8AE-E92AF332648B}" dt="2023-03-16T23:36:34.442" v="6673" actId="20577"/>
          <ac:spMkLst>
            <pc:docMk/>
            <pc:sldMk cId="3759718192" sldId="368"/>
            <ac:spMk id="3" creationId="{73382C34-84F1-F2DE-C5D9-E1296FE55B90}"/>
          </ac:spMkLst>
        </pc:spChg>
        <pc:spChg chg="mod">
          <ac:chgData name="Alfred Asterjadhi" userId="39de57b9-85c0-4fd1-aaac-8ca2b6560ad0" providerId="ADAL" clId="{3CB17367-4C8F-42E0-B8AE-E92AF332648B}" dt="2023-03-16T23:36:54.422" v="6674"/>
          <ac:spMkLst>
            <pc:docMk/>
            <pc:sldMk cId="3759718192" sldId="368"/>
            <ac:spMk id="9" creationId="{E2FBC87C-A080-17EA-48E4-05F409A71008}"/>
          </ac:spMkLst>
        </pc:spChg>
        <pc:spChg chg="mod">
          <ac:chgData name="Alfred Asterjadhi" userId="39de57b9-85c0-4fd1-aaac-8ca2b6560ad0" providerId="ADAL" clId="{3CB17367-4C8F-42E0-B8AE-E92AF332648B}" dt="2023-03-16T23:36:54.422" v="6674"/>
          <ac:spMkLst>
            <pc:docMk/>
            <pc:sldMk cId="3759718192" sldId="368"/>
            <ac:spMk id="10" creationId="{279AF612-CE35-3A6C-BC9D-1F031D293474}"/>
          </ac:spMkLst>
        </pc:spChg>
        <pc:spChg chg="mod">
          <ac:chgData name="Alfred Asterjadhi" userId="39de57b9-85c0-4fd1-aaac-8ca2b6560ad0" providerId="ADAL" clId="{3CB17367-4C8F-42E0-B8AE-E92AF332648B}" dt="2023-03-16T23:36:54.422" v="6674"/>
          <ac:spMkLst>
            <pc:docMk/>
            <pc:sldMk cId="3759718192" sldId="368"/>
            <ac:spMk id="11" creationId="{BD323889-9C79-0DE3-C2C1-04BC82EB3B09}"/>
          </ac:spMkLst>
        </pc:spChg>
        <pc:spChg chg="mod">
          <ac:chgData name="Alfred Asterjadhi" userId="39de57b9-85c0-4fd1-aaac-8ca2b6560ad0" providerId="ADAL" clId="{3CB17367-4C8F-42E0-B8AE-E92AF332648B}" dt="2023-03-16T23:36:54.422" v="6674"/>
          <ac:spMkLst>
            <pc:docMk/>
            <pc:sldMk cId="3759718192" sldId="368"/>
            <ac:spMk id="12" creationId="{D88F117D-5A54-585F-F273-907434BC5B07}"/>
          </ac:spMkLst>
        </pc:spChg>
        <pc:spChg chg="mod">
          <ac:chgData name="Alfred Asterjadhi" userId="39de57b9-85c0-4fd1-aaac-8ca2b6560ad0" providerId="ADAL" clId="{3CB17367-4C8F-42E0-B8AE-E92AF332648B}" dt="2023-03-16T23:36:59.461" v="6676"/>
          <ac:spMkLst>
            <pc:docMk/>
            <pc:sldMk cId="3759718192" sldId="368"/>
            <ac:spMk id="14" creationId="{532C566C-A541-0F8C-59C1-DAE4A8E1EA47}"/>
          </ac:spMkLst>
        </pc:spChg>
        <pc:spChg chg="mod">
          <ac:chgData name="Alfred Asterjadhi" userId="39de57b9-85c0-4fd1-aaac-8ca2b6560ad0" providerId="ADAL" clId="{3CB17367-4C8F-42E0-B8AE-E92AF332648B}" dt="2023-03-16T23:36:59.461" v="6676"/>
          <ac:spMkLst>
            <pc:docMk/>
            <pc:sldMk cId="3759718192" sldId="368"/>
            <ac:spMk id="15" creationId="{B58DCCC0-E9B3-F3E2-1984-CBBED114F98F}"/>
          </ac:spMkLst>
        </pc:spChg>
        <pc:spChg chg="mod">
          <ac:chgData name="Alfred Asterjadhi" userId="39de57b9-85c0-4fd1-aaac-8ca2b6560ad0" providerId="ADAL" clId="{3CB17367-4C8F-42E0-B8AE-E92AF332648B}" dt="2023-03-16T23:36:59.461" v="6676"/>
          <ac:spMkLst>
            <pc:docMk/>
            <pc:sldMk cId="3759718192" sldId="368"/>
            <ac:spMk id="16" creationId="{FC59F46C-E596-18EA-C60C-C788373D7FD4}"/>
          </ac:spMkLst>
        </pc:spChg>
        <pc:spChg chg="mod">
          <ac:chgData name="Alfred Asterjadhi" userId="39de57b9-85c0-4fd1-aaac-8ca2b6560ad0" providerId="ADAL" clId="{3CB17367-4C8F-42E0-B8AE-E92AF332648B}" dt="2023-03-16T23:36:59.461" v="6676"/>
          <ac:spMkLst>
            <pc:docMk/>
            <pc:sldMk cId="3759718192" sldId="368"/>
            <ac:spMk id="17" creationId="{6302C245-D4B3-1CB6-BFC6-00FE26B8576D}"/>
          </ac:spMkLst>
        </pc:spChg>
        <pc:spChg chg="mod">
          <ac:chgData name="Alfred Asterjadhi" userId="39de57b9-85c0-4fd1-aaac-8ca2b6560ad0" providerId="ADAL" clId="{3CB17367-4C8F-42E0-B8AE-E92AF332648B}" dt="2023-03-16T23:36:59.461" v="6676"/>
          <ac:spMkLst>
            <pc:docMk/>
            <pc:sldMk cId="3759718192" sldId="368"/>
            <ac:spMk id="18" creationId="{54D0BD77-62E2-D77C-DA07-4F18A74E0790}"/>
          </ac:spMkLst>
        </pc:spChg>
        <pc:spChg chg="mod">
          <ac:chgData name="Alfred Asterjadhi" userId="39de57b9-85c0-4fd1-aaac-8ca2b6560ad0" providerId="ADAL" clId="{3CB17367-4C8F-42E0-B8AE-E92AF332648B}" dt="2023-03-16T23:36:59.461" v="6676"/>
          <ac:spMkLst>
            <pc:docMk/>
            <pc:sldMk cId="3759718192" sldId="368"/>
            <ac:spMk id="19" creationId="{5C48DADC-E14F-F4D3-7213-62C6FB407085}"/>
          </ac:spMkLst>
        </pc:spChg>
        <pc:spChg chg="mod">
          <ac:chgData name="Alfred Asterjadhi" userId="39de57b9-85c0-4fd1-aaac-8ca2b6560ad0" providerId="ADAL" clId="{3CB17367-4C8F-42E0-B8AE-E92AF332648B}" dt="2023-03-16T23:36:59.461" v="6676"/>
          <ac:spMkLst>
            <pc:docMk/>
            <pc:sldMk cId="3759718192" sldId="368"/>
            <ac:spMk id="20" creationId="{35AE8C4B-4E83-BC97-3F21-785C618AD620}"/>
          </ac:spMkLst>
        </pc:spChg>
        <pc:spChg chg="mod">
          <ac:chgData name="Alfred Asterjadhi" userId="39de57b9-85c0-4fd1-aaac-8ca2b6560ad0" providerId="ADAL" clId="{3CB17367-4C8F-42E0-B8AE-E92AF332648B}" dt="2023-03-16T23:36:59.461" v="6676"/>
          <ac:spMkLst>
            <pc:docMk/>
            <pc:sldMk cId="3759718192" sldId="368"/>
            <ac:spMk id="21" creationId="{F9D788A4-4526-86B1-DA44-059057A0C6B7}"/>
          </ac:spMkLst>
        </pc:spChg>
        <pc:grpChg chg="add mod">
          <ac:chgData name="Alfred Asterjadhi" userId="39de57b9-85c0-4fd1-aaac-8ca2b6560ad0" providerId="ADAL" clId="{3CB17367-4C8F-42E0-B8AE-E92AF332648B}" dt="2023-03-16T23:36:56.189" v="6675" actId="1076"/>
          <ac:grpSpMkLst>
            <pc:docMk/>
            <pc:sldMk cId="3759718192" sldId="368"/>
            <ac:grpSpMk id="7" creationId="{57D8511C-9CF2-7CB2-0181-7B8BFA929565}"/>
          </ac:grpSpMkLst>
        </pc:grpChg>
        <pc:grpChg chg="add mod">
          <ac:chgData name="Alfred Asterjadhi" userId="39de57b9-85c0-4fd1-aaac-8ca2b6560ad0" providerId="ADAL" clId="{3CB17367-4C8F-42E0-B8AE-E92AF332648B}" dt="2023-03-16T23:37:02.113" v="6677" actId="1076"/>
          <ac:grpSpMkLst>
            <pc:docMk/>
            <pc:sldMk cId="3759718192" sldId="368"/>
            <ac:grpSpMk id="13" creationId="{19E50617-82D7-279F-AB9E-98E17EB31544}"/>
          </ac:grpSpMkLst>
        </pc:grpChg>
        <pc:picChg chg="mod">
          <ac:chgData name="Alfred Asterjadhi" userId="39de57b9-85c0-4fd1-aaac-8ca2b6560ad0" providerId="ADAL" clId="{3CB17367-4C8F-42E0-B8AE-E92AF332648B}" dt="2023-03-16T23:36:54.422" v="6674"/>
          <ac:picMkLst>
            <pc:docMk/>
            <pc:sldMk cId="3759718192" sldId="368"/>
            <ac:picMk id="8" creationId="{3FE08B4A-DB32-1FDC-8CD8-5E23FCE26992}"/>
          </ac:picMkLst>
        </pc:pic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5T20:57:32.444" v="5790" actId="207"/>
        <pc:sldMkLst>
          <pc:docMk/>
          <pc:sldMk cId="1847581084" sldId="375"/>
        </pc:sldMkLst>
        <pc:spChg chg="mod">
          <ac:chgData name="Alfred Asterjadhi" userId="39de57b9-85c0-4fd1-aaac-8ca2b6560ad0" providerId="ADAL" clId="{3CB17367-4C8F-42E0-B8AE-E92AF332648B}" dt="2023-03-15T20:57:32.444" v="5790" actId="20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6T21:45:33.877" v="6567" actId="108"/>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6T21:45:33.877" v="6567" actId="108"/>
          <ac:spMkLst>
            <pc:docMk/>
            <pc:sldMk cId="1020774165" sldId="387"/>
            <ac:spMk id="11" creationId="{E25872EE-E14B-2C9B-B930-D87E10CF78B0}"/>
          </ac:spMkLst>
        </pc:spChg>
      </pc:sldChg>
      <pc:sldChg chg="del">
        <pc:chgData name="Alfred Asterjadhi" userId="39de57b9-85c0-4fd1-aaac-8ca2b6560ad0" providerId="ADAL" clId="{3CB17367-4C8F-42E0-B8AE-E92AF332648B}" dt="2023-03-16T16:09:48.376" v="6328" actId="47"/>
        <pc:sldMkLst>
          <pc:docMk/>
          <pc:sldMk cId="1560626603" sldId="392"/>
        </pc:sldMkLst>
      </pc:sldChg>
      <pc:sldChg chg="modSp mod">
        <pc:chgData name="Alfred Asterjadhi" userId="39de57b9-85c0-4fd1-aaac-8ca2b6560ad0" providerId="ADAL" clId="{3CB17367-4C8F-42E0-B8AE-E92AF332648B}" dt="2023-03-16T19:46:08.833" v="6428" actId="207"/>
        <pc:sldMkLst>
          <pc:docMk/>
          <pc:sldMk cId="2696761607" sldId="393"/>
        </pc:sldMkLst>
        <pc:graphicFrameChg chg="mod modGraphic">
          <ac:chgData name="Alfred Asterjadhi" userId="39de57b9-85c0-4fd1-aaac-8ca2b6560ad0" providerId="ADAL" clId="{3CB17367-4C8F-42E0-B8AE-E92AF332648B}" dt="2023-03-16T19:46:08.833" v="6428"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6T19:47:43.658" v="6434" actId="20577"/>
        <pc:sldMkLst>
          <pc:docMk/>
          <pc:sldMk cId="1616804006" sldId="394"/>
        </pc:sldMkLst>
        <pc:graphicFrameChg chg="mod modGraphic">
          <ac:chgData name="Alfred Asterjadhi" userId="39de57b9-85c0-4fd1-aaac-8ca2b6560ad0" providerId="ADAL" clId="{3CB17367-4C8F-42E0-B8AE-E92AF332648B}" dt="2023-03-16T19:47:43.658" v="6434" actId="2057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6T11:32:33.046" v="5961" actId="207"/>
        <pc:sldMkLst>
          <pc:docMk/>
          <pc:sldMk cId="3926945026" sldId="399"/>
        </pc:sldMkLst>
        <pc:spChg chg="mod">
          <ac:chgData name="Alfred Asterjadhi" userId="39de57b9-85c0-4fd1-aaac-8ca2b6560ad0" providerId="ADAL" clId="{3CB17367-4C8F-42E0-B8AE-E92AF332648B}" dt="2023-03-15T21:33:16.896" v="5824"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6T11:32:33.046" v="5961" actId="20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6T19:30:33.423" v="6419" actId="21"/>
        <pc:sldMkLst>
          <pc:docMk/>
          <pc:sldMk cId="3614762288" sldId="400"/>
        </pc:sldMkLst>
        <pc:spChg chg="mod">
          <ac:chgData name="Alfred Asterjadhi" userId="39de57b9-85c0-4fd1-aaac-8ca2b6560ad0" providerId="ADAL" clId="{3CB17367-4C8F-42E0-B8AE-E92AF332648B}" dt="2023-03-16T19:10:54.094" v="6417" actId="13926"/>
          <ac:spMkLst>
            <pc:docMk/>
            <pc:sldMk cId="3614762288" sldId="400"/>
            <ac:spMk id="2" creationId="{4B5F0D0E-8BB7-48AB-9160-728B8B3399A2}"/>
          </ac:spMkLst>
        </pc:spChg>
        <pc:spChg chg="mod">
          <ac:chgData name="Alfred Asterjadhi" userId="39de57b9-85c0-4fd1-aaac-8ca2b6560ad0" providerId="ADAL" clId="{3CB17367-4C8F-42E0-B8AE-E92AF332648B}" dt="2023-03-16T19:30:33.423" v="6419" actId="21"/>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21:26:08.256" v="5823" actId="20577"/>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21:26:08.256" v="5823" actId="20577"/>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6T19:47:04.453" v="6432"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6T19:47:04.453" v="6432"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6T19:49:20.800" v="6484" actId="20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6T19:49:20.800" v="6484" actId="20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del mod">
        <pc:chgData name="Alfred Asterjadhi" userId="39de57b9-85c0-4fd1-aaac-8ca2b6560ad0" providerId="ADAL" clId="{3CB17367-4C8F-42E0-B8AE-E92AF332648B}" dt="2023-03-16T14:45:17.540" v="6097" actId="4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17:39:09.893" v="5542" actId="20577"/>
        <pc:sldMkLst>
          <pc:docMk/>
          <pc:sldMk cId="3451951815" sldId="406"/>
        </pc:sldMkLst>
        <pc:spChg chg="mod">
          <ac:chgData name="Alfred Asterjadhi" userId="39de57b9-85c0-4fd1-aaac-8ca2b6560ad0" providerId="ADAL" clId="{3CB17367-4C8F-42E0-B8AE-E92AF332648B}" dt="2023-03-15T14:46:04.546" v="5470"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17:39:09.893" v="5542" actId="20577"/>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21:24:19.069" v="5796" actId="13926"/>
        <pc:sldMkLst>
          <pc:docMk/>
          <pc:sldMk cId="3663532691" sldId="407"/>
        </pc:sldMkLst>
        <pc:spChg chg="mod">
          <ac:chgData name="Alfred Asterjadhi" userId="39de57b9-85c0-4fd1-aaac-8ca2b6560ad0" providerId="ADAL" clId="{3CB17367-4C8F-42E0-B8AE-E92AF332648B}" dt="2023-03-15T21:24:19.069" v="5796"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21:24:13.898" v="5795" actId="207"/>
          <ac:spMkLst>
            <pc:docMk/>
            <pc:sldMk cId="3663532691" sldId="407"/>
            <ac:spMk id="3" creationId="{DFB0BA47-D7B6-4F95-932E-A7AA615BC440}"/>
          </ac:spMkLst>
        </pc:spChg>
      </pc:sldChg>
      <pc:sldChg chg="addSp delSp modSp add mod">
        <pc:chgData name="Alfred Asterjadhi" userId="39de57b9-85c0-4fd1-aaac-8ca2b6560ad0" providerId="ADAL" clId="{3CB17367-4C8F-42E0-B8AE-E92AF332648B}" dt="2023-03-16T14:35:11.914" v="5982" actId="207"/>
        <pc:sldMkLst>
          <pc:docMk/>
          <pc:sldMk cId="65460503" sldId="408"/>
        </pc:sldMkLst>
        <pc:spChg chg="mod">
          <ac:chgData name="Alfred Asterjadhi" userId="39de57b9-85c0-4fd1-aaac-8ca2b6560ad0" providerId="ADAL" clId="{3CB17367-4C8F-42E0-B8AE-E92AF332648B}" dt="2023-03-16T12:15:54.713" v="5966" actId="13926"/>
          <ac:spMkLst>
            <pc:docMk/>
            <pc:sldMk cId="65460503" sldId="408"/>
            <ac:spMk id="2" creationId="{4B5F0D0E-8BB7-48AB-9160-728B8B3399A2}"/>
          </ac:spMkLst>
        </pc:spChg>
        <pc:spChg chg="mod">
          <ac:chgData name="Alfred Asterjadhi" userId="39de57b9-85c0-4fd1-aaac-8ca2b6560ad0" providerId="ADAL" clId="{3CB17367-4C8F-42E0-B8AE-E92AF332648B}" dt="2023-03-16T14:35:11.914" v="5982" actId="207"/>
          <ac:spMkLst>
            <pc:docMk/>
            <pc:sldMk cId="65460503" sldId="408"/>
            <ac:spMk id="3" creationId="{DFB0BA47-D7B6-4F95-932E-A7AA615BC440}"/>
          </ac:spMkLst>
        </pc:spChg>
        <pc:spChg chg="add del mod">
          <ac:chgData name="Alfred Asterjadhi" userId="39de57b9-85c0-4fd1-aaac-8ca2b6560ad0" providerId="ADAL" clId="{3CB17367-4C8F-42E0-B8AE-E92AF332648B}" dt="2023-03-15T19:42:03.558" v="5661"/>
          <ac:spMkLst>
            <pc:docMk/>
            <pc:sldMk cId="65460503" sldId="408"/>
            <ac:spMk id="8" creationId="{0DF1D1CF-E325-0F0F-89F2-89DB42E88A2B}"/>
          </ac:spMkLst>
        </pc:spChg>
        <pc:graphicFrameChg chg="add del mod">
          <ac:chgData name="Alfred Asterjadhi" userId="39de57b9-85c0-4fd1-aaac-8ca2b6560ad0" providerId="ADAL" clId="{3CB17367-4C8F-42E0-B8AE-E92AF332648B}" dt="2023-03-15T19:42:03.558" v="5661"/>
          <ac:graphicFrameMkLst>
            <pc:docMk/>
            <pc:sldMk cId="65460503" sldId="408"/>
            <ac:graphicFrameMk id="7" creationId="{8DBC20E9-F999-6215-53F2-ABAD438D469F}"/>
          </ac:graphicFrameMkLst>
        </pc:graphicFrame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Chg chg="modSp add mod">
        <pc:chgData name="Alfred Asterjadhi" userId="39de57b9-85c0-4fd1-aaac-8ca2b6560ad0" providerId="ADAL" clId="{3CB17367-4C8F-42E0-B8AE-E92AF332648B}" dt="2023-03-16T16:09:52.557" v="6329" actId="20577"/>
        <pc:sldMkLst>
          <pc:docMk/>
          <pc:sldMk cId="3530745078" sldId="981"/>
        </pc:sldMkLst>
        <pc:spChg chg="mod">
          <ac:chgData name="Alfred Asterjadhi" userId="39de57b9-85c0-4fd1-aaac-8ca2b6560ad0" providerId="ADAL" clId="{3CB17367-4C8F-42E0-B8AE-E92AF332648B}" dt="2023-03-16T16:09:52.557" v="6329" actId="20577"/>
          <ac:spMkLst>
            <pc:docMk/>
            <pc:sldMk cId="3530745078" sldId="981"/>
            <ac:spMk id="3" creationId="{A8A8918D-AD35-E6A1-C2CF-82B199C2169E}"/>
          </ac:spMkLst>
        </pc:spChg>
        <pc:spChg chg="mod">
          <ac:chgData name="Alfred Asterjadhi" userId="39de57b9-85c0-4fd1-aaac-8ca2b6560ad0" providerId="ADAL" clId="{3CB17367-4C8F-42E0-B8AE-E92AF332648B}" dt="2023-03-16T16:09:24.870" v="6327" actId="20577"/>
          <ac:spMkLst>
            <pc:docMk/>
            <pc:sldMk cId="3530745078" sldId="981"/>
            <ac:spMk id="6" creationId="{5B730E83-9DC1-A5C8-2ED5-67E59F091639}"/>
          </ac:spMkLst>
        </pc:spChg>
      </pc:sldChg>
      <pc:sldMasterChg chg="modSp mod">
        <pc:chgData name="Alfred Asterjadhi" userId="39de57b9-85c0-4fd1-aaac-8ca2b6560ad0" providerId="ADAL" clId="{3CB17367-4C8F-42E0-B8AE-E92AF332648B}" dt="2023-03-16T23:41:03.659" v="6703" actId="20577"/>
        <pc:sldMasterMkLst>
          <pc:docMk/>
          <pc:sldMasterMk cId="0" sldId="2147483648"/>
        </pc:sldMasterMkLst>
        <pc:spChg chg="mod">
          <ac:chgData name="Alfred Asterjadhi" userId="39de57b9-85c0-4fd1-aaac-8ca2b6560ad0" providerId="ADAL" clId="{3CB17367-4C8F-42E0-B8AE-E92AF332648B}" dt="2023-03-16T23:41:03.659" v="6703" actId="20577"/>
          <ac:spMkLst>
            <pc:docMk/>
            <pc:sldMasterMk cId="0" sldId="2147483648"/>
            <ac:spMk id="10" creationId="{00000000-0000-0000-0000-000000000000}"/>
          </ac:spMkLst>
        </pc:spChg>
      </pc:sldMasterChg>
      <pc:sldMasterChg chg="modSp mod">
        <pc:chgData name="Alfred Asterjadhi" userId="39de57b9-85c0-4fd1-aaac-8ca2b6560ad0" providerId="ADAL" clId="{3CB17367-4C8F-42E0-B8AE-E92AF332648B}" dt="2023-03-16T11:26:34.455" v="5828" actId="6549"/>
        <pc:sldMasterMkLst>
          <pc:docMk/>
          <pc:sldMasterMk cId="0" sldId="2147483656"/>
        </pc:sldMasterMkLst>
        <pc:spChg chg="mod">
          <ac:chgData name="Alfred Asterjadhi" userId="39de57b9-85c0-4fd1-aaac-8ca2b6560ad0" providerId="ADAL" clId="{3CB17367-4C8F-42E0-B8AE-E92AF332648B}" dt="2023-03-16T11:26:34.455" v="5828" actId="6549"/>
          <ac:spMkLst>
            <pc:docMk/>
            <pc:sldMasterMk cId="0" sldId="2147483656"/>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56"/>
        </pc:sldMasterMkLst>
        <pc:spChg chg="mod">
          <ac:chgData name="Alfred Asterjadhi" userId="39de57b9-85c0-4fd1-aaac-8ca2b6560ad0" providerId="ADAL" clId="{B2B4988D-1BC9-4111-8929-BB463B3004F0}" dt="2022-03-15T00:02:11.935" v="106" actId="6549"/>
          <ac:spMkLst>
            <pc:docMk/>
            <pc:sldMasterMk cId="0" sldId="2147483656"/>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56"/>
        </pc:sldMasterMkLst>
        <pc:spChg chg="mod">
          <ac:chgData name="Alfred Asterjadhi" userId="39de57b9-85c0-4fd1-aaac-8ca2b6560ad0" providerId="ADAL" clId="{E5A84010-E63B-432C-9BE1-C12FE21A1995}" dt="2021-11-09T22:19:44.572" v="837" actId="6549"/>
          <ac:spMkLst>
            <pc:docMk/>
            <pc:sldMasterMk cId="0" sldId="2147483656"/>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56"/>
        </pc:sldMasterMkLst>
        <pc:spChg chg="mod">
          <ac:chgData name="Alfred Asterjadhi" userId="39de57b9-85c0-4fd1-aaac-8ca2b6560ad0" providerId="ADAL" clId="{DE32E404-08FC-4B13-BBE8-0CA66CF324F5}" dt="2021-03-10T16:44:07.178" v="1" actId="6549"/>
          <ac:spMkLst>
            <pc:docMk/>
            <pc:sldMasterMk cId="0" sldId="2147483656"/>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56"/>
        </pc:sldMasterMkLst>
        <pc:spChg chg="mod">
          <ac:chgData name="Alfred Asterjadhi" userId="39de57b9-85c0-4fd1-aaac-8ca2b6560ad0" providerId="ADAL" clId="{BE754A84-70C3-4888-8420-055C327C2C9E}" dt="2021-01-11T14:51:05.180" v="1" actId="20577"/>
          <ac:spMkLst>
            <pc:docMk/>
            <pc:sldMasterMk cId="0" sldId="2147483656"/>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56"/>
        </pc:sldMasterMkLst>
        <pc:spChg chg="mod">
          <ac:chgData name="Alfred Asterjadhi" userId="39de57b9-85c0-4fd1-aaac-8ca2b6560ad0" providerId="ADAL" clId="{E1913768-674D-44BD-96B7-613C13A8F211}" dt="2021-01-13T17:16:42.01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56"/>
        </pc:sldMasterMkLst>
        <pc:spChg chg="mod">
          <ac:chgData name="Alfred Asterjadhi" userId="39de57b9-85c0-4fd1-aaac-8ca2b6560ad0" providerId="ADAL" clId="{2248E934-3500-4918-B85C-34C108D1ABCA}" dt="2021-10-03T17:29:31.474" v="75" actId="20577"/>
          <ac:spMkLst>
            <pc:docMk/>
            <pc:sldMasterMk cId="0" sldId="2147483656"/>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56"/>
            <ac:spMk id="1027"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56"/>
        </pc:sldMasterMkLst>
        <pc:spChg chg="mod">
          <ac:chgData name="Alfred Asterjadhi" userId="39de57b9-85c0-4fd1-aaac-8ca2b6560ad0" providerId="ADAL" clId="{28F3505D-BA15-4A1A-93B7-17C6DABCA4C4}" dt="2022-09-16T02:08:31.442" v="9706" actId="20577"/>
          <ac:spMkLst>
            <pc:docMk/>
            <pc:sldMasterMk cId="0" sldId="2147483656"/>
            <ac:spMk id="10" creationId="{00000000-0000-0000-0000-000000000000}"/>
          </ac:spMkLst>
        </pc:spChg>
      </pc:sldMasterChg>
    </pc:docChg>
  </pc:docChgLst>
  <pc:docChgLst>
    <pc:chgData name="Alfred Asterjadhi" userId="39de57b9-85c0-4fd1-aaac-8ca2b6560ad0" providerId="ADAL" clId="{344CF465-8DED-4E66-889E-6D32965E0F2E}"/>
    <pc:docChg chg="undo redo custSel addSld delSld modSld sldOrd modMainMaster">
      <pc:chgData name="Alfred Asterjadhi" userId="39de57b9-85c0-4fd1-aaac-8ca2b6560ad0" providerId="ADAL" clId="{344CF465-8DED-4E66-889E-6D32965E0F2E}" dt="2023-07-10T15:46:46.126" v="2509" actId="20577"/>
      <pc:docMkLst>
        <pc:docMk/>
      </pc:docMkLst>
      <pc:sldChg chg="modSp mod">
        <pc:chgData name="Alfred Asterjadhi" userId="39de57b9-85c0-4fd1-aaac-8ca2b6560ad0" providerId="ADAL" clId="{344CF465-8DED-4E66-889E-6D32965E0F2E}" dt="2023-06-26T14:12:11.040" v="0"/>
        <pc:sldMkLst>
          <pc:docMk/>
          <pc:sldMk cId="3843208451" sldId="333"/>
        </pc:sldMkLst>
        <pc:spChg chg="mod">
          <ac:chgData name="Alfred Asterjadhi" userId="39de57b9-85c0-4fd1-aaac-8ca2b6560ad0" providerId="ADAL" clId="{344CF465-8DED-4E66-889E-6D32965E0F2E}" dt="2023-06-26T14:12:11.040" v="0"/>
          <ac:spMkLst>
            <pc:docMk/>
            <pc:sldMk cId="3843208451" sldId="333"/>
            <ac:spMk id="3" creationId="{918D7AE7-F661-4AD4-9210-88B6E5699ED9}"/>
          </ac:spMkLst>
        </pc:spChg>
      </pc:sldChg>
      <pc:sldChg chg="del">
        <pc:chgData name="Alfred Asterjadhi" userId="39de57b9-85c0-4fd1-aaac-8ca2b6560ad0" providerId="ADAL" clId="{344CF465-8DED-4E66-889E-6D32965E0F2E}" dt="2023-07-09T21:10:44.526" v="452" actId="47"/>
        <pc:sldMkLst>
          <pc:docMk/>
          <pc:sldMk cId="1766754893" sldId="346"/>
        </pc:sldMkLst>
      </pc:sldChg>
      <pc:sldChg chg="modSp mod">
        <pc:chgData name="Alfred Asterjadhi" userId="39de57b9-85c0-4fd1-aaac-8ca2b6560ad0" providerId="ADAL" clId="{344CF465-8DED-4E66-889E-6D32965E0F2E}" dt="2023-07-10T15:08:57.042" v="1776" actId="20577"/>
        <pc:sldMkLst>
          <pc:docMk/>
          <pc:sldMk cId="2875004496" sldId="364"/>
        </pc:sldMkLst>
        <pc:graphicFrameChg chg="mod modGraphic">
          <ac:chgData name="Alfred Asterjadhi" userId="39de57b9-85c0-4fd1-aaac-8ca2b6560ad0" providerId="ADAL" clId="{344CF465-8DED-4E66-889E-6D32965E0F2E}" dt="2023-07-10T15:08:57.042" v="1776" actId="20577"/>
          <ac:graphicFrameMkLst>
            <pc:docMk/>
            <pc:sldMk cId="2875004496" sldId="364"/>
            <ac:graphicFrameMk id="9" creationId="{AA5336CB-873D-64D2-6A97-0EB14F84177A}"/>
          </ac:graphicFrameMkLst>
        </pc:graphicFrameChg>
      </pc:sldChg>
      <pc:sldChg chg="addSp modSp mod ord">
        <pc:chgData name="Alfred Asterjadhi" userId="39de57b9-85c0-4fd1-aaac-8ca2b6560ad0" providerId="ADAL" clId="{344CF465-8DED-4E66-889E-6D32965E0F2E}" dt="2023-07-10T08:45:56.779" v="947" actId="404"/>
        <pc:sldMkLst>
          <pc:docMk/>
          <pc:sldMk cId="1843331871" sldId="365"/>
        </pc:sldMkLst>
        <pc:spChg chg="mod">
          <ac:chgData name="Alfred Asterjadhi" userId="39de57b9-85c0-4fd1-aaac-8ca2b6560ad0" providerId="ADAL" clId="{344CF465-8DED-4E66-889E-6D32965E0F2E}" dt="2023-07-10T08:45:10.896" v="887"/>
          <ac:spMkLst>
            <pc:docMk/>
            <pc:sldMk cId="1843331871" sldId="365"/>
            <ac:spMk id="7" creationId="{6F20BD83-288C-723A-B436-0CE389332450}"/>
          </ac:spMkLst>
        </pc:spChg>
        <pc:spChg chg="mod">
          <ac:chgData name="Alfred Asterjadhi" userId="39de57b9-85c0-4fd1-aaac-8ca2b6560ad0" providerId="ADAL" clId="{344CF465-8DED-4E66-889E-6D32965E0F2E}" dt="2023-07-10T08:45:10.896" v="887"/>
          <ac:spMkLst>
            <pc:docMk/>
            <pc:sldMk cId="1843331871" sldId="365"/>
            <ac:spMk id="8" creationId="{3A8BAEC7-A52D-5B24-C21E-B39CBC66F868}"/>
          </ac:spMkLst>
        </pc:spChg>
        <pc:spChg chg="mod">
          <ac:chgData name="Alfred Asterjadhi" userId="39de57b9-85c0-4fd1-aaac-8ca2b6560ad0" providerId="ADAL" clId="{344CF465-8DED-4E66-889E-6D32965E0F2E}" dt="2023-07-10T08:45:10.896" v="887"/>
          <ac:spMkLst>
            <pc:docMk/>
            <pc:sldMk cId="1843331871" sldId="365"/>
            <ac:spMk id="9" creationId="{6F2F51C4-6B99-97BE-43A8-A899C53D9477}"/>
          </ac:spMkLst>
        </pc:spChg>
        <pc:spChg chg="mod">
          <ac:chgData name="Alfred Asterjadhi" userId="39de57b9-85c0-4fd1-aaac-8ca2b6560ad0" providerId="ADAL" clId="{344CF465-8DED-4E66-889E-6D32965E0F2E}" dt="2023-07-10T08:45:10.896" v="887"/>
          <ac:spMkLst>
            <pc:docMk/>
            <pc:sldMk cId="1843331871" sldId="365"/>
            <ac:spMk id="10" creationId="{EC0DFACA-7879-8429-54C2-1FDBCE3424E8}"/>
          </ac:spMkLst>
        </pc:spChg>
        <pc:spChg chg="mod">
          <ac:chgData name="Alfred Asterjadhi" userId="39de57b9-85c0-4fd1-aaac-8ca2b6560ad0" providerId="ADAL" clId="{344CF465-8DED-4E66-889E-6D32965E0F2E}" dt="2023-07-10T08:45:10.896" v="887"/>
          <ac:spMkLst>
            <pc:docMk/>
            <pc:sldMk cId="1843331871" sldId="365"/>
            <ac:spMk id="11" creationId="{05009A2A-02C7-3042-FBAA-4C6A0971C916}"/>
          </ac:spMkLst>
        </pc:spChg>
        <pc:spChg chg="mod">
          <ac:chgData name="Alfred Asterjadhi" userId="39de57b9-85c0-4fd1-aaac-8ca2b6560ad0" providerId="ADAL" clId="{344CF465-8DED-4E66-889E-6D32965E0F2E}" dt="2023-07-10T08:45:10.896" v="887"/>
          <ac:spMkLst>
            <pc:docMk/>
            <pc:sldMk cId="1843331871" sldId="365"/>
            <ac:spMk id="12" creationId="{F19D3533-EAA7-7F84-08DE-C2F6B7E49D05}"/>
          </ac:spMkLst>
        </pc:spChg>
        <pc:spChg chg="mod">
          <ac:chgData name="Alfred Asterjadhi" userId="39de57b9-85c0-4fd1-aaac-8ca2b6560ad0" providerId="ADAL" clId="{344CF465-8DED-4E66-889E-6D32965E0F2E}" dt="2023-07-10T08:45:10.896" v="887"/>
          <ac:spMkLst>
            <pc:docMk/>
            <pc:sldMk cId="1843331871" sldId="365"/>
            <ac:spMk id="13" creationId="{F80C2747-12B0-E566-021C-5BC9949FC0E8}"/>
          </ac:spMkLst>
        </pc:spChg>
        <pc:spChg chg="mod">
          <ac:chgData name="Alfred Asterjadhi" userId="39de57b9-85c0-4fd1-aaac-8ca2b6560ad0" providerId="ADAL" clId="{344CF465-8DED-4E66-889E-6D32965E0F2E}" dt="2023-07-10T08:45:10.896" v="887"/>
          <ac:spMkLst>
            <pc:docMk/>
            <pc:sldMk cId="1843331871" sldId="365"/>
            <ac:spMk id="14" creationId="{BF1E3913-2644-C083-03D9-AD76DEC1F7A3}"/>
          </ac:spMkLst>
        </pc:spChg>
        <pc:spChg chg="mod">
          <ac:chgData name="Alfred Asterjadhi" userId="39de57b9-85c0-4fd1-aaac-8ca2b6560ad0" providerId="ADAL" clId="{344CF465-8DED-4E66-889E-6D32965E0F2E}" dt="2023-07-10T08:45:10.896" v="887"/>
          <ac:spMkLst>
            <pc:docMk/>
            <pc:sldMk cId="1843331871" sldId="365"/>
            <ac:spMk id="17" creationId="{18EAA7BD-8C73-FAAA-9250-C848FDA86335}"/>
          </ac:spMkLst>
        </pc:spChg>
        <pc:spChg chg="mod">
          <ac:chgData name="Alfred Asterjadhi" userId="39de57b9-85c0-4fd1-aaac-8ca2b6560ad0" providerId="ADAL" clId="{344CF465-8DED-4E66-889E-6D32965E0F2E}" dt="2023-07-10T08:45:10.896" v="887"/>
          <ac:spMkLst>
            <pc:docMk/>
            <pc:sldMk cId="1843331871" sldId="365"/>
            <ac:spMk id="18" creationId="{B74BFE33-BDBC-7B12-4FBB-75512A66B0E5}"/>
          </ac:spMkLst>
        </pc:spChg>
        <pc:spChg chg="mod">
          <ac:chgData name="Alfred Asterjadhi" userId="39de57b9-85c0-4fd1-aaac-8ca2b6560ad0" providerId="ADAL" clId="{344CF465-8DED-4E66-889E-6D32965E0F2E}" dt="2023-07-10T08:45:10.896" v="887"/>
          <ac:spMkLst>
            <pc:docMk/>
            <pc:sldMk cId="1843331871" sldId="365"/>
            <ac:spMk id="19" creationId="{AF1C345E-0DA4-D3AB-D9FB-283DA132E09A}"/>
          </ac:spMkLst>
        </pc:spChg>
        <pc:spChg chg="mod">
          <ac:chgData name="Alfred Asterjadhi" userId="39de57b9-85c0-4fd1-aaac-8ca2b6560ad0" providerId="ADAL" clId="{344CF465-8DED-4E66-889E-6D32965E0F2E}" dt="2023-07-10T08:45:10.896" v="887"/>
          <ac:spMkLst>
            <pc:docMk/>
            <pc:sldMk cId="1843331871" sldId="365"/>
            <ac:spMk id="20" creationId="{2A318773-E726-F78F-E675-1AAD0A9FCF34}"/>
          </ac:spMkLst>
        </pc:spChg>
        <pc:spChg chg="mod">
          <ac:chgData name="Alfred Asterjadhi" userId="39de57b9-85c0-4fd1-aaac-8ca2b6560ad0" providerId="ADAL" clId="{344CF465-8DED-4E66-889E-6D32965E0F2E}" dt="2023-07-10T08:45:56.779" v="947" actId="404"/>
          <ac:spMkLst>
            <pc:docMk/>
            <pc:sldMk cId="1843331871" sldId="365"/>
            <ac:spMk id="25" creationId="{DEEFA1CA-22CD-79BC-A375-F798D55F5E83}"/>
          </ac:spMkLst>
        </pc:spChg>
        <pc:grpChg chg="add mod">
          <ac:chgData name="Alfred Asterjadhi" userId="39de57b9-85c0-4fd1-aaac-8ca2b6560ad0" providerId="ADAL" clId="{344CF465-8DED-4E66-889E-6D32965E0F2E}" dt="2023-07-10T08:45:14.512" v="930" actId="1038"/>
          <ac:grpSpMkLst>
            <pc:docMk/>
            <pc:sldMk cId="1843331871" sldId="365"/>
            <ac:grpSpMk id="3" creationId="{C2CEEF23-8316-9BB4-20D1-D9243CEDB88F}"/>
          </ac:grpSpMkLst>
        </pc:grpChg>
        <pc:grpChg chg="add mod">
          <ac:chgData name="Alfred Asterjadhi" userId="39de57b9-85c0-4fd1-aaac-8ca2b6560ad0" providerId="ADAL" clId="{344CF465-8DED-4E66-889E-6D32965E0F2E}" dt="2023-07-10T08:45:14.512" v="930" actId="1038"/>
          <ac:grpSpMkLst>
            <pc:docMk/>
            <pc:sldMk cId="1843331871" sldId="365"/>
            <ac:grpSpMk id="15" creationId="{0F5CC0C0-D6D4-0E61-6F26-EA2D4A6A0EC5}"/>
          </ac:grpSpMkLst>
        </pc:grpChg>
        <pc:picChg chg="mod">
          <ac:chgData name="Alfred Asterjadhi" userId="39de57b9-85c0-4fd1-aaac-8ca2b6560ad0" providerId="ADAL" clId="{344CF465-8DED-4E66-889E-6D32965E0F2E}" dt="2023-07-10T08:45:10.896" v="887"/>
          <ac:picMkLst>
            <pc:docMk/>
            <pc:sldMk cId="1843331871" sldId="365"/>
            <ac:picMk id="16" creationId="{6DD24CF3-F2E9-A471-50F3-E70C2C810C1E}"/>
          </ac:picMkLst>
        </pc:picChg>
      </pc:sldChg>
      <pc:sldChg chg="modSp mod">
        <pc:chgData name="Alfred Asterjadhi" userId="39de57b9-85c0-4fd1-aaac-8ca2b6560ad0" providerId="ADAL" clId="{344CF465-8DED-4E66-889E-6D32965E0F2E}" dt="2023-07-10T08:37:09.819" v="692" actId="207"/>
        <pc:sldMkLst>
          <pc:docMk/>
          <pc:sldMk cId="3049755149" sldId="371"/>
        </pc:sldMkLst>
        <pc:spChg chg="mod">
          <ac:chgData name="Alfred Asterjadhi" userId="39de57b9-85c0-4fd1-aaac-8ca2b6560ad0" providerId="ADAL" clId="{344CF465-8DED-4E66-889E-6D32965E0F2E}" dt="2023-07-10T08:36:59.219" v="690" actId="13926"/>
          <ac:spMkLst>
            <pc:docMk/>
            <pc:sldMk cId="3049755149" sldId="371"/>
            <ac:spMk id="2" creationId="{4B5F0D0E-8BB7-48AB-9160-728B8B3399A2}"/>
          </ac:spMkLst>
        </pc:spChg>
        <pc:spChg chg="mod">
          <ac:chgData name="Alfred Asterjadhi" userId="39de57b9-85c0-4fd1-aaac-8ca2b6560ad0" providerId="ADAL" clId="{344CF465-8DED-4E66-889E-6D32965E0F2E}" dt="2023-07-10T08:37:09.819" v="692" actId="207"/>
          <ac:spMkLst>
            <pc:docMk/>
            <pc:sldMk cId="3049755149" sldId="371"/>
            <ac:spMk id="3" creationId="{DFB0BA47-D7B6-4F95-932E-A7AA615BC440}"/>
          </ac:spMkLst>
        </pc:spChg>
      </pc:sldChg>
      <pc:sldChg chg="modSp mod">
        <pc:chgData name="Alfred Asterjadhi" userId="39de57b9-85c0-4fd1-aaac-8ca2b6560ad0" providerId="ADAL" clId="{344CF465-8DED-4E66-889E-6D32965E0F2E}" dt="2023-07-10T14:23:28.317" v="1466" actId="207"/>
        <pc:sldMkLst>
          <pc:docMk/>
          <pc:sldMk cId="2696761607" sldId="393"/>
        </pc:sldMkLst>
        <pc:graphicFrameChg chg="mod modGraphic">
          <ac:chgData name="Alfred Asterjadhi" userId="39de57b9-85c0-4fd1-aaac-8ca2b6560ad0" providerId="ADAL" clId="{344CF465-8DED-4E66-889E-6D32965E0F2E}" dt="2023-07-10T14:23:28.317" v="146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344CF465-8DED-4E66-889E-6D32965E0F2E}" dt="2023-07-10T08:46:40.669" v="955" actId="20577"/>
        <pc:sldMkLst>
          <pc:docMk/>
          <pc:sldMk cId="917226829" sldId="396"/>
        </pc:sldMkLst>
        <pc:spChg chg="mod">
          <ac:chgData name="Alfred Asterjadhi" userId="39de57b9-85c0-4fd1-aaac-8ca2b6560ad0" providerId="ADAL" clId="{344CF465-8DED-4E66-889E-6D32965E0F2E}" dt="2023-07-10T08:46:40.669" v="955" actId="20577"/>
          <ac:spMkLst>
            <pc:docMk/>
            <pc:sldMk cId="917226829" sldId="396"/>
            <ac:spMk id="3" creationId="{DFB0BA47-D7B6-4F95-932E-A7AA615BC440}"/>
          </ac:spMkLst>
        </pc:spChg>
      </pc:sldChg>
      <pc:sldChg chg="modSp mod">
        <pc:chgData name="Alfred Asterjadhi" userId="39de57b9-85c0-4fd1-aaac-8ca2b6560ad0" providerId="ADAL" clId="{344CF465-8DED-4E66-889E-6D32965E0F2E}" dt="2023-07-10T15:43:55.253" v="2503" actId="6549"/>
        <pc:sldMkLst>
          <pc:docMk/>
          <pc:sldMk cId="3577588007" sldId="989"/>
        </pc:sldMkLst>
        <pc:spChg chg="mod">
          <ac:chgData name="Alfred Asterjadhi" userId="39de57b9-85c0-4fd1-aaac-8ca2b6560ad0" providerId="ADAL" clId="{344CF465-8DED-4E66-889E-6D32965E0F2E}" dt="2023-07-10T14:39:11.292" v="1697" actId="13926"/>
          <ac:spMkLst>
            <pc:docMk/>
            <pc:sldMk cId="3577588007" sldId="989"/>
            <ac:spMk id="2" creationId="{4B5F0D0E-8BB7-48AB-9160-728B8B3399A2}"/>
          </ac:spMkLst>
        </pc:spChg>
        <pc:spChg chg="mod">
          <ac:chgData name="Alfred Asterjadhi" userId="39de57b9-85c0-4fd1-aaac-8ca2b6560ad0" providerId="ADAL" clId="{344CF465-8DED-4E66-889E-6D32965E0F2E}" dt="2023-07-10T15:43:55.253" v="2503" actId="6549"/>
          <ac:spMkLst>
            <pc:docMk/>
            <pc:sldMk cId="3577588007" sldId="989"/>
            <ac:spMk id="3" creationId="{DFB0BA47-D7B6-4F95-932E-A7AA615BC440}"/>
          </ac:spMkLst>
        </pc:spChg>
      </pc:sldChg>
      <pc:sldChg chg="modSp mod">
        <pc:chgData name="Alfred Asterjadhi" userId="39de57b9-85c0-4fd1-aaac-8ca2b6560ad0" providerId="ADAL" clId="{344CF465-8DED-4E66-889E-6D32965E0F2E}" dt="2023-07-10T15:44:22.234" v="2507" actId="20577"/>
        <pc:sldMkLst>
          <pc:docMk/>
          <pc:sldMk cId="1898342874" sldId="991"/>
        </pc:sldMkLst>
        <pc:spChg chg="mod">
          <ac:chgData name="Alfred Asterjadhi" userId="39de57b9-85c0-4fd1-aaac-8ca2b6560ad0" providerId="ADAL" clId="{344CF465-8DED-4E66-889E-6D32965E0F2E}" dt="2023-07-10T15:44:22.234" v="2507" actId="20577"/>
          <ac:spMkLst>
            <pc:docMk/>
            <pc:sldMk cId="1898342874" sldId="991"/>
            <ac:spMk id="3" creationId="{DFB0BA47-D7B6-4F95-932E-A7AA615BC440}"/>
          </ac:spMkLst>
        </pc:spChg>
      </pc:sldChg>
      <pc:sldChg chg="modSp mod">
        <pc:chgData name="Alfred Asterjadhi" userId="39de57b9-85c0-4fd1-aaac-8ca2b6560ad0" providerId="ADAL" clId="{344CF465-8DED-4E66-889E-6D32965E0F2E}" dt="2023-07-10T14:28:29.676" v="1569" actId="207"/>
        <pc:sldMkLst>
          <pc:docMk/>
          <pc:sldMk cId="3395387797" sldId="1002"/>
        </pc:sldMkLst>
        <pc:graphicFrameChg chg="mod modGraphic">
          <ac:chgData name="Alfred Asterjadhi" userId="39de57b9-85c0-4fd1-aaac-8ca2b6560ad0" providerId="ADAL" clId="{344CF465-8DED-4E66-889E-6D32965E0F2E}" dt="2023-07-10T14:28:29.676" v="1569" actId="20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344CF465-8DED-4E66-889E-6D32965E0F2E}" dt="2023-07-10T14:18:12.454" v="1404" actId="6549"/>
        <pc:sldMkLst>
          <pc:docMk/>
          <pc:sldMk cId="3464470949" sldId="1003"/>
        </pc:sldMkLst>
        <pc:graphicFrameChg chg="mod modGraphic">
          <ac:chgData name="Alfred Asterjadhi" userId="39de57b9-85c0-4fd1-aaac-8ca2b6560ad0" providerId="ADAL" clId="{344CF465-8DED-4E66-889E-6D32965E0F2E}" dt="2023-07-10T14:18:12.454" v="1404" actId="6549"/>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344CF465-8DED-4E66-889E-6D32965E0F2E}" dt="2023-07-10T14:24:04.706" v="1471" actId="207"/>
        <pc:sldMkLst>
          <pc:docMk/>
          <pc:sldMk cId="3389606792" sldId="1004"/>
        </pc:sldMkLst>
        <pc:graphicFrameChg chg="mod modGraphic">
          <ac:chgData name="Alfred Asterjadhi" userId="39de57b9-85c0-4fd1-aaac-8ca2b6560ad0" providerId="ADAL" clId="{344CF465-8DED-4E66-889E-6D32965E0F2E}" dt="2023-07-10T14:24:04.706" v="1471" actId="207"/>
          <ac:graphicFrameMkLst>
            <pc:docMk/>
            <pc:sldMk cId="3389606792" sldId="1004"/>
            <ac:graphicFrameMk id="9" creationId="{AA5336CB-873D-64D2-6A97-0EB14F84177A}"/>
          </ac:graphicFrameMkLst>
        </pc:graphicFrameChg>
      </pc:sldChg>
      <pc:sldChg chg="addSp delSp modSp mod">
        <pc:chgData name="Alfred Asterjadhi" userId="39de57b9-85c0-4fd1-aaac-8ca2b6560ad0" providerId="ADAL" clId="{344CF465-8DED-4E66-889E-6D32965E0F2E}" dt="2023-07-10T14:26:10.863" v="1523" actId="20577"/>
        <pc:sldMkLst>
          <pc:docMk/>
          <pc:sldMk cId="3233208257" sldId="1006"/>
        </pc:sldMkLst>
        <pc:spChg chg="mod">
          <ac:chgData name="Alfred Asterjadhi" userId="39de57b9-85c0-4fd1-aaac-8ca2b6560ad0" providerId="ADAL" clId="{344CF465-8DED-4E66-889E-6D32965E0F2E}" dt="2023-07-10T11:37:39.349" v="1212" actId="13926"/>
          <ac:spMkLst>
            <pc:docMk/>
            <pc:sldMk cId="3233208257" sldId="1006"/>
            <ac:spMk id="2" creationId="{4B5F0D0E-8BB7-48AB-9160-728B8B3399A2}"/>
          </ac:spMkLst>
        </pc:spChg>
        <pc:spChg chg="mod">
          <ac:chgData name="Alfred Asterjadhi" userId="39de57b9-85c0-4fd1-aaac-8ca2b6560ad0" providerId="ADAL" clId="{344CF465-8DED-4E66-889E-6D32965E0F2E}" dt="2023-07-10T14:26:10.863" v="1523" actId="20577"/>
          <ac:spMkLst>
            <pc:docMk/>
            <pc:sldMk cId="3233208257" sldId="1006"/>
            <ac:spMk id="3" creationId="{DFB0BA47-D7B6-4F95-932E-A7AA615BC440}"/>
          </ac:spMkLst>
        </pc:spChg>
        <pc:graphicFrameChg chg="add del mod">
          <ac:chgData name="Alfred Asterjadhi" userId="39de57b9-85c0-4fd1-aaac-8ca2b6560ad0" providerId="ADAL" clId="{344CF465-8DED-4E66-889E-6D32965E0F2E}" dt="2023-07-10T14:24:58.369" v="1481"/>
          <ac:graphicFrameMkLst>
            <pc:docMk/>
            <pc:sldMk cId="3233208257" sldId="1006"/>
            <ac:graphicFrameMk id="7" creationId="{9501EF1F-CA3D-793F-9F03-CECE3110D64A}"/>
          </ac:graphicFrameMkLst>
        </pc:graphicFrameChg>
        <pc:graphicFrameChg chg="add del mod">
          <ac:chgData name="Alfred Asterjadhi" userId="39de57b9-85c0-4fd1-aaac-8ca2b6560ad0" providerId="ADAL" clId="{344CF465-8DED-4E66-889E-6D32965E0F2E}" dt="2023-07-10T14:25:01.009" v="1483"/>
          <ac:graphicFrameMkLst>
            <pc:docMk/>
            <pc:sldMk cId="3233208257" sldId="1006"/>
            <ac:graphicFrameMk id="8" creationId="{AD3D51A4-CC20-9C2D-F0FC-2CD8727D9468}"/>
          </ac:graphicFrameMkLst>
        </pc:graphicFrameChg>
      </pc:sldChg>
      <pc:sldChg chg="modSp mod">
        <pc:chgData name="Alfred Asterjadhi" userId="39de57b9-85c0-4fd1-aaac-8ca2b6560ad0" providerId="ADAL" clId="{344CF465-8DED-4E66-889E-6D32965E0F2E}" dt="2023-07-10T15:20:10.118" v="2044" actId="20577"/>
        <pc:sldMkLst>
          <pc:docMk/>
          <pc:sldMk cId="1774299147" sldId="1007"/>
        </pc:sldMkLst>
        <pc:spChg chg="mod">
          <ac:chgData name="Alfred Asterjadhi" userId="39de57b9-85c0-4fd1-aaac-8ca2b6560ad0" providerId="ADAL" clId="{344CF465-8DED-4E66-889E-6D32965E0F2E}" dt="2023-07-10T15:13:18.489" v="1920" actId="13926"/>
          <ac:spMkLst>
            <pc:docMk/>
            <pc:sldMk cId="1774299147" sldId="1007"/>
            <ac:spMk id="2" creationId="{4B5F0D0E-8BB7-48AB-9160-728B8B3399A2}"/>
          </ac:spMkLst>
        </pc:spChg>
        <pc:spChg chg="mod">
          <ac:chgData name="Alfred Asterjadhi" userId="39de57b9-85c0-4fd1-aaac-8ca2b6560ad0" providerId="ADAL" clId="{344CF465-8DED-4E66-889E-6D32965E0F2E}" dt="2023-07-10T15:20:10.118" v="2044" actId="20577"/>
          <ac:spMkLst>
            <pc:docMk/>
            <pc:sldMk cId="1774299147" sldId="1007"/>
            <ac:spMk id="3" creationId="{DFB0BA47-D7B6-4F95-932E-A7AA615BC440}"/>
          </ac:spMkLst>
        </pc:spChg>
      </pc:sldChg>
      <pc:sldChg chg="modSp mod">
        <pc:chgData name="Alfred Asterjadhi" userId="39de57b9-85c0-4fd1-aaac-8ca2b6560ad0" providerId="ADAL" clId="{344CF465-8DED-4E66-889E-6D32965E0F2E}" dt="2023-07-10T15:44:05.229" v="2504" actId="20577"/>
        <pc:sldMkLst>
          <pc:docMk/>
          <pc:sldMk cId="3645713950" sldId="1008"/>
        </pc:sldMkLst>
        <pc:spChg chg="mod">
          <ac:chgData name="Alfred Asterjadhi" userId="39de57b9-85c0-4fd1-aaac-8ca2b6560ad0" providerId="ADAL" clId="{344CF465-8DED-4E66-889E-6D32965E0F2E}" dt="2023-07-10T15:16:17.976" v="1977" actId="13926"/>
          <ac:spMkLst>
            <pc:docMk/>
            <pc:sldMk cId="3645713950" sldId="1008"/>
            <ac:spMk id="2" creationId="{4B5F0D0E-8BB7-48AB-9160-728B8B3399A2}"/>
          </ac:spMkLst>
        </pc:spChg>
        <pc:spChg chg="mod">
          <ac:chgData name="Alfred Asterjadhi" userId="39de57b9-85c0-4fd1-aaac-8ca2b6560ad0" providerId="ADAL" clId="{344CF465-8DED-4E66-889E-6D32965E0F2E}" dt="2023-07-10T15:44:05.229" v="2504" actId="20577"/>
          <ac:spMkLst>
            <pc:docMk/>
            <pc:sldMk cId="3645713950" sldId="1008"/>
            <ac:spMk id="3" creationId="{DFB0BA47-D7B6-4F95-932E-A7AA615BC440}"/>
          </ac:spMkLst>
        </pc:spChg>
      </pc:sldChg>
      <pc:sldChg chg="modSp add mod">
        <pc:chgData name="Alfred Asterjadhi" userId="39de57b9-85c0-4fd1-aaac-8ca2b6560ad0" providerId="ADAL" clId="{344CF465-8DED-4E66-889E-6D32965E0F2E}" dt="2023-07-09T14:19:14.572" v="111" actId="20577"/>
        <pc:sldMkLst>
          <pc:docMk/>
          <pc:sldMk cId="1880058738" sldId="1009"/>
        </pc:sldMkLst>
        <pc:spChg chg="mod">
          <ac:chgData name="Alfred Asterjadhi" userId="39de57b9-85c0-4fd1-aaac-8ca2b6560ad0" providerId="ADAL" clId="{344CF465-8DED-4E66-889E-6D32965E0F2E}" dt="2023-07-09T14:19:14.572" v="111" actId="20577"/>
          <ac:spMkLst>
            <pc:docMk/>
            <pc:sldMk cId="1880058738" sldId="1009"/>
            <ac:spMk id="2" creationId="{F2762690-C15C-4839-B40F-0AF3A4D89457}"/>
          </ac:spMkLst>
        </pc:spChg>
      </pc:sldChg>
      <pc:sldChg chg="modSp add mod">
        <pc:chgData name="Alfred Asterjadhi" userId="39de57b9-85c0-4fd1-aaac-8ca2b6560ad0" providerId="ADAL" clId="{344CF465-8DED-4E66-889E-6D32965E0F2E}" dt="2023-07-10T08:50:23.532" v="989"/>
        <pc:sldMkLst>
          <pc:docMk/>
          <pc:sldMk cId="1771622935" sldId="1010"/>
        </pc:sldMkLst>
        <pc:spChg chg="mod">
          <ac:chgData name="Alfred Asterjadhi" userId="39de57b9-85c0-4fd1-aaac-8ca2b6560ad0" providerId="ADAL" clId="{344CF465-8DED-4E66-889E-6D32965E0F2E}" dt="2023-07-09T14:21:28.913" v="156" actId="20577"/>
          <ac:spMkLst>
            <pc:docMk/>
            <pc:sldMk cId="1771622935" sldId="1010"/>
            <ac:spMk id="2" creationId="{F2762690-C15C-4839-B40F-0AF3A4D89457}"/>
          </ac:spMkLst>
        </pc:spChg>
        <pc:graphicFrameChg chg="mod modGraphic">
          <ac:chgData name="Alfred Asterjadhi" userId="39de57b9-85c0-4fd1-aaac-8ca2b6560ad0" providerId="ADAL" clId="{344CF465-8DED-4E66-889E-6D32965E0F2E}" dt="2023-07-10T08:50:23.532" v="989"/>
          <ac:graphicFrameMkLst>
            <pc:docMk/>
            <pc:sldMk cId="1771622935" sldId="1010"/>
            <ac:graphicFrameMk id="9" creationId="{AA5336CB-873D-64D2-6A97-0EB14F84177A}"/>
          </ac:graphicFrameMkLst>
        </pc:graphicFrameChg>
      </pc:sldChg>
      <pc:sldChg chg="modSp add mod">
        <pc:chgData name="Alfred Asterjadhi" userId="39de57b9-85c0-4fd1-aaac-8ca2b6560ad0" providerId="ADAL" clId="{344CF465-8DED-4E66-889E-6D32965E0F2E}" dt="2023-07-10T15:43:19.969" v="2500" actId="20577"/>
        <pc:sldMkLst>
          <pc:docMk/>
          <pc:sldMk cId="3694157284" sldId="1011"/>
        </pc:sldMkLst>
        <pc:spChg chg="mod">
          <ac:chgData name="Alfred Asterjadhi" userId="39de57b9-85c0-4fd1-aaac-8ca2b6560ad0" providerId="ADAL" clId="{344CF465-8DED-4E66-889E-6D32965E0F2E}" dt="2023-07-09T14:21:23.751" v="154" actId="20577"/>
          <ac:spMkLst>
            <pc:docMk/>
            <pc:sldMk cId="3694157284" sldId="1011"/>
            <ac:spMk id="2" creationId="{F2762690-C15C-4839-B40F-0AF3A4D89457}"/>
          </ac:spMkLst>
        </pc:spChg>
        <pc:graphicFrameChg chg="mod modGraphic">
          <ac:chgData name="Alfred Asterjadhi" userId="39de57b9-85c0-4fd1-aaac-8ca2b6560ad0" providerId="ADAL" clId="{344CF465-8DED-4E66-889E-6D32965E0F2E}" dt="2023-07-10T15:43:19.969" v="2500" actId="20577"/>
          <ac:graphicFrameMkLst>
            <pc:docMk/>
            <pc:sldMk cId="3694157284" sldId="1011"/>
            <ac:graphicFrameMk id="9" creationId="{AA5336CB-873D-64D2-6A97-0EB14F84177A}"/>
          </ac:graphicFrameMkLst>
        </pc:graphicFrameChg>
      </pc:sldChg>
      <pc:sldChg chg="add del">
        <pc:chgData name="Alfred Asterjadhi" userId="39de57b9-85c0-4fd1-aaac-8ca2b6560ad0" providerId="ADAL" clId="{344CF465-8DED-4E66-889E-6D32965E0F2E}" dt="2023-07-09T21:10:58.363" v="458"/>
        <pc:sldMkLst>
          <pc:docMk/>
          <pc:sldMk cId="273239699" sldId="1012"/>
        </pc:sldMkLst>
      </pc:sldChg>
      <pc:sldMasterChg chg="modSp mod">
        <pc:chgData name="Alfred Asterjadhi" userId="39de57b9-85c0-4fd1-aaac-8ca2b6560ad0" providerId="ADAL" clId="{344CF465-8DED-4E66-889E-6D32965E0F2E}" dt="2023-07-10T15:46:46.126" v="2509" actId="20577"/>
        <pc:sldMasterMkLst>
          <pc:docMk/>
          <pc:sldMasterMk cId="0" sldId="2147483648"/>
        </pc:sldMasterMkLst>
        <pc:spChg chg="mod">
          <ac:chgData name="Alfred Asterjadhi" userId="39de57b9-85c0-4fd1-aaac-8ca2b6560ad0" providerId="ADAL" clId="{344CF465-8DED-4E66-889E-6D32965E0F2E}" dt="2023-07-10T15:46:46.126" v="2509"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56"/>
        </pc:sldMasterMkLst>
        <pc:spChg chg="mod">
          <ac:chgData name="Alfred Asterjadhi" userId="39de57b9-85c0-4fd1-aaac-8ca2b6560ad0" providerId="ADAL" clId="{E9045064-67C2-4B1A-BF15-4F22A04C4EC4}" dt="2021-01-11T03:07:26.69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56"/>
        </pc:sldMasterMkLst>
        <pc:spChg chg="mod">
          <ac:chgData name="Alfred Asterjadhi" userId="39de57b9-85c0-4fd1-aaac-8ca2b6560ad0" providerId="ADAL" clId="{5995F158-5115-451C-800B-B16CD4CF2D0F}" dt="2021-09-14T16:53:58.670"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56"/>
        </pc:sldMasterMkLst>
        <pc:spChg chg="mod">
          <ac:chgData name="Alfred Asterjadhi" userId="39de57b9-85c0-4fd1-aaac-8ca2b6560ad0" providerId="ADAL" clId="{98DF9B86-2659-4795-9A06-549B63164DF9}" dt="2022-03-11T18:51:22.799" v="2510" actId="6549"/>
          <ac:spMkLst>
            <pc:docMk/>
            <pc:sldMasterMk cId="0" sldId="2147483656"/>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56"/>
        </pc:sldMasterMkLst>
        <pc:spChg chg="mod">
          <ac:chgData name="Alfred Asterjadhi" userId="39de57b9-85c0-4fd1-aaac-8ca2b6560ad0" providerId="ADAL" clId="{C0C85B25-DD0F-4E0F-9D33-E2C1CF1DC39D}" dt="2021-12-09T23:46:36.883" v="19" actId="20577"/>
          <ac:spMkLst>
            <pc:docMk/>
            <pc:sldMasterMk cId="0" sldId="2147483656"/>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56"/>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56"/>
        </pc:sldMasterMkLst>
        <pc:spChg chg="mod">
          <ac:chgData name="Alfred Asterjadhi" userId="39de57b9-85c0-4fd1-aaac-8ca2b6560ad0" providerId="ADAL" clId="{23DE950F-BBA6-4A61-83D6-E4B870F135A1}" dt="2021-09-13T01:52:34.893" v="606" actId="20577"/>
          <ac:spMkLst>
            <pc:docMk/>
            <pc:sldMasterMk cId="0" sldId="2147483656"/>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56"/>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56"/>
        </pc:sldMasterMkLst>
        <pc:spChg chg="mod">
          <ac:chgData name="Alfred Asterjadhi" userId="39de57b9-85c0-4fd1-aaac-8ca2b6560ad0" providerId="ADAL" clId="{DEB6449B-8A8D-4E94-A282-14FD81CF86A3}" dt="2022-12-08T22:14:05.663" v="14" actId="20577"/>
          <ac:spMkLst>
            <pc:docMk/>
            <pc:sldMasterMk cId="0" sldId="2147483656"/>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56"/>
        </pc:sldMasterMkLst>
        <pc:spChg chg="mod">
          <ac:chgData name="Alfred Asterjadhi" userId="39de57b9-85c0-4fd1-aaac-8ca2b6560ad0" providerId="ADAL" clId="{B1F7D363-93F5-4486-BF2B-1DD088418FAC}" dt="2021-01-12T19:43:11.47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56"/>
        </pc:sldMasterMkLst>
        <pc:spChg chg="mod">
          <ac:chgData name="Alfred Asterjadhi" userId="39de57b9-85c0-4fd1-aaac-8ca2b6560ad0" providerId="ADAL" clId="{5D630037-3A1D-4EAB-A2F7-8287BE507CB3}" dt="2022-07-15T12:42:08.960" v="6296" actId="6549"/>
          <ac:spMkLst>
            <pc:docMk/>
            <pc:sldMasterMk cId="0" sldId="2147483656"/>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56"/>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56"/>
        </pc:sldMasterMkLst>
        <pc:spChg chg="mod">
          <ac:chgData name="Alfred Asterjadhi" userId="39de57b9-85c0-4fd1-aaac-8ca2b6560ad0" providerId="ADAL" clId="{E22CD4EF-417E-4B6E-9D38-F386018525A9}" dt="2022-05-16T15:36:25.021" v="4849" actId="6549"/>
          <ac:spMkLst>
            <pc:docMk/>
            <pc:sldMasterMk cId="0" sldId="2147483656"/>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56"/>
        </pc:sldMasterMkLst>
        <pc:spChg chg="mod">
          <ac:chgData name="Alfred Asterjadhi" userId="39de57b9-85c0-4fd1-aaac-8ca2b6560ad0" providerId="ADAL" clId="{00DE37C6-547E-42E2-9EA8-EB8385FEB4FC}" dt="2021-11-15T18:40:57.597" v="358" actId="6549"/>
          <ac:spMkLst>
            <pc:docMk/>
            <pc:sldMasterMk cId="0" sldId="2147483656"/>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56"/>
        </pc:sldMasterMkLst>
        <pc:spChg chg="mod">
          <ac:chgData name="Alfred Asterjadhi" userId="39de57b9-85c0-4fd1-aaac-8ca2b6560ad0" providerId="ADAL" clId="{1C51924A-3D97-49EE-91FC-9272D8755293}" dt="2022-11-17T09:18:06.313" v="7968" actId="6549"/>
          <ac:spMkLst>
            <pc:docMk/>
            <pc:sldMasterMk cId="0" sldId="2147483656"/>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56"/>
        </pc:sldMasterMkLst>
        <pc:spChg chg="mod">
          <ac:chgData name="Alfred Asterjadhi" userId="39de57b9-85c0-4fd1-aaac-8ca2b6560ad0" providerId="ADAL" clId="{AD66CE3F-71CA-4EFE-A6DE-B01B4CE60F74}" dt="2022-08-02T23:48:50.381" v="57" actId="20577"/>
          <ac:spMkLst>
            <pc:docMk/>
            <pc:sldMasterMk cId="0" sldId="2147483656"/>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56"/>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1364283B-51A1-41B2-A689-C84FAA0BD34C}"/>
    <pc:docChg chg="undo custSel addSld delSld modSld modMainMaster">
      <pc:chgData name="Alfred Asterjadhi" userId="39de57b9-85c0-4fd1-aaac-8ca2b6560ad0" providerId="ADAL" clId="{1364283B-51A1-41B2-A689-C84FAA0BD34C}" dt="2023-04-17T20:55:05.530" v="656" actId="20577"/>
      <pc:docMkLst>
        <pc:docMk/>
      </pc:docMkLst>
      <pc:sldChg chg="modSp mod">
        <pc:chgData name="Alfred Asterjadhi" userId="39de57b9-85c0-4fd1-aaac-8ca2b6560ad0" providerId="ADAL" clId="{1364283B-51A1-41B2-A689-C84FAA0BD34C}" dt="2023-04-03T16:13:12.204" v="17" actId="6549"/>
        <pc:sldMkLst>
          <pc:docMk/>
          <pc:sldMk cId="0" sldId="256"/>
        </pc:sldMkLst>
        <pc:spChg chg="mod">
          <ac:chgData name="Alfred Asterjadhi" userId="39de57b9-85c0-4fd1-aaac-8ca2b6560ad0" providerId="ADAL" clId="{1364283B-51A1-41B2-A689-C84FAA0BD34C}" dt="2023-04-03T16:12:20.688" v="3" actId="20577"/>
          <ac:spMkLst>
            <pc:docMk/>
            <pc:sldMk cId="0" sldId="256"/>
            <ac:spMk id="6" creationId="{00000000-0000-0000-0000-000000000000}"/>
          </ac:spMkLst>
        </pc:spChg>
        <pc:spChg chg="mod">
          <ac:chgData name="Alfred Asterjadhi" userId="39de57b9-85c0-4fd1-aaac-8ca2b6560ad0" providerId="ADAL" clId="{1364283B-51A1-41B2-A689-C84FAA0BD34C}" dt="2023-04-03T16:13:01.477" v="14" actId="20577"/>
          <ac:spMkLst>
            <pc:docMk/>
            <pc:sldMk cId="0" sldId="256"/>
            <ac:spMk id="3073" creationId="{00000000-0000-0000-0000-000000000000}"/>
          </ac:spMkLst>
        </pc:spChg>
        <pc:spChg chg="mod">
          <ac:chgData name="Alfred Asterjadhi" userId="39de57b9-85c0-4fd1-aaac-8ca2b6560ad0" providerId="ADAL" clId="{1364283B-51A1-41B2-A689-C84FAA0BD34C}" dt="2023-04-03T16:13:12.204" v="17" actId="6549"/>
          <ac:spMkLst>
            <pc:docMk/>
            <pc:sldMk cId="0" sldId="256"/>
            <ac:spMk id="3074" creationId="{00000000-0000-0000-0000-000000000000}"/>
          </ac:spMkLst>
        </pc:spChg>
      </pc:sldChg>
      <pc:sldChg chg="modSp mod">
        <pc:chgData name="Alfred Asterjadhi" userId="39de57b9-85c0-4fd1-aaac-8ca2b6560ad0" providerId="ADAL" clId="{1364283B-51A1-41B2-A689-C84FAA0BD34C}" dt="2023-04-03T16:15:29.973" v="36" actId="20577"/>
        <pc:sldMkLst>
          <pc:docMk/>
          <pc:sldMk cId="0" sldId="257"/>
        </pc:sldMkLst>
        <pc:spChg chg="mod">
          <ac:chgData name="Alfred Asterjadhi" userId="39de57b9-85c0-4fd1-aaac-8ca2b6560ad0" providerId="ADAL" clId="{1364283B-51A1-41B2-A689-C84FAA0BD34C}" dt="2023-04-03T16:13:19.485" v="18" actId="20577"/>
          <ac:spMkLst>
            <pc:docMk/>
            <pc:sldMk cId="0" sldId="257"/>
            <ac:spMk id="7" creationId="{4565958B-DD30-4EE7-AF20-DC550898176B}"/>
          </ac:spMkLst>
        </pc:spChg>
        <pc:spChg chg="mod">
          <ac:chgData name="Alfred Asterjadhi" userId="39de57b9-85c0-4fd1-aaac-8ca2b6560ad0" providerId="ADAL" clId="{1364283B-51A1-41B2-A689-C84FAA0BD34C}" dt="2023-04-03T16:15:29.973" v="36" actId="20577"/>
          <ac:spMkLst>
            <pc:docMk/>
            <pc:sldMk cId="0" sldId="257"/>
            <ac:spMk id="4098" creationId="{00000000-0000-0000-0000-000000000000}"/>
          </ac:spMkLst>
        </pc:spChg>
      </pc:sldChg>
      <pc:sldChg chg="modSp mod">
        <pc:chgData name="Alfred Asterjadhi" userId="39de57b9-85c0-4fd1-aaac-8ca2b6560ad0" providerId="ADAL" clId="{1364283B-51A1-41B2-A689-C84FAA0BD34C}" dt="2023-04-03T16:15:56.185" v="38" actId="313"/>
        <pc:sldMkLst>
          <pc:docMk/>
          <pc:sldMk cId="3254182675" sldId="258"/>
        </pc:sldMkLst>
        <pc:spChg chg="mod">
          <ac:chgData name="Alfred Asterjadhi" userId="39de57b9-85c0-4fd1-aaac-8ca2b6560ad0" providerId="ADAL" clId="{1364283B-51A1-41B2-A689-C84FAA0BD34C}" dt="2023-04-03T16:15:56.185" v="38" actId="313"/>
          <ac:spMkLst>
            <pc:docMk/>
            <pc:sldMk cId="3254182675" sldId="258"/>
            <ac:spMk id="7" creationId="{4F62ADF5-BC8B-4EF4-B4E8-C355611EECFF}"/>
          </ac:spMkLst>
        </pc:spChg>
      </pc:sldChg>
      <pc:sldChg chg="modSp mod">
        <pc:chgData name="Alfred Asterjadhi" userId="39de57b9-85c0-4fd1-aaac-8ca2b6560ad0" providerId="ADAL" clId="{1364283B-51A1-41B2-A689-C84FAA0BD34C}" dt="2023-04-03T16:15:57.035" v="40" actId="313"/>
        <pc:sldMkLst>
          <pc:docMk/>
          <pc:sldMk cId="3136880362" sldId="260"/>
        </pc:sldMkLst>
        <pc:spChg chg="mod">
          <ac:chgData name="Alfred Asterjadhi" userId="39de57b9-85c0-4fd1-aaac-8ca2b6560ad0" providerId="ADAL" clId="{1364283B-51A1-41B2-A689-C84FAA0BD34C}" dt="2023-04-03T16:15:57.035" v="40" actId="313"/>
          <ac:spMkLst>
            <pc:docMk/>
            <pc:sldMk cId="3136880362" sldId="260"/>
            <ac:spMk id="7" creationId="{733EE7F5-4D25-4915-8021-FD9EE23E2C32}"/>
          </ac:spMkLst>
        </pc:spChg>
      </pc:sldChg>
      <pc:sldChg chg="modSp mod">
        <pc:chgData name="Alfred Asterjadhi" userId="39de57b9-85c0-4fd1-aaac-8ca2b6560ad0" providerId="ADAL" clId="{1364283B-51A1-41B2-A689-C84FAA0BD34C}" dt="2023-04-03T16:15:57.426" v="42" actId="313"/>
        <pc:sldMkLst>
          <pc:docMk/>
          <pc:sldMk cId="1676196551" sldId="261"/>
        </pc:sldMkLst>
        <pc:spChg chg="mod">
          <ac:chgData name="Alfred Asterjadhi" userId="39de57b9-85c0-4fd1-aaac-8ca2b6560ad0" providerId="ADAL" clId="{1364283B-51A1-41B2-A689-C84FAA0BD34C}" dt="2023-04-03T16:15:57.426" v="42" actId="313"/>
          <ac:spMkLst>
            <pc:docMk/>
            <pc:sldMk cId="1676196551" sldId="261"/>
            <ac:spMk id="7" creationId="{0A0F1EBF-63A8-4C75-8DB7-0D8CD44D0896}"/>
          </ac:spMkLst>
        </pc:spChg>
      </pc:sldChg>
      <pc:sldChg chg="modSp mod">
        <pc:chgData name="Alfred Asterjadhi" userId="39de57b9-85c0-4fd1-aaac-8ca2b6560ad0" providerId="ADAL" clId="{1364283B-51A1-41B2-A689-C84FAA0BD34C}" dt="2023-04-03T16:15:57.872" v="43" actId="313"/>
        <pc:sldMkLst>
          <pc:docMk/>
          <pc:sldMk cId="2927177891" sldId="263"/>
        </pc:sldMkLst>
        <pc:spChg chg="mod">
          <ac:chgData name="Alfred Asterjadhi" userId="39de57b9-85c0-4fd1-aaac-8ca2b6560ad0" providerId="ADAL" clId="{1364283B-51A1-41B2-A689-C84FAA0BD34C}" dt="2023-04-03T16:15:57.872" v="43" actId="313"/>
          <ac:spMkLst>
            <pc:docMk/>
            <pc:sldMk cId="2927177891" sldId="263"/>
            <ac:spMk id="9" creationId="{4BB4CFD1-21C6-467E-AB6E-3577A473F86D}"/>
          </ac:spMkLst>
        </pc:spChg>
      </pc:sldChg>
      <pc:sldChg chg="modSp mod">
        <pc:chgData name="Alfred Asterjadhi" userId="39de57b9-85c0-4fd1-aaac-8ca2b6560ad0" providerId="ADAL" clId="{1364283B-51A1-41B2-A689-C84FAA0BD34C}" dt="2023-04-03T16:15:58.216" v="44" actId="313"/>
        <pc:sldMkLst>
          <pc:docMk/>
          <pc:sldMk cId="4277600907" sldId="264"/>
        </pc:sldMkLst>
        <pc:spChg chg="mod">
          <ac:chgData name="Alfred Asterjadhi" userId="39de57b9-85c0-4fd1-aaac-8ca2b6560ad0" providerId="ADAL" clId="{1364283B-51A1-41B2-A689-C84FAA0BD34C}" dt="2023-04-03T16:15:58.216" v="44" actId="313"/>
          <ac:spMkLst>
            <pc:docMk/>
            <pc:sldMk cId="4277600907" sldId="264"/>
            <ac:spMk id="8" creationId="{B2C4C695-AFB3-4956-B721-DB0805BA0685}"/>
          </ac:spMkLst>
        </pc:spChg>
      </pc:sldChg>
      <pc:sldChg chg="modSp mod">
        <pc:chgData name="Alfred Asterjadhi" userId="39de57b9-85c0-4fd1-aaac-8ca2b6560ad0" providerId="ADAL" clId="{1364283B-51A1-41B2-A689-C84FAA0BD34C}" dt="2023-04-03T16:15:59.176" v="46" actId="313"/>
        <pc:sldMkLst>
          <pc:docMk/>
          <pc:sldMk cId="2436815634" sldId="265"/>
        </pc:sldMkLst>
        <pc:spChg chg="mod">
          <ac:chgData name="Alfred Asterjadhi" userId="39de57b9-85c0-4fd1-aaac-8ca2b6560ad0" providerId="ADAL" clId="{1364283B-51A1-41B2-A689-C84FAA0BD34C}" dt="2023-04-03T16:15:58.584" v="45" actId="313"/>
          <ac:spMkLst>
            <pc:docMk/>
            <pc:sldMk cId="2436815634" sldId="265"/>
            <ac:spMk id="3" creationId="{00000000-0000-0000-0000-000000000000}"/>
          </ac:spMkLst>
        </pc:spChg>
        <pc:spChg chg="mod">
          <ac:chgData name="Alfred Asterjadhi" userId="39de57b9-85c0-4fd1-aaac-8ca2b6560ad0" providerId="ADAL" clId="{1364283B-51A1-41B2-A689-C84FAA0BD34C}" dt="2023-04-03T16:15:59.176" v="46" actId="313"/>
          <ac:spMkLst>
            <pc:docMk/>
            <pc:sldMk cId="2436815634" sldId="265"/>
            <ac:spMk id="9" creationId="{535943CE-0A57-43F4-9844-46B4091CBC16}"/>
          </ac:spMkLst>
        </pc:spChg>
      </pc:sldChg>
      <pc:sldChg chg="modSp mod">
        <pc:chgData name="Alfred Asterjadhi" userId="39de57b9-85c0-4fd1-aaac-8ca2b6560ad0" providerId="ADAL" clId="{1364283B-51A1-41B2-A689-C84FAA0BD34C}" dt="2023-04-03T16:15:59.644" v="47" actId="313"/>
        <pc:sldMkLst>
          <pc:docMk/>
          <pc:sldMk cId="2400177835" sldId="266"/>
        </pc:sldMkLst>
        <pc:spChg chg="mod">
          <ac:chgData name="Alfred Asterjadhi" userId="39de57b9-85c0-4fd1-aaac-8ca2b6560ad0" providerId="ADAL" clId="{1364283B-51A1-41B2-A689-C84FAA0BD34C}" dt="2023-04-03T16:15:59.644" v="47" actId="313"/>
          <ac:spMkLst>
            <pc:docMk/>
            <pc:sldMk cId="2400177835" sldId="266"/>
            <ac:spMk id="8" creationId="{C5505616-1CE2-43B4-878B-31634EEB6CA7}"/>
          </ac:spMkLst>
        </pc:spChg>
      </pc:sldChg>
      <pc:sldChg chg="modSp mod">
        <pc:chgData name="Alfred Asterjadhi" userId="39de57b9-85c0-4fd1-aaac-8ca2b6560ad0" providerId="ADAL" clId="{1364283B-51A1-41B2-A689-C84FAA0BD34C}" dt="2023-04-17T20:54:22.039" v="624" actId="20577"/>
        <pc:sldMkLst>
          <pc:docMk/>
          <pc:sldMk cId="132832093" sldId="267"/>
        </pc:sldMkLst>
        <pc:spChg chg="mod">
          <ac:chgData name="Alfred Asterjadhi" userId="39de57b9-85c0-4fd1-aaac-8ca2b6560ad0" providerId="ADAL" clId="{1364283B-51A1-41B2-A689-C84FAA0BD34C}" dt="2023-04-17T20:54:22.039" v="624" actId="20577"/>
          <ac:spMkLst>
            <pc:docMk/>
            <pc:sldMk cId="132832093" sldId="267"/>
            <ac:spMk id="3" creationId="{00000000-0000-0000-0000-000000000000}"/>
          </ac:spMkLst>
        </pc:spChg>
        <pc:spChg chg="mod">
          <ac:chgData name="Alfred Asterjadhi" userId="39de57b9-85c0-4fd1-aaac-8ca2b6560ad0" providerId="ADAL" clId="{1364283B-51A1-41B2-A689-C84FAA0BD34C}" dt="2023-04-03T16:16:02.214" v="52" actId="313"/>
          <ac:spMkLst>
            <pc:docMk/>
            <pc:sldMk cId="132832093" sldId="267"/>
            <ac:spMk id="7" creationId="{C00CAC69-BF6D-4936-9CE0-D96F88ACD748}"/>
          </ac:spMkLst>
        </pc:spChg>
      </pc:sldChg>
      <pc:sldChg chg="modSp mod">
        <pc:chgData name="Alfred Asterjadhi" userId="39de57b9-85c0-4fd1-aaac-8ca2b6560ad0" providerId="ADAL" clId="{1364283B-51A1-41B2-A689-C84FAA0BD34C}" dt="2023-04-03T16:38:20.334" v="517"/>
        <pc:sldMkLst>
          <pc:docMk/>
          <pc:sldMk cId="3976818858" sldId="269"/>
        </pc:sldMkLst>
        <pc:spChg chg="mod">
          <ac:chgData name="Alfred Asterjadhi" userId="39de57b9-85c0-4fd1-aaac-8ca2b6560ad0" providerId="ADAL" clId="{1364283B-51A1-41B2-A689-C84FAA0BD34C}" dt="2023-04-03T16:16:04.142" v="54" actId="313"/>
          <ac:spMkLst>
            <pc:docMk/>
            <pc:sldMk cId="3976818858" sldId="269"/>
            <ac:spMk id="6" creationId="{00000000-0000-0000-0000-000000000000}"/>
          </ac:spMkLst>
        </pc:spChg>
        <pc:graphicFrameChg chg="mod modGraphic">
          <ac:chgData name="Alfred Asterjadhi" userId="39de57b9-85c0-4fd1-aaac-8ca2b6560ad0" providerId="ADAL" clId="{1364283B-51A1-41B2-A689-C84FAA0BD34C}" dt="2023-04-03T16:38:20.334" v="51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364283B-51A1-41B2-A689-C84FAA0BD34C}" dt="2023-04-03T16:16:00.144" v="48" actId="313"/>
        <pc:sldMkLst>
          <pc:docMk/>
          <pc:sldMk cId="3387863760" sldId="270"/>
        </pc:sldMkLst>
        <pc:spChg chg="mod">
          <ac:chgData name="Alfred Asterjadhi" userId="39de57b9-85c0-4fd1-aaac-8ca2b6560ad0" providerId="ADAL" clId="{1364283B-51A1-41B2-A689-C84FAA0BD34C}" dt="2023-04-03T16:16:00.144" v="48" actId="313"/>
          <ac:spMkLst>
            <pc:docMk/>
            <pc:sldMk cId="3387863760" sldId="270"/>
            <ac:spMk id="8" creationId="{B1C9D975-9B89-429E-A2AD-175C2CE0D83A}"/>
          </ac:spMkLst>
        </pc:spChg>
      </pc:sldChg>
      <pc:sldChg chg="modSp mod">
        <pc:chgData name="Alfred Asterjadhi" userId="39de57b9-85c0-4fd1-aaac-8ca2b6560ad0" providerId="ADAL" clId="{1364283B-51A1-41B2-A689-C84FAA0BD34C}" dt="2023-04-17T20:54:02.027" v="583" actId="20577"/>
        <pc:sldMkLst>
          <pc:docMk/>
          <pc:sldMk cId="2243228416" sldId="299"/>
        </pc:sldMkLst>
        <pc:spChg chg="mod">
          <ac:chgData name="Alfred Asterjadhi" userId="39de57b9-85c0-4fd1-aaac-8ca2b6560ad0" providerId="ADAL" clId="{1364283B-51A1-41B2-A689-C84FAA0BD34C}" dt="2023-04-17T20:54:02.027" v="583" actId="20577"/>
          <ac:spMkLst>
            <pc:docMk/>
            <pc:sldMk cId="2243228416" sldId="299"/>
            <ac:spMk id="3" creationId="{3857177C-4F12-41D1-AB93-6925069E5DB9}"/>
          </ac:spMkLst>
        </pc:spChg>
        <pc:spChg chg="mod">
          <ac:chgData name="Alfred Asterjadhi" userId="39de57b9-85c0-4fd1-aaac-8ca2b6560ad0" providerId="ADAL" clId="{1364283B-51A1-41B2-A689-C84FAA0BD34C}" dt="2023-04-03T16:16:03.362" v="53" actId="313"/>
          <ac:spMkLst>
            <pc:docMk/>
            <pc:sldMk cId="2243228416" sldId="299"/>
            <ac:spMk id="8" creationId="{ADA0A8BA-AA59-4AB6-9BD0-89E3B2E275F5}"/>
          </ac:spMkLst>
        </pc:spChg>
        <pc:spChg chg="mod">
          <ac:chgData name="Alfred Asterjadhi" userId="39de57b9-85c0-4fd1-aaac-8ca2b6560ad0" providerId="ADAL" clId="{1364283B-51A1-41B2-A689-C84FAA0BD34C}" dt="2023-04-03T16:25:39.638" v="257" actId="20577"/>
          <ac:spMkLst>
            <pc:docMk/>
            <pc:sldMk cId="2243228416" sldId="299"/>
            <ac:spMk id="17" creationId="{442A1050-6527-4B2E-A943-E125D6B48B52}"/>
          </ac:spMkLst>
        </pc:spChg>
      </pc:sldChg>
      <pc:sldChg chg="modSp mod">
        <pc:chgData name="Alfred Asterjadhi" userId="39de57b9-85c0-4fd1-aaac-8ca2b6560ad0" providerId="ADAL" clId="{1364283B-51A1-41B2-A689-C84FAA0BD34C}" dt="2023-04-03T16:16:18.904" v="81" actId="313"/>
        <pc:sldMkLst>
          <pc:docMk/>
          <pc:sldMk cId="1677969607" sldId="323"/>
        </pc:sldMkLst>
        <pc:spChg chg="mod">
          <ac:chgData name="Alfred Asterjadhi" userId="39de57b9-85c0-4fd1-aaac-8ca2b6560ad0" providerId="ADAL" clId="{1364283B-51A1-41B2-A689-C84FAA0BD34C}" dt="2023-04-03T16:16:18.904" v="81" actId="313"/>
          <ac:spMkLst>
            <pc:docMk/>
            <pc:sldMk cId="1677969607" sldId="323"/>
            <ac:spMk id="7" creationId="{247ADCDE-7164-400D-8B27-4BAED4FE7810}"/>
          </ac:spMkLst>
        </pc:spChg>
      </pc:sldChg>
      <pc:sldChg chg="modSp mod">
        <pc:chgData name="Alfred Asterjadhi" userId="39de57b9-85c0-4fd1-aaac-8ca2b6560ad0" providerId="ADAL" clId="{1364283B-51A1-41B2-A689-C84FAA0BD34C}" dt="2023-04-03T16:17:03.952" v="93" actId="20577"/>
        <pc:sldMkLst>
          <pc:docMk/>
          <pc:sldMk cId="1908471061" sldId="328"/>
        </pc:sldMkLst>
        <pc:spChg chg="mod">
          <ac:chgData name="Alfred Asterjadhi" userId="39de57b9-85c0-4fd1-aaac-8ca2b6560ad0" providerId="ADAL" clId="{1364283B-51A1-41B2-A689-C84FAA0BD34C}" dt="2023-04-03T16:17:03.952" v="93" actId="20577"/>
          <ac:spMkLst>
            <pc:docMk/>
            <pc:sldMk cId="1908471061" sldId="328"/>
            <ac:spMk id="3" creationId="{3EF9BE80-D462-4B64-8448-3B553445EDCF}"/>
          </ac:spMkLst>
        </pc:spChg>
        <pc:spChg chg="mod">
          <ac:chgData name="Alfred Asterjadhi" userId="39de57b9-85c0-4fd1-aaac-8ca2b6560ad0" providerId="ADAL" clId="{1364283B-51A1-41B2-A689-C84FAA0BD34C}" dt="2023-04-03T16:15:57.277" v="41" actId="313"/>
          <ac:spMkLst>
            <pc:docMk/>
            <pc:sldMk cId="1908471061" sldId="328"/>
            <ac:spMk id="6" creationId="{FCA6EDD1-4720-45B9-8B18-08C7AF47C492}"/>
          </ac:spMkLst>
        </pc:spChg>
      </pc:sldChg>
      <pc:sldChg chg="modSp mod">
        <pc:chgData name="Alfred Asterjadhi" userId="39de57b9-85c0-4fd1-aaac-8ca2b6560ad0" providerId="ADAL" clId="{1364283B-51A1-41B2-A689-C84FAA0BD34C}" dt="2023-04-03T16:16:00.722" v="49" actId="313"/>
        <pc:sldMkLst>
          <pc:docMk/>
          <pc:sldMk cId="15571502" sldId="330"/>
        </pc:sldMkLst>
        <pc:spChg chg="mod">
          <ac:chgData name="Alfred Asterjadhi" userId="39de57b9-85c0-4fd1-aaac-8ca2b6560ad0" providerId="ADAL" clId="{1364283B-51A1-41B2-A689-C84FAA0BD34C}" dt="2023-04-03T16:16:00.722" v="49" actId="313"/>
          <ac:spMkLst>
            <pc:docMk/>
            <pc:sldMk cId="15571502" sldId="330"/>
            <ac:spMk id="6" creationId="{5C48BDE3-7807-417F-A4F1-5356D38590CA}"/>
          </ac:spMkLst>
        </pc:spChg>
      </pc:sldChg>
      <pc:sldChg chg="modSp mod">
        <pc:chgData name="Alfred Asterjadhi" userId="39de57b9-85c0-4fd1-aaac-8ca2b6560ad0" providerId="ADAL" clId="{1364283B-51A1-41B2-A689-C84FAA0BD34C}" dt="2023-04-03T16:16:01.199" v="50" actId="313"/>
        <pc:sldMkLst>
          <pc:docMk/>
          <pc:sldMk cId="3200711991" sldId="331"/>
        </pc:sldMkLst>
        <pc:spChg chg="mod">
          <ac:chgData name="Alfred Asterjadhi" userId="39de57b9-85c0-4fd1-aaac-8ca2b6560ad0" providerId="ADAL" clId="{1364283B-51A1-41B2-A689-C84FAA0BD34C}" dt="2023-04-03T16:16:01.199" v="50" actId="313"/>
          <ac:spMkLst>
            <pc:docMk/>
            <pc:sldMk cId="3200711991" sldId="331"/>
            <ac:spMk id="6" creationId="{C3BF5992-FFFD-4B64-900D-0590BA3C03CE}"/>
          </ac:spMkLst>
        </pc:spChg>
      </pc:sldChg>
      <pc:sldChg chg="modSp mod">
        <pc:chgData name="Alfred Asterjadhi" userId="39de57b9-85c0-4fd1-aaac-8ca2b6560ad0" providerId="ADAL" clId="{1364283B-51A1-41B2-A689-C84FAA0BD34C}" dt="2023-04-03T16:16:01.747" v="51" actId="313"/>
        <pc:sldMkLst>
          <pc:docMk/>
          <pc:sldMk cId="2409609221" sldId="332"/>
        </pc:sldMkLst>
        <pc:spChg chg="mod">
          <ac:chgData name="Alfred Asterjadhi" userId="39de57b9-85c0-4fd1-aaac-8ca2b6560ad0" providerId="ADAL" clId="{1364283B-51A1-41B2-A689-C84FAA0BD34C}" dt="2023-04-03T16:16:01.747" v="51" actId="313"/>
          <ac:spMkLst>
            <pc:docMk/>
            <pc:sldMk cId="2409609221" sldId="332"/>
            <ac:spMk id="6" creationId="{2B4D6F20-084B-4EE9-AD6D-290838010348}"/>
          </ac:spMkLst>
        </pc:spChg>
      </pc:sldChg>
      <pc:sldChg chg="modSp mod">
        <pc:chgData name="Alfred Asterjadhi" userId="39de57b9-85c0-4fd1-aaac-8ca2b6560ad0" providerId="ADAL" clId="{1364283B-51A1-41B2-A689-C84FAA0BD34C}" dt="2023-04-03T16:15:55.600" v="37" actId="313"/>
        <pc:sldMkLst>
          <pc:docMk/>
          <pc:sldMk cId="3843208451" sldId="333"/>
        </pc:sldMkLst>
        <pc:spChg chg="mod">
          <ac:chgData name="Alfred Asterjadhi" userId="39de57b9-85c0-4fd1-aaac-8ca2b6560ad0" providerId="ADAL" clId="{1364283B-51A1-41B2-A689-C84FAA0BD34C}" dt="2023-04-03T16:14:59.104" v="33"/>
          <ac:spMkLst>
            <pc:docMk/>
            <pc:sldMk cId="3843208451" sldId="333"/>
            <ac:spMk id="3" creationId="{918D7AE7-F661-4AD4-9210-88B6E5699ED9}"/>
          </ac:spMkLst>
        </pc:spChg>
        <pc:spChg chg="mod">
          <ac:chgData name="Alfred Asterjadhi" userId="39de57b9-85c0-4fd1-aaac-8ca2b6560ad0" providerId="ADAL" clId="{1364283B-51A1-41B2-A689-C84FAA0BD34C}" dt="2023-04-03T16:15:55.600" v="37" actId="313"/>
          <ac:spMkLst>
            <pc:docMk/>
            <pc:sldMk cId="3843208451" sldId="333"/>
            <ac:spMk id="6" creationId="{A8221584-6364-48AC-B1C3-833137C81726}"/>
          </ac:spMkLst>
        </pc:spChg>
      </pc:sldChg>
      <pc:sldChg chg="modSp mod">
        <pc:chgData name="Alfred Asterjadhi" userId="39de57b9-85c0-4fd1-aaac-8ca2b6560ad0" providerId="ADAL" clId="{1364283B-51A1-41B2-A689-C84FAA0BD34C}" dt="2023-04-03T16:15:56.718" v="39" actId="313"/>
        <pc:sldMkLst>
          <pc:docMk/>
          <pc:sldMk cId="3977221359" sldId="340"/>
        </pc:sldMkLst>
        <pc:spChg chg="mod">
          <ac:chgData name="Alfred Asterjadhi" userId="39de57b9-85c0-4fd1-aaac-8ca2b6560ad0" providerId="ADAL" clId="{1364283B-51A1-41B2-A689-C84FAA0BD34C}" dt="2023-04-03T16:15:56.718" v="39" actId="313"/>
          <ac:spMkLst>
            <pc:docMk/>
            <pc:sldMk cId="3977221359" sldId="340"/>
            <ac:spMk id="6" creationId="{BC264D22-EE96-4B0F-90AA-B4358FF19246}"/>
          </ac:spMkLst>
        </pc:spChg>
      </pc:sldChg>
      <pc:sldChg chg="modSp mod">
        <pc:chgData name="Alfred Asterjadhi" userId="39de57b9-85c0-4fd1-aaac-8ca2b6560ad0" providerId="ADAL" clId="{1364283B-51A1-41B2-A689-C84FAA0BD34C}" dt="2023-04-17T20:55:05.530" v="656" actId="20577"/>
        <pc:sldMkLst>
          <pc:docMk/>
          <pc:sldMk cId="1766754893" sldId="346"/>
        </pc:sldMkLst>
        <pc:spChg chg="mod">
          <ac:chgData name="Alfred Asterjadhi" userId="39de57b9-85c0-4fd1-aaac-8ca2b6560ad0" providerId="ADAL" clId="{1364283B-51A1-41B2-A689-C84FAA0BD34C}" dt="2023-04-03T16:30:02.141" v="309" actId="20577"/>
          <ac:spMkLst>
            <pc:docMk/>
            <pc:sldMk cId="1766754893" sldId="346"/>
            <ac:spMk id="2" creationId="{4B5F0D0E-8BB7-48AB-9160-728B8B3399A2}"/>
          </ac:spMkLst>
        </pc:spChg>
        <pc:spChg chg="mod">
          <ac:chgData name="Alfred Asterjadhi" userId="39de57b9-85c0-4fd1-aaac-8ca2b6560ad0" providerId="ADAL" clId="{1364283B-51A1-41B2-A689-C84FAA0BD34C}" dt="2023-04-17T20:55:05.530" v="656" actId="20577"/>
          <ac:spMkLst>
            <pc:docMk/>
            <pc:sldMk cId="1766754893" sldId="346"/>
            <ac:spMk id="3" creationId="{DFB0BA47-D7B6-4F95-932E-A7AA615BC440}"/>
          </ac:spMkLst>
        </pc:spChg>
        <pc:spChg chg="mod">
          <ac:chgData name="Alfred Asterjadhi" userId="39de57b9-85c0-4fd1-aaac-8ca2b6560ad0" providerId="ADAL" clId="{1364283B-51A1-41B2-A689-C84FAA0BD34C}" dt="2023-04-03T16:16:08.582" v="62" actId="313"/>
          <ac:spMkLst>
            <pc:docMk/>
            <pc:sldMk cId="1766754893" sldId="346"/>
            <ac:spMk id="6" creationId="{974B2026-97FB-40D2-8F22-7E6D319B4EA2}"/>
          </ac:spMkLst>
        </pc:spChg>
      </pc:sldChg>
      <pc:sldChg chg="modSp mod">
        <pc:chgData name="Alfred Asterjadhi" userId="39de57b9-85c0-4fd1-aaac-8ca2b6560ad0" providerId="ADAL" clId="{1364283B-51A1-41B2-A689-C84FAA0BD34C}" dt="2023-04-03T16:36:06.482" v="473" actId="20577"/>
        <pc:sldMkLst>
          <pc:docMk/>
          <pc:sldMk cId="3930036297" sldId="356"/>
        </pc:sldMkLst>
        <pc:spChg chg="mod">
          <ac:chgData name="Alfred Asterjadhi" userId="39de57b9-85c0-4fd1-aaac-8ca2b6560ad0" providerId="ADAL" clId="{1364283B-51A1-41B2-A689-C84FAA0BD34C}" dt="2023-04-03T16:35:44.954" v="462" actId="6549"/>
          <ac:spMkLst>
            <pc:docMk/>
            <pc:sldMk cId="3930036297" sldId="356"/>
            <ac:spMk id="2" creationId="{4B5F0D0E-8BB7-48AB-9160-728B8B3399A2}"/>
          </ac:spMkLst>
        </pc:spChg>
        <pc:spChg chg="mod">
          <ac:chgData name="Alfred Asterjadhi" userId="39de57b9-85c0-4fd1-aaac-8ca2b6560ad0" providerId="ADAL" clId="{1364283B-51A1-41B2-A689-C84FAA0BD34C}" dt="2023-04-03T16:36:06.482" v="473" actId="20577"/>
          <ac:spMkLst>
            <pc:docMk/>
            <pc:sldMk cId="3930036297" sldId="356"/>
            <ac:spMk id="3" creationId="{DFB0BA47-D7B6-4F95-932E-A7AA615BC440}"/>
          </ac:spMkLst>
        </pc:spChg>
        <pc:spChg chg="mod">
          <ac:chgData name="Alfred Asterjadhi" userId="39de57b9-85c0-4fd1-aaac-8ca2b6560ad0" providerId="ADAL" clId="{1364283B-51A1-41B2-A689-C84FAA0BD34C}" dt="2023-04-03T16:16:15.038" v="75" actId="313"/>
          <ac:spMkLst>
            <pc:docMk/>
            <pc:sldMk cId="3930036297" sldId="356"/>
            <ac:spMk id="6" creationId="{974B2026-97FB-40D2-8F22-7E6D319B4EA2}"/>
          </ac:spMkLst>
        </pc:spChg>
      </pc:sldChg>
      <pc:sldChg chg="modSp mod">
        <pc:chgData name="Alfred Asterjadhi" userId="39de57b9-85c0-4fd1-aaac-8ca2b6560ad0" providerId="ADAL" clId="{1364283B-51A1-41B2-A689-C84FAA0BD34C}" dt="2023-04-03T16:36:30.642" v="489" actId="6549"/>
        <pc:sldMkLst>
          <pc:docMk/>
          <pc:sldMk cId="3576977642" sldId="362"/>
        </pc:sldMkLst>
        <pc:spChg chg="mod">
          <ac:chgData name="Alfred Asterjadhi" userId="39de57b9-85c0-4fd1-aaac-8ca2b6560ad0" providerId="ADAL" clId="{1364283B-51A1-41B2-A689-C84FAA0BD34C}" dt="2023-04-03T16:36:27.252" v="487" actId="20577"/>
          <ac:spMkLst>
            <pc:docMk/>
            <pc:sldMk cId="3576977642" sldId="362"/>
            <ac:spMk id="2" creationId="{0EAF4D72-7EB5-22A3-403A-E095C87E6E26}"/>
          </ac:spMkLst>
        </pc:spChg>
        <pc:spChg chg="mod">
          <ac:chgData name="Alfred Asterjadhi" userId="39de57b9-85c0-4fd1-aaac-8ca2b6560ad0" providerId="ADAL" clId="{1364283B-51A1-41B2-A689-C84FAA0BD34C}" dt="2023-04-03T16:16:15.960" v="77" actId="313"/>
          <ac:spMkLst>
            <pc:docMk/>
            <pc:sldMk cId="3576977642" sldId="362"/>
            <ac:spMk id="6" creationId="{3DD21102-AAEB-13F6-15EC-3CBBC04B5637}"/>
          </ac:spMkLst>
        </pc:spChg>
        <pc:spChg chg="mod">
          <ac:chgData name="Alfred Asterjadhi" userId="39de57b9-85c0-4fd1-aaac-8ca2b6560ad0" providerId="ADAL" clId="{1364283B-51A1-41B2-A689-C84FAA0BD34C}" dt="2023-04-03T16:36:30.642" v="489" actId="6549"/>
          <ac:spMkLst>
            <pc:docMk/>
            <pc:sldMk cId="3576977642" sldId="362"/>
            <ac:spMk id="16" creationId="{CA1A1623-65F8-E7F3-860B-98677C489FFA}"/>
          </ac:spMkLst>
        </pc:spChg>
      </pc:sldChg>
      <pc:sldChg chg="modSp mod">
        <pc:chgData name="Alfred Asterjadhi" userId="39de57b9-85c0-4fd1-aaac-8ca2b6560ad0" providerId="ADAL" clId="{1364283B-51A1-41B2-A689-C84FAA0BD34C}" dt="2023-04-03T16:27:47.518" v="279" actId="207"/>
        <pc:sldMkLst>
          <pc:docMk/>
          <pc:sldMk cId="2875004496" sldId="364"/>
        </pc:sldMkLst>
        <pc:spChg chg="mod">
          <ac:chgData name="Alfred Asterjadhi" userId="39de57b9-85c0-4fd1-aaac-8ca2b6560ad0" providerId="ADAL" clId="{1364283B-51A1-41B2-A689-C84FAA0BD34C}" dt="2023-04-03T16:16:05.448" v="56" actId="313"/>
          <ac:spMkLst>
            <pc:docMk/>
            <pc:sldMk cId="2875004496" sldId="364"/>
            <ac:spMk id="3" creationId="{D20906E0-F900-4991-83B1-675F5B67FA2D}"/>
          </ac:spMkLst>
        </pc:spChg>
        <pc:graphicFrameChg chg="modGraphic">
          <ac:chgData name="Alfred Asterjadhi" userId="39de57b9-85c0-4fd1-aaac-8ca2b6560ad0" providerId="ADAL" clId="{1364283B-51A1-41B2-A689-C84FAA0BD34C}" dt="2023-04-03T16:27:47.518" v="279"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1364283B-51A1-41B2-A689-C84FAA0BD34C}" dt="2023-04-03T16:30:40.305" v="324" actId="20577"/>
        <pc:sldMkLst>
          <pc:docMk/>
          <pc:sldMk cId="1843331871" sldId="365"/>
        </pc:sldMkLst>
        <pc:spChg chg="mod">
          <ac:chgData name="Alfred Asterjadhi" userId="39de57b9-85c0-4fd1-aaac-8ca2b6560ad0" providerId="ADAL" clId="{1364283B-51A1-41B2-A689-C84FAA0BD34C}" dt="2023-04-03T16:30:35.472" v="323" actId="20577"/>
          <ac:spMkLst>
            <pc:docMk/>
            <pc:sldMk cId="1843331871" sldId="365"/>
            <ac:spMk id="2" creationId="{0753DF19-5604-D757-CF21-A9FC2116E8DC}"/>
          </ac:spMkLst>
        </pc:spChg>
        <pc:spChg chg="mod">
          <ac:chgData name="Alfred Asterjadhi" userId="39de57b9-85c0-4fd1-aaac-8ca2b6560ad0" providerId="ADAL" clId="{1364283B-51A1-41B2-A689-C84FAA0BD34C}" dt="2023-04-03T16:16:09.024" v="63" actId="313"/>
          <ac:spMkLst>
            <pc:docMk/>
            <pc:sldMk cId="1843331871" sldId="365"/>
            <ac:spMk id="6" creationId="{6ACA49CE-D01F-5C62-094F-BCB7174FDE18}"/>
          </ac:spMkLst>
        </pc:spChg>
        <pc:spChg chg="mod">
          <ac:chgData name="Alfred Asterjadhi" userId="39de57b9-85c0-4fd1-aaac-8ca2b6560ad0" providerId="ADAL" clId="{1364283B-51A1-41B2-A689-C84FAA0BD34C}" dt="2023-04-03T16:30:40.305" v="324" actId="20577"/>
          <ac:spMkLst>
            <pc:docMk/>
            <pc:sldMk cId="1843331871" sldId="365"/>
            <ac:spMk id="25" creationId="{DEEFA1CA-22CD-79BC-A375-F798D55F5E83}"/>
          </ac:spMkLst>
        </pc:spChg>
      </pc:sldChg>
      <pc:sldChg chg="delSp modSp mod">
        <pc:chgData name="Alfred Asterjadhi" userId="39de57b9-85c0-4fd1-aaac-8ca2b6560ad0" providerId="ADAL" clId="{1364283B-51A1-41B2-A689-C84FAA0BD34C}" dt="2023-04-03T16:36:20.858" v="483" actId="6549"/>
        <pc:sldMkLst>
          <pc:docMk/>
          <pc:sldMk cId="3759718192" sldId="368"/>
        </pc:sldMkLst>
        <pc:spChg chg="mod">
          <ac:chgData name="Alfred Asterjadhi" userId="39de57b9-85c0-4fd1-aaac-8ca2b6560ad0" providerId="ADAL" clId="{1364283B-51A1-41B2-A689-C84FAA0BD34C}" dt="2023-04-03T16:36:20.858" v="483" actId="6549"/>
          <ac:spMkLst>
            <pc:docMk/>
            <pc:sldMk cId="3759718192" sldId="368"/>
            <ac:spMk id="3" creationId="{73382C34-84F1-F2DE-C5D9-E1296FE55B90}"/>
          </ac:spMkLst>
        </pc:spChg>
        <pc:spChg chg="mod">
          <ac:chgData name="Alfred Asterjadhi" userId="39de57b9-85c0-4fd1-aaac-8ca2b6560ad0" providerId="ADAL" clId="{1364283B-51A1-41B2-A689-C84FAA0BD34C}" dt="2023-04-03T16:16:15.475" v="76" actId="313"/>
          <ac:spMkLst>
            <pc:docMk/>
            <pc:sldMk cId="3759718192" sldId="368"/>
            <ac:spMk id="6" creationId="{C87C5A54-FD99-467B-5FA7-FA5027B55B0B}"/>
          </ac:spMkLst>
        </pc:spChg>
        <pc:grpChg chg="del">
          <ac:chgData name="Alfred Asterjadhi" userId="39de57b9-85c0-4fd1-aaac-8ca2b6560ad0" providerId="ADAL" clId="{1364283B-51A1-41B2-A689-C84FAA0BD34C}" dt="2023-04-03T16:36:11.860" v="474" actId="478"/>
          <ac:grpSpMkLst>
            <pc:docMk/>
            <pc:sldMk cId="3759718192" sldId="368"/>
            <ac:grpSpMk id="7" creationId="{57D8511C-9CF2-7CB2-0181-7B8BFA929565}"/>
          </ac:grpSpMkLst>
        </pc:grpChg>
      </pc:sldChg>
      <pc:sldChg chg="modSp mod">
        <pc:chgData name="Alfred Asterjadhi" userId="39de57b9-85c0-4fd1-aaac-8ca2b6560ad0" providerId="ADAL" clId="{1364283B-51A1-41B2-A689-C84FAA0BD34C}" dt="2023-04-03T16:31:44.037" v="335"/>
        <pc:sldMkLst>
          <pc:docMk/>
          <pc:sldMk cId="3049755149" sldId="371"/>
        </pc:sldMkLst>
        <pc:spChg chg="mod">
          <ac:chgData name="Alfred Asterjadhi" userId="39de57b9-85c0-4fd1-aaac-8ca2b6560ad0" providerId="ADAL" clId="{1364283B-51A1-41B2-A689-C84FAA0BD34C}" dt="2023-04-03T16:31:44.037" v="335"/>
          <ac:spMkLst>
            <pc:docMk/>
            <pc:sldMk cId="3049755149" sldId="371"/>
            <ac:spMk id="2" creationId="{4B5F0D0E-8BB7-48AB-9160-728B8B3399A2}"/>
          </ac:spMkLst>
        </pc:spChg>
        <pc:spChg chg="mod">
          <ac:chgData name="Alfred Asterjadhi" userId="39de57b9-85c0-4fd1-aaac-8ca2b6560ad0" providerId="ADAL" clId="{1364283B-51A1-41B2-A689-C84FAA0BD34C}" dt="2023-04-03T16:29:04.362" v="299" actId="20577"/>
          <ac:spMkLst>
            <pc:docMk/>
            <pc:sldMk cId="3049755149" sldId="371"/>
            <ac:spMk id="3" creationId="{DFB0BA47-D7B6-4F95-932E-A7AA615BC440}"/>
          </ac:spMkLst>
        </pc:spChg>
        <pc:spChg chg="mod">
          <ac:chgData name="Alfred Asterjadhi" userId="39de57b9-85c0-4fd1-aaac-8ca2b6560ad0" providerId="ADAL" clId="{1364283B-51A1-41B2-A689-C84FAA0BD34C}" dt="2023-04-03T16:16:09.422" v="64" actId="313"/>
          <ac:spMkLst>
            <pc:docMk/>
            <pc:sldMk cId="3049755149" sldId="371"/>
            <ac:spMk id="6" creationId="{974B2026-97FB-40D2-8F22-7E6D319B4EA2}"/>
          </ac:spMkLst>
        </pc:spChg>
      </pc:sldChg>
      <pc:sldChg chg="modSp mod">
        <pc:chgData name="Alfred Asterjadhi" userId="39de57b9-85c0-4fd1-aaac-8ca2b6560ad0" providerId="ADAL" clId="{1364283B-51A1-41B2-A689-C84FAA0BD34C}" dt="2023-04-03T16:39:23.506" v="550" actId="207"/>
        <pc:sldMkLst>
          <pc:docMk/>
          <pc:sldMk cId="1847581084" sldId="375"/>
        </pc:sldMkLst>
        <pc:spChg chg="mod">
          <ac:chgData name="Alfred Asterjadhi" userId="39de57b9-85c0-4fd1-aaac-8ca2b6560ad0" providerId="ADAL" clId="{1364283B-51A1-41B2-A689-C84FAA0BD34C}" dt="2023-04-03T16:16:16.937" v="79" actId="313"/>
          <ac:spMkLst>
            <pc:docMk/>
            <pc:sldMk cId="1847581084" sldId="375"/>
            <ac:spMk id="6" creationId="{29CFE1A9-332B-2B06-C330-B9EB4742F3D1}"/>
          </ac:spMkLst>
        </pc:spChg>
        <pc:spChg chg="mod">
          <ac:chgData name="Alfred Asterjadhi" userId="39de57b9-85c0-4fd1-aaac-8ca2b6560ad0" providerId="ADAL" clId="{1364283B-51A1-41B2-A689-C84FAA0BD34C}" dt="2023-04-03T16:39:23.506" v="550" actId="207"/>
          <ac:spMkLst>
            <pc:docMk/>
            <pc:sldMk cId="1847581084" sldId="375"/>
            <ac:spMk id="10" creationId="{11C67F6B-1097-0DF1-0451-CBF17C2CE23A}"/>
          </ac:spMkLst>
        </pc:spChg>
      </pc:sldChg>
      <pc:sldChg chg="modSp mod">
        <pc:chgData name="Alfred Asterjadhi" userId="39de57b9-85c0-4fd1-aaac-8ca2b6560ad0" providerId="ADAL" clId="{1364283B-51A1-41B2-A689-C84FAA0BD34C}" dt="2023-04-03T16:36:36.040" v="490" actId="20577"/>
        <pc:sldMkLst>
          <pc:docMk/>
          <pc:sldMk cId="1020774165" sldId="387"/>
        </pc:sldMkLst>
        <pc:spChg chg="mod">
          <ac:chgData name="Alfred Asterjadhi" userId="39de57b9-85c0-4fd1-aaac-8ca2b6560ad0" providerId="ADAL" clId="{1364283B-51A1-41B2-A689-C84FAA0BD34C}" dt="2023-04-03T16:16:16.437" v="78" actId="313"/>
          <ac:spMkLst>
            <pc:docMk/>
            <pc:sldMk cId="1020774165" sldId="387"/>
            <ac:spMk id="6" creationId="{29CFE1A9-332B-2B06-C330-B9EB4742F3D1}"/>
          </ac:spMkLst>
        </pc:spChg>
        <pc:spChg chg="mod">
          <ac:chgData name="Alfred Asterjadhi" userId="39de57b9-85c0-4fd1-aaac-8ca2b6560ad0" providerId="ADAL" clId="{1364283B-51A1-41B2-A689-C84FAA0BD34C}" dt="2023-04-03T16:36:36.040" v="490" actId="20577"/>
          <ac:spMkLst>
            <pc:docMk/>
            <pc:sldMk cId="1020774165" sldId="387"/>
            <ac:spMk id="11" creationId="{E25872EE-E14B-2C9B-B930-D87E10CF78B0}"/>
          </ac:spMkLst>
        </pc:spChg>
      </pc:sldChg>
      <pc:sldChg chg="modSp mod">
        <pc:chgData name="Alfred Asterjadhi" userId="39de57b9-85c0-4fd1-aaac-8ca2b6560ad0" providerId="ADAL" clId="{1364283B-51A1-41B2-A689-C84FAA0BD34C}" dt="2023-04-03T16:27:35.774" v="275" actId="207"/>
        <pc:sldMkLst>
          <pc:docMk/>
          <pc:sldMk cId="2696761607" sldId="393"/>
        </pc:sldMkLst>
        <pc:spChg chg="mod">
          <ac:chgData name="Alfred Asterjadhi" userId="39de57b9-85c0-4fd1-aaac-8ca2b6560ad0" providerId="ADAL" clId="{1364283B-51A1-41B2-A689-C84FAA0BD34C}" dt="2023-04-03T16:16:04.862" v="55" actId="313"/>
          <ac:spMkLst>
            <pc:docMk/>
            <pc:sldMk cId="2696761607" sldId="393"/>
            <ac:spMk id="3" creationId="{D20906E0-F900-4991-83B1-675F5B67FA2D}"/>
          </ac:spMkLst>
        </pc:spChg>
        <pc:graphicFrameChg chg="modGraphic">
          <ac:chgData name="Alfred Asterjadhi" userId="39de57b9-85c0-4fd1-aaac-8ca2b6560ad0" providerId="ADAL" clId="{1364283B-51A1-41B2-A689-C84FAA0BD34C}" dt="2023-04-03T16:27:35.774" v="275"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1364283B-51A1-41B2-A689-C84FAA0BD34C}" dt="2023-04-03T16:28:11.877" v="286" actId="207"/>
        <pc:sldMkLst>
          <pc:docMk/>
          <pc:sldMk cId="1616804006" sldId="394"/>
        </pc:sldMkLst>
        <pc:spChg chg="mod">
          <ac:chgData name="Alfred Asterjadhi" userId="39de57b9-85c0-4fd1-aaac-8ca2b6560ad0" providerId="ADAL" clId="{1364283B-51A1-41B2-A689-C84FAA0BD34C}" dt="2023-04-03T16:16:06.494" v="58" actId="313"/>
          <ac:spMkLst>
            <pc:docMk/>
            <pc:sldMk cId="1616804006" sldId="394"/>
            <ac:spMk id="3" creationId="{D20906E0-F900-4991-83B1-675F5B67FA2D}"/>
          </ac:spMkLst>
        </pc:spChg>
        <pc:graphicFrameChg chg="modGraphic">
          <ac:chgData name="Alfred Asterjadhi" userId="39de57b9-85c0-4fd1-aaac-8ca2b6560ad0" providerId="ADAL" clId="{1364283B-51A1-41B2-A689-C84FAA0BD34C}" dt="2023-04-03T16:28:11.877" v="286" actId="207"/>
          <ac:graphicFrameMkLst>
            <pc:docMk/>
            <pc:sldMk cId="1616804006" sldId="394"/>
            <ac:graphicFrameMk id="6" creationId="{5094FBC8-BB74-47F3-965D-16BC678F4D1D}"/>
          </ac:graphicFrameMkLst>
        </pc:graphicFrameChg>
      </pc:sldChg>
      <pc:sldChg chg="modSp del mod">
        <pc:chgData name="Alfred Asterjadhi" userId="39de57b9-85c0-4fd1-aaac-8ca2b6560ad0" providerId="ADAL" clId="{1364283B-51A1-41B2-A689-C84FAA0BD34C}" dt="2023-04-03T16:31:53.848" v="337" actId="47"/>
        <pc:sldMkLst>
          <pc:docMk/>
          <pc:sldMk cId="2786150746" sldId="395"/>
        </pc:sldMkLst>
        <pc:spChg chg="mod">
          <ac:chgData name="Alfred Asterjadhi" userId="39de57b9-85c0-4fd1-aaac-8ca2b6560ad0" providerId="ADAL" clId="{1364283B-51A1-41B2-A689-C84FAA0BD34C}" dt="2023-04-03T16:29:07.988" v="300" actId="20577"/>
          <ac:spMkLst>
            <pc:docMk/>
            <pc:sldMk cId="2786150746" sldId="395"/>
            <ac:spMk id="3" creationId="{DFB0BA47-D7B6-4F95-932E-A7AA615BC440}"/>
          </ac:spMkLst>
        </pc:spChg>
        <pc:spChg chg="mod">
          <ac:chgData name="Alfred Asterjadhi" userId="39de57b9-85c0-4fd1-aaac-8ca2b6560ad0" providerId="ADAL" clId="{1364283B-51A1-41B2-A689-C84FAA0BD34C}" dt="2023-04-03T16:16:09.825" v="65" actId="313"/>
          <ac:spMkLst>
            <pc:docMk/>
            <pc:sldMk cId="2786150746" sldId="395"/>
            <ac:spMk id="6" creationId="{974B2026-97FB-40D2-8F22-7E6D319B4EA2}"/>
          </ac:spMkLst>
        </pc:spChg>
      </pc:sldChg>
      <pc:sldChg chg="modSp mod">
        <pc:chgData name="Alfred Asterjadhi" userId="39de57b9-85c0-4fd1-aaac-8ca2b6560ad0" providerId="ADAL" clId="{1364283B-51A1-41B2-A689-C84FAA0BD34C}" dt="2023-04-03T16:33:27.941" v="390" actId="20577"/>
        <pc:sldMkLst>
          <pc:docMk/>
          <pc:sldMk cId="917226829" sldId="396"/>
        </pc:sldMkLst>
        <pc:spChg chg="mod">
          <ac:chgData name="Alfred Asterjadhi" userId="39de57b9-85c0-4fd1-aaac-8ca2b6560ad0" providerId="ADAL" clId="{1364283B-51A1-41B2-A689-C84FAA0BD34C}" dt="2023-04-03T16:33:09.697" v="370" actId="13926"/>
          <ac:spMkLst>
            <pc:docMk/>
            <pc:sldMk cId="917226829" sldId="396"/>
            <ac:spMk id="2" creationId="{4B5F0D0E-8BB7-48AB-9160-728B8B3399A2}"/>
          </ac:spMkLst>
        </pc:spChg>
        <pc:spChg chg="mod">
          <ac:chgData name="Alfred Asterjadhi" userId="39de57b9-85c0-4fd1-aaac-8ca2b6560ad0" providerId="ADAL" clId="{1364283B-51A1-41B2-A689-C84FAA0BD34C}" dt="2023-04-03T16:33:27.941" v="390" actId="20577"/>
          <ac:spMkLst>
            <pc:docMk/>
            <pc:sldMk cId="917226829" sldId="396"/>
            <ac:spMk id="3" creationId="{DFB0BA47-D7B6-4F95-932E-A7AA615BC440}"/>
          </ac:spMkLst>
        </pc:spChg>
        <pc:spChg chg="mod">
          <ac:chgData name="Alfred Asterjadhi" userId="39de57b9-85c0-4fd1-aaac-8ca2b6560ad0" providerId="ADAL" clId="{1364283B-51A1-41B2-A689-C84FAA0BD34C}" dt="2023-04-03T16:16:10.706" v="67" actId="313"/>
          <ac:spMkLst>
            <pc:docMk/>
            <pc:sldMk cId="917226829" sldId="396"/>
            <ac:spMk id="6" creationId="{974B2026-97FB-40D2-8F22-7E6D319B4EA2}"/>
          </ac:spMkLst>
        </pc:spChg>
      </pc:sldChg>
      <pc:sldChg chg="modSp del mod">
        <pc:chgData name="Alfred Asterjadhi" userId="39de57b9-85c0-4fd1-aaac-8ca2b6560ad0" providerId="ADAL" clId="{1364283B-51A1-41B2-A689-C84FAA0BD34C}" dt="2023-04-03T16:34:17.419" v="400" actId="47"/>
        <pc:sldMkLst>
          <pc:docMk/>
          <pc:sldMk cId="3249982691" sldId="397"/>
        </pc:sldMkLst>
        <pc:spChg chg="mod">
          <ac:chgData name="Alfred Asterjadhi" userId="39de57b9-85c0-4fd1-aaac-8ca2b6560ad0" providerId="ADAL" clId="{1364283B-51A1-41B2-A689-C84FAA0BD34C}" dt="2023-04-03T16:16:11.104" v="68" actId="313"/>
          <ac:spMkLst>
            <pc:docMk/>
            <pc:sldMk cId="3249982691" sldId="397"/>
            <ac:spMk id="6" creationId="{974B2026-97FB-40D2-8F22-7E6D319B4EA2}"/>
          </ac:spMkLst>
        </pc:spChg>
      </pc:sldChg>
      <pc:sldChg chg="modSp del mod">
        <pc:chgData name="Alfred Asterjadhi" userId="39de57b9-85c0-4fd1-aaac-8ca2b6560ad0" providerId="ADAL" clId="{1364283B-51A1-41B2-A689-C84FAA0BD34C}" dt="2023-04-03T16:34:18.606" v="401" actId="47"/>
        <pc:sldMkLst>
          <pc:docMk/>
          <pc:sldMk cId="1729944846" sldId="398"/>
        </pc:sldMkLst>
        <pc:spChg chg="mod">
          <ac:chgData name="Alfred Asterjadhi" userId="39de57b9-85c0-4fd1-aaac-8ca2b6560ad0" providerId="ADAL" clId="{1364283B-51A1-41B2-A689-C84FAA0BD34C}" dt="2023-04-03T16:16:11.516" v="69" actId="313"/>
          <ac:spMkLst>
            <pc:docMk/>
            <pc:sldMk cId="1729944846" sldId="398"/>
            <ac:spMk id="6" creationId="{974B2026-97FB-40D2-8F22-7E6D319B4EA2}"/>
          </ac:spMkLst>
        </pc:spChg>
      </pc:sldChg>
      <pc:sldChg chg="modSp del mod">
        <pc:chgData name="Alfred Asterjadhi" userId="39de57b9-85c0-4fd1-aaac-8ca2b6560ad0" providerId="ADAL" clId="{1364283B-51A1-41B2-A689-C84FAA0BD34C}" dt="2023-04-03T16:34:22.268" v="403" actId="47"/>
        <pc:sldMkLst>
          <pc:docMk/>
          <pc:sldMk cId="3926945026" sldId="399"/>
        </pc:sldMkLst>
        <pc:spChg chg="mod">
          <ac:chgData name="Alfred Asterjadhi" userId="39de57b9-85c0-4fd1-aaac-8ca2b6560ad0" providerId="ADAL" clId="{1364283B-51A1-41B2-A689-C84FAA0BD34C}" dt="2023-04-03T16:16:12.546" v="71" actId="313"/>
          <ac:spMkLst>
            <pc:docMk/>
            <pc:sldMk cId="3926945026" sldId="399"/>
            <ac:spMk id="6" creationId="{974B2026-97FB-40D2-8F22-7E6D319B4EA2}"/>
          </ac:spMkLst>
        </pc:spChg>
      </pc:sldChg>
      <pc:sldChg chg="modSp mod">
        <pc:chgData name="Alfred Asterjadhi" userId="39de57b9-85c0-4fd1-aaac-8ca2b6560ad0" providerId="ADAL" clId="{1364283B-51A1-41B2-A689-C84FAA0BD34C}" dt="2023-04-03T16:34:53.895" v="425" actId="20577"/>
        <pc:sldMkLst>
          <pc:docMk/>
          <pc:sldMk cId="3614762288" sldId="400"/>
        </pc:sldMkLst>
        <pc:spChg chg="mod">
          <ac:chgData name="Alfred Asterjadhi" userId="39de57b9-85c0-4fd1-aaac-8ca2b6560ad0" providerId="ADAL" clId="{1364283B-51A1-41B2-A689-C84FAA0BD34C}" dt="2023-04-03T16:34:50.905" v="424" actId="20577"/>
          <ac:spMkLst>
            <pc:docMk/>
            <pc:sldMk cId="3614762288" sldId="400"/>
            <ac:spMk id="2" creationId="{4B5F0D0E-8BB7-48AB-9160-728B8B3399A2}"/>
          </ac:spMkLst>
        </pc:spChg>
        <pc:spChg chg="mod">
          <ac:chgData name="Alfred Asterjadhi" userId="39de57b9-85c0-4fd1-aaac-8ca2b6560ad0" providerId="ADAL" clId="{1364283B-51A1-41B2-A689-C84FAA0BD34C}" dt="2023-04-03T16:34:53.895" v="425" actId="20577"/>
          <ac:spMkLst>
            <pc:docMk/>
            <pc:sldMk cId="3614762288" sldId="400"/>
            <ac:spMk id="3" creationId="{DFB0BA47-D7B6-4F95-932E-A7AA615BC440}"/>
          </ac:spMkLst>
        </pc:spChg>
        <pc:spChg chg="mod">
          <ac:chgData name="Alfred Asterjadhi" userId="39de57b9-85c0-4fd1-aaac-8ca2b6560ad0" providerId="ADAL" clId="{1364283B-51A1-41B2-A689-C84FAA0BD34C}" dt="2023-04-03T16:16:14.678" v="74" actId="313"/>
          <ac:spMkLst>
            <pc:docMk/>
            <pc:sldMk cId="3614762288" sldId="400"/>
            <ac:spMk id="6" creationId="{974B2026-97FB-40D2-8F22-7E6D319B4EA2}"/>
          </ac:spMkLst>
        </pc:spChg>
      </pc:sldChg>
      <pc:sldChg chg="modSp mod">
        <pc:chgData name="Alfred Asterjadhi" userId="39de57b9-85c0-4fd1-aaac-8ca2b6560ad0" providerId="ADAL" clId="{1364283B-51A1-41B2-A689-C84FAA0BD34C}" dt="2023-04-03T16:27:59.707" v="283" actId="2164"/>
        <pc:sldMkLst>
          <pc:docMk/>
          <pc:sldMk cId="1345008357" sldId="401"/>
        </pc:sldMkLst>
        <pc:spChg chg="mod">
          <ac:chgData name="Alfred Asterjadhi" userId="39de57b9-85c0-4fd1-aaac-8ca2b6560ad0" providerId="ADAL" clId="{1364283B-51A1-41B2-A689-C84FAA0BD34C}" dt="2023-04-03T16:16:05.970" v="57" actId="313"/>
          <ac:spMkLst>
            <pc:docMk/>
            <pc:sldMk cId="1345008357" sldId="401"/>
            <ac:spMk id="3" creationId="{D20906E0-F900-4991-83B1-675F5B67FA2D}"/>
          </ac:spMkLst>
        </pc:spChg>
        <pc:graphicFrameChg chg="modGraphic">
          <ac:chgData name="Alfred Asterjadhi" userId="39de57b9-85c0-4fd1-aaac-8ca2b6560ad0" providerId="ADAL" clId="{1364283B-51A1-41B2-A689-C84FAA0BD34C}" dt="2023-04-03T16:27:59.707" v="283" actId="2164"/>
          <ac:graphicFrameMkLst>
            <pc:docMk/>
            <pc:sldMk cId="1345008357" sldId="401"/>
            <ac:graphicFrameMk id="6" creationId="{5094FBC8-BB74-47F3-965D-16BC678F4D1D}"/>
          </ac:graphicFrameMkLst>
        </pc:graphicFrameChg>
      </pc:sldChg>
      <pc:sldChg chg="modSp del mod">
        <pc:chgData name="Alfred Asterjadhi" userId="39de57b9-85c0-4fd1-aaac-8ca2b6560ad0" providerId="ADAL" clId="{1364283B-51A1-41B2-A689-C84FAA0BD34C}" dt="2023-04-03T16:28:45.666" v="295" actId="47"/>
        <pc:sldMkLst>
          <pc:docMk/>
          <pc:sldMk cId="607869001" sldId="402"/>
        </pc:sldMkLst>
        <pc:spChg chg="mod">
          <ac:chgData name="Alfred Asterjadhi" userId="39de57b9-85c0-4fd1-aaac-8ca2b6560ad0" providerId="ADAL" clId="{1364283B-51A1-41B2-A689-C84FAA0BD34C}" dt="2023-04-03T16:16:07.004" v="59" actId="313"/>
          <ac:spMkLst>
            <pc:docMk/>
            <pc:sldMk cId="607869001" sldId="402"/>
            <ac:spMk id="3" creationId="{D20906E0-F900-4991-83B1-675F5B67FA2D}"/>
          </ac:spMkLst>
        </pc:spChg>
      </pc:sldChg>
      <pc:sldChg chg="modSp del mod">
        <pc:chgData name="Alfred Asterjadhi" userId="39de57b9-85c0-4fd1-aaac-8ca2b6560ad0" providerId="ADAL" clId="{1364283B-51A1-41B2-A689-C84FAA0BD34C}" dt="2023-04-03T16:28:46.964" v="296" actId="47"/>
        <pc:sldMkLst>
          <pc:docMk/>
          <pc:sldMk cId="1256258102" sldId="403"/>
        </pc:sldMkLst>
        <pc:spChg chg="mod">
          <ac:chgData name="Alfred Asterjadhi" userId="39de57b9-85c0-4fd1-aaac-8ca2b6560ad0" providerId="ADAL" clId="{1364283B-51A1-41B2-A689-C84FAA0BD34C}" dt="2023-04-03T16:16:07.494" v="60" actId="313"/>
          <ac:spMkLst>
            <pc:docMk/>
            <pc:sldMk cId="1256258102" sldId="403"/>
            <ac:spMk id="3" creationId="{D20906E0-F900-4991-83B1-675F5B67FA2D}"/>
          </ac:spMkLst>
        </pc:spChg>
      </pc:sldChg>
      <pc:sldChg chg="modSp del mod">
        <pc:chgData name="Alfred Asterjadhi" userId="39de57b9-85c0-4fd1-aaac-8ca2b6560ad0" providerId="ADAL" clId="{1364283B-51A1-41B2-A689-C84FAA0BD34C}" dt="2023-04-03T16:28:48.053" v="297" actId="47"/>
        <pc:sldMkLst>
          <pc:docMk/>
          <pc:sldMk cId="1829076102" sldId="404"/>
        </pc:sldMkLst>
        <pc:spChg chg="mod">
          <ac:chgData name="Alfred Asterjadhi" userId="39de57b9-85c0-4fd1-aaac-8ca2b6560ad0" providerId="ADAL" clId="{1364283B-51A1-41B2-A689-C84FAA0BD34C}" dt="2023-04-03T16:16:07.932" v="61" actId="313"/>
          <ac:spMkLst>
            <pc:docMk/>
            <pc:sldMk cId="1829076102" sldId="404"/>
            <ac:spMk id="3" creationId="{D20906E0-F900-4991-83B1-675F5B67FA2D}"/>
          </ac:spMkLst>
        </pc:spChg>
      </pc:sldChg>
      <pc:sldChg chg="modSp del mod">
        <pc:chgData name="Alfred Asterjadhi" userId="39de57b9-85c0-4fd1-aaac-8ca2b6560ad0" providerId="ADAL" clId="{1364283B-51A1-41B2-A689-C84FAA0BD34C}" dt="2023-04-03T16:34:20.781" v="402" actId="47"/>
        <pc:sldMkLst>
          <pc:docMk/>
          <pc:sldMk cId="3451951815" sldId="406"/>
        </pc:sldMkLst>
        <pc:spChg chg="mod">
          <ac:chgData name="Alfred Asterjadhi" userId="39de57b9-85c0-4fd1-aaac-8ca2b6560ad0" providerId="ADAL" clId="{1364283B-51A1-41B2-A689-C84FAA0BD34C}" dt="2023-04-03T16:16:11.914" v="70" actId="313"/>
          <ac:spMkLst>
            <pc:docMk/>
            <pc:sldMk cId="3451951815" sldId="406"/>
            <ac:spMk id="6" creationId="{974B2026-97FB-40D2-8F22-7E6D319B4EA2}"/>
          </ac:spMkLst>
        </pc:spChg>
      </pc:sldChg>
      <pc:sldChg chg="modSp del mod">
        <pc:chgData name="Alfred Asterjadhi" userId="39de57b9-85c0-4fd1-aaac-8ca2b6560ad0" providerId="ADAL" clId="{1364283B-51A1-41B2-A689-C84FAA0BD34C}" dt="2023-04-03T16:34:23.731" v="404" actId="47"/>
        <pc:sldMkLst>
          <pc:docMk/>
          <pc:sldMk cId="3663532691" sldId="407"/>
        </pc:sldMkLst>
        <pc:spChg chg="mod">
          <ac:chgData name="Alfred Asterjadhi" userId="39de57b9-85c0-4fd1-aaac-8ca2b6560ad0" providerId="ADAL" clId="{1364283B-51A1-41B2-A689-C84FAA0BD34C}" dt="2023-04-03T16:16:13.497" v="72" actId="313"/>
          <ac:spMkLst>
            <pc:docMk/>
            <pc:sldMk cId="3663532691" sldId="407"/>
            <ac:spMk id="6" creationId="{974B2026-97FB-40D2-8F22-7E6D319B4EA2}"/>
          </ac:spMkLst>
        </pc:spChg>
      </pc:sldChg>
      <pc:sldChg chg="modSp del mod">
        <pc:chgData name="Alfred Asterjadhi" userId="39de57b9-85c0-4fd1-aaac-8ca2b6560ad0" providerId="ADAL" clId="{1364283B-51A1-41B2-A689-C84FAA0BD34C}" dt="2023-04-03T16:34:24.817" v="405" actId="47"/>
        <pc:sldMkLst>
          <pc:docMk/>
          <pc:sldMk cId="65460503" sldId="408"/>
        </pc:sldMkLst>
        <pc:spChg chg="mod">
          <ac:chgData name="Alfred Asterjadhi" userId="39de57b9-85c0-4fd1-aaac-8ca2b6560ad0" providerId="ADAL" clId="{1364283B-51A1-41B2-A689-C84FAA0BD34C}" dt="2023-04-03T16:16:14.304" v="73" actId="313"/>
          <ac:spMkLst>
            <pc:docMk/>
            <pc:sldMk cId="65460503" sldId="408"/>
            <ac:spMk id="6" creationId="{974B2026-97FB-40D2-8F22-7E6D319B4EA2}"/>
          </ac:spMkLst>
        </pc:spChg>
      </pc:sldChg>
      <pc:sldChg chg="modSp del mod">
        <pc:chgData name="Alfred Asterjadhi" userId="39de57b9-85c0-4fd1-aaac-8ca2b6560ad0" providerId="ADAL" clId="{1364283B-51A1-41B2-A689-C84FAA0BD34C}" dt="2023-04-03T16:32:01.674" v="339" actId="47"/>
        <pc:sldMkLst>
          <pc:docMk/>
          <pc:sldMk cId="1127907652" sldId="409"/>
        </pc:sldMkLst>
        <pc:spChg chg="mod">
          <ac:chgData name="Alfred Asterjadhi" userId="39de57b9-85c0-4fd1-aaac-8ca2b6560ad0" providerId="ADAL" clId="{1364283B-51A1-41B2-A689-C84FAA0BD34C}" dt="2023-04-03T16:31:58.153" v="338" actId="13926"/>
          <ac:spMkLst>
            <pc:docMk/>
            <pc:sldMk cId="1127907652" sldId="409"/>
            <ac:spMk id="2" creationId="{4B5F0D0E-8BB7-48AB-9160-728B8B3399A2}"/>
          </ac:spMkLst>
        </pc:spChg>
        <pc:spChg chg="mod">
          <ac:chgData name="Alfred Asterjadhi" userId="39de57b9-85c0-4fd1-aaac-8ca2b6560ad0" providerId="ADAL" clId="{1364283B-51A1-41B2-A689-C84FAA0BD34C}" dt="2023-04-03T16:16:10.222" v="66" actId="313"/>
          <ac:spMkLst>
            <pc:docMk/>
            <pc:sldMk cId="1127907652" sldId="409"/>
            <ac:spMk id="6" creationId="{974B2026-97FB-40D2-8F22-7E6D319B4EA2}"/>
          </ac:spMkLst>
        </pc:spChg>
      </pc:sldChg>
      <pc:sldChg chg="modSp mod">
        <pc:chgData name="Alfred Asterjadhi" userId="39de57b9-85c0-4fd1-aaac-8ca2b6560ad0" providerId="ADAL" clId="{1364283B-51A1-41B2-A689-C84FAA0BD34C}" dt="2023-04-03T16:16:17.462" v="80" actId="313"/>
        <pc:sldMkLst>
          <pc:docMk/>
          <pc:sldMk cId="3530745078" sldId="981"/>
        </pc:sldMkLst>
        <pc:spChg chg="mod">
          <ac:chgData name="Alfred Asterjadhi" userId="39de57b9-85c0-4fd1-aaac-8ca2b6560ad0" providerId="ADAL" clId="{1364283B-51A1-41B2-A689-C84FAA0BD34C}" dt="2023-04-03T16:16:17.462" v="80" actId="313"/>
          <ac:spMkLst>
            <pc:docMk/>
            <pc:sldMk cId="3530745078" sldId="981"/>
            <ac:spMk id="6" creationId="{5B730E83-9DC1-A5C8-2ED5-67E59F091639}"/>
          </ac:spMkLst>
        </pc:spChg>
      </pc:sldChg>
      <pc:sldChg chg="modSp add mod">
        <pc:chgData name="Alfred Asterjadhi" userId="39de57b9-85c0-4fd1-aaac-8ca2b6560ad0" providerId="ADAL" clId="{1364283B-51A1-41B2-A689-C84FAA0BD34C}" dt="2023-04-03T16:28:27.245" v="291" actId="20577"/>
        <pc:sldMkLst>
          <pc:docMk/>
          <pc:sldMk cId="900443605" sldId="982"/>
        </pc:sldMkLst>
        <pc:spChg chg="mod">
          <ac:chgData name="Alfred Asterjadhi" userId="39de57b9-85c0-4fd1-aaac-8ca2b6560ad0" providerId="ADAL" clId="{1364283B-51A1-41B2-A689-C84FAA0BD34C}" dt="2023-04-03T16:28:27.245" v="291" actId="20577"/>
          <ac:spMkLst>
            <pc:docMk/>
            <pc:sldMk cId="900443605" sldId="982"/>
            <ac:spMk id="2" creationId="{F2762690-C15C-4839-B40F-0AF3A4D89457}"/>
          </ac:spMkLst>
        </pc:spChg>
      </pc:sldChg>
      <pc:sldChg chg="modSp add mod">
        <pc:chgData name="Alfred Asterjadhi" userId="39de57b9-85c0-4fd1-aaac-8ca2b6560ad0" providerId="ADAL" clId="{1364283B-51A1-41B2-A689-C84FAA0BD34C}" dt="2023-04-03T16:28:29.960" v="292" actId="20577"/>
        <pc:sldMkLst>
          <pc:docMk/>
          <pc:sldMk cId="517202520" sldId="983"/>
        </pc:sldMkLst>
        <pc:spChg chg="mod">
          <ac:chgData name="Alfred Asterjadhi" userId="39de57b9-85c0-4fd1-aaac-8ca2b6560ad0" providerId="ADAL" clId="{1364283B-51A1-41B2-A689-C84FAA0BD34C}" dt="2023-04-03T16:28:29.960" v="292" actId="20577"/>
          <ac:spMkLst>
            <pc:docMk/>
            <pc:sldMk cId="517202520" sldId="983"/>
            <ac:spMk id="2" creationId="{F2762690-C15C-4839-B40F-0AF3A4D89457}"/>
          </ac:spMkLst>
        </pc:spChg>
      </pc:sldChg>
      <pc:sldChg chg="modSp add mod">
        <pc:chgData name="Alfred Asterjadhi" userId="39de57b9-85c0-4fd1-aaac-8ca2b6560ad0" providerId="ADAL" clId="{1364283B-51A1-41B2-A689-C84FAA0BD34C}" dt="2023-04-03T16:28:32.870" v="293" actId="20577"/>
        <pc:sldMkLst>
          <pc:docMk/>
          <pc:sldMk cId="1847678110" sldId="984"/>
        </pc:sldMkLst>
        <pc:spChg chg="mod">
          <ac:chgData name="Alfred Asterjadhi" userId="39de57b9-85c0-4fd1-aaac-8ca2b6560ad0" providerId="ADAL" clId="{1364283B-51A1-41B2-A689-C84FAA0BD34C}" dt="2023-04-03T16:28:32.870" v="293" actId="20577"/>
          <ac:spMkLst>
            <pc:docMk/>
            <pc:sldMk cId="1847678110" sldId="984"/>
            <ac:spMk id="2" creationId="{F2762690-C15C-4839-B40F-0AF3A4D89457}"/>
          </ac:spMkLst>
        </pc:spChg>
      </pc:sldChg>
      <pc:sldChg chg="modSp add mod">
        <pc:chgData name="Alfred Asterjadhi" userId="39de57b9-85c0-4fd1-aaac-8ca2b6560ad0" providerId="ADAL" clId="{1364283B-51A1-41B2-A689-C84FAA0BD34C}" dt="2023-04-03T16:28:36.224" v="294" actId="20577"/>
        <pc:sldMkLst>
          <pc:docMk/>
          <pc:sldMk cId="2988653792" sldId="985"/>
        </pc:sldMkLst>
        <pc:spChg chg="mod">
          <ac:chgData name="Alfred Asterjadhi" userId="39de57b9-85c0-4fd1-aaac-8ca2b6560ad0" providerId="ADAL" clId="{1364283B-51A1-41B2-A689-C84FAA0BD34C}" dt="2023-04-03T16:28:36.224" v="294" actId="20577"/>
          <ac:spMkLst>
            <pc:docMk/>
            <pc:sldMk cId="2988653792" sldId="985"/>
            <ac:spMk id="2" creationId="{F2762690-C15C-4839-B40F-0AF3A4D89457}"/>
          </ac:spMkLst>
        </pc:spChg>
      </pc:sldChg>
      <pc:sldChg chg="modSp add mod">
        <pc:chgData name="Alfred Asterjadhi" userId="39de57b9-85c0-4fd1-aaac-8ca2b6560ad0" providerId="ADAL" clId="{1364283B-51A1-41B2-A689-C84FAA0BD34C}" dt="2023-04-03T16:31:45.365" v="336"/>
        <pc:sldMkLst>
          <pc:docMk/>
          <pc:sldMk cId="505590070" sldId="986"/>
        </pc:sldMkLst>
        <pc:spChg chg="mod">
          <ac:chgData name="Alfred Asterjadhi" userId="39de57b9-85c0-4fd1-aaac-8ca2b6560ad0" providerId="ADAL" clId="{1364283B-51A1-41B2-A689-C84FAA0BD34C}" dt="2023-04-03T16:31:45.365" v="336"/>
          <ac:spMkLst>
            <pc:docMk/>
            <pc:sldMk cId="505590070" sldId="986"/>
            <ac:spMk id="2" creationId="{4B5F0D0E-8BB7-48AB-9160-728B8B3399A2}"/>
          </ac:spMkLst>
        </pc:spChg>
      </pc:sldChg>
      <pc:sldChg chg="modSp add mod">
        <pc:chgData name="Alfred Asterjadhi" userId="39de57b9-85c0-4fd1-aaac-8ca2b6560ad0" providerId="ADAL" clId="{1364283B-51A1-41B2-A689-C84FAA0BD34C}" dt="2023-04-03T16:32:19.982" v="356" actId="20577"/>
        <pc:sldMkLst>
          <pc:docMk/>
          <pc:sldMk cId="3253423641" sldId="987"/>
        </pc:sldMkLst>
        <pc:spChg chg="mod">
          <ac:chgData name="Alfred Asterjadhi" userId="39de57b9-85c0-4fd1-aaac-8ca2b6560ad0" providerId="ADAL" clId="{1364283B-51A1-41B2-A689-C84FAA0BD34C}" dt="2023-04-03T16:32:19.982" v="356" actId="20577"/>
          <ac:spMkLst>
            <pc:docMk/>
            <pc:sldMk cId="3253423641" sldId="987"/>
            <ac:spMk id="2" creationId="{4B5F0D0E-8BB7-48AB-9160-728B8B3399A2}"/>
          </ac:spMkLst>
        </pc:spChg>
      </pc:sldChg>
      <pc:sldChg chg="modSp add mod">
        <pc:chgData name="Alfred Asterjadhi" userId="39de57b9-85c0-4fd1-aaac-8ca2b6560ad0" providerId="ADAL" clId="{1364283B-51A1-41B2-A689-C84FAA0BD34C}" dt="2023-04-03T16:32:51.089" v="367" actId="20577"/>
        <pc:sldMkLst>
          <pc:docMk/>
          <pc:sldMk cId="98822771" sldId="988"/>
        </pc:sldMkLst>
        <pc:spChg chg="mod">
          <ac:chgData name="Alfred Asterjadhi" userId="39de57b9-85c0-4fd1-aaac-8ca2b6560ad0" providerId="ADAL" clId="{1364283B-51A1-41B2-A689-C84FAA0BD34C}" dt="2023-04-03T16:32:51.089" v="367" actId="20577"/>
          <ac:spMkLst>
            <pc:docMk/>
            <pc:sldMk cId="98822771" sldId="988"/>
            <ac:spMk id="2" creationId="{4B5F0D0E-8BB7-48AB-9160-728B8B3399A2}"/>
          </ac:spMkLst>
        </pc:spChg>
      </pc:sldChg>
      <pc:sldChg chg="modSp add mod">
        <pc:chgData name="Alfred Asterjadhi" userId="39de57b9-85c0-4fd1-aaac-8ca2b6560ad0" providerId="ADAL" clId="{1364283B-51A1-41B2-A689-C84FAA0BD34C}" dt="2023-04-03T16:33:01.272" v="369" actId="20577"/>
        <pc:sldMkLst>
          <pc:docMk/>
          <pc:sldMk cId="3577588007" sldId="989"/>
        </pc:sldMkLst>
        <pc:spChg chg="mod">
          <ac:chgData name="Alfred Asterjadhi" userId="39de57b9-85c0-4fd1-aaac-8ca2b6560ad0" providerId="ADAL" clId="{1364283B-51A1-41B2-A689-C84FAA0BD34C}" dt="2023-04-03T16:33:01.272" v="369" actId="20577"/>
          <ac:spMkLst>
            <pc:docMk/>
            <pc:sldMk cId="3577588007" sldId="989"/>
            <ac:spMk id="2" creationId="{4B5F0D0E-8BB7-48AB-9160-728B8B3399A2}"/>
          </ac:spMkLst>
        </pc:spChg>
      </pc:sldChg>
      <pc:sldChg chg="modSp add mod">
        <pc:chgData name="Alfred Asterjadhi" userId="39de57b9-85c0-4fd1-aaac-8ca2b6560ad0" providerId="ADAL" clId="{1364283B-51A1-41B2-A689-C84FAA0BD34C}" dt="2023-04-03T16:39:06.007" v="549" actId="20577"/>
        <pc:sldMkLst>
          <pc:docMk/>
          <pc:sldMk cId="1839324276" sldId="990"/>
        </pc:sldMkLst>
        <pc:spChg chg="mod">
          <ac:chgData name="Alfred Asterjadhi" userId="39de57b9-85c0-4fd1-aaac-8ca2b6560ad0" providerId="ADAL" clId="{1364283B-51A1-41B2-A689-C84FAA0BD34C}" dt="2023-04-03T16:33:56.708" v="394" actId="20577"/>
          <ac:spMkLst>
            <pc:docMk/>
            <pc:sldMk cId="1839324276" sldId="990"/>
            <ac:spMk id="2" creationId="{4B5F0D0E-8BB7-48AB-9160-728B8B3399A2}"/>
          </ac:spMkLst>
        </pc:spChg>
        <pc:spChg chg="mod">
          <ac:chgData name="Alfred Asterjadhi" userId="39de57b9-85c0-4fd1-aaac-8ca2b6560ad0" providerId="ADAL" clId="{1364283B-51A1-41B2-A689-C84FAA0BD34C}" dt="2023-04-03T16:39:06.007" v="549" actId="20577"/>
          <ac:spMkLst>
            <pc:docMk/>
            <pc:sldMk cId="1839324276" sldId="990"/>
            <ac:spMk id="3" creationId="{DFB0BA47-D7B6-4F95-932E-A7AA615BC440}"/>
          </ac:spMkLst>
        </pc:spChg>
      </pc:sldChg>
      <pc:sldChg chg="modSp add mod">
        <pc:chgData name="Alfred Asterjadhi" userId="39de57b9-85c0-4fd1-aaac-8ca2b6560ad0" providerId="ADAL" clId="{1364283B-51A1-41B2-A689-C84FAA0BD34C}" dt="2023-04-03T16:34:00.086" v="395" actId="20577"/>
        <pc:sldMkLst>
          <pc:docMk/>
          <pc:sldMk cId="1898342874" sldId="991"/>
        </pc:sldMkLst>
        <pc:spChg chg="mod">
          <ac:chgData name="Alfred Asterjadhi" userId="39de57b9-85c0-4fd1-aaac-8ca2b6560ad0" providerId="ADAL" clId="{1364283B-51A1-41B2-A689-C84FAA0BD34C}" dt="2023-04-03T16:34:00.086" v="395" actId="20577"/>
          <ac:spMkLst>
            <pc:docMk/>
            <pc:sldMk cId="1898342874" sldId="991"/>
            <ac:spMk id="2" creationId="{4B5F0D0E-8BB7-48AB-9160-728B8B3399A2}"/>
          </ac:spMkLst>
        </pc:spChg>
      </pc:sldChg>
      <pc:sldChg chg="modSp add mod">
        <pc:chgData name="Alfred Asterjadhi" userId="39de57b9-85c0-4fd1-aaac-8ca2b6560ad0" providerId="ADAL" clId="{1364283B-51A1-41B2-A689-C84FAA0BD34C}" dt="2023-04-03T16:34:11.624" v="399" actId="20577"/>
        <pc:sldMkLst>
          <pc:docMk/>
          <pc:sldMk cId="705428555" sldId="992"/>
        </pc:sldMkLst>
        <pc:spChg chg="mod">
          <ac:chgData name="Alfred Asterjadhi" userId="39de57b9-85c0-4fd1-aaac-8ca2b6560ad0" providerId="ADAL" clId="{1364283B-51A1-41B2-A689-C84FAA0BD34C}" dt="2023-04-03T16:34:11.624" v="399" actId="20577"/>
          <ac:spMkLst>
            <pc:docMk/>
            <pc:sldMk cId="705428555" sldId="992"/>
            <ac:spMk id="2" creationId="{4B5F0D0E-8BB7-48AB-9160-728B8B3399A2}"/>
          </ac:spMkLst>
        </pc:spChg>
      </pc:sldChg>
      <pc:sldChg chg="modSp add del mod">
        <pc:chgData name="Alfred Asterjadhi" userId="39de57b9-85c0-4fd1-aaac-8ca2b6560ad0" providerId="ADAL" clId="{1364283B-51A1-41B2-A689-C84FAA0BD34C}" dt="2023-04-03T16:38:40.026" v="518" actId="47"/>
        <pc:sldMkLst>
          <pc:docMk/>
          <pc:sldMk cId="3057735301" sldId="993"/>
        </pc:sldMkLst>
        <pc:spChg chg="mod">
          <ac:chgData name="Alfred Asterjadhi" userId="39de57b9-85c0-4fd1-aaac-8ca2b6560ad0" providerId="ADAL" clId="{1364283B-51A1-41B2-A689-C84FAA0BD34C}" dt="2023-04-03T16:35:04.363" v="427" actId="20577"/>
          <ac:spMkLst>
            <pc:docMk/>
            <pc:sldMk cId="3057735301" sldId="993"/>
            <ac:spMk id="2" creationId="{4B5F0D0E-8BB7-48AB-9160-728B8B3399A2}"/>
          </ac:spMkLst>
        </pc:spChg>
      </pc:sldChg>
      <pc:sldChg chg="modSp add mod">
        <pc:chgData name="Alfred Asterjadhi" userId="39de57b9-85c0-4fd1-aaac-8ca2b6560ad0" providerId="ADAL" clId="{1364283B-51A1-41B2-A689-C84FAA0BD34C}" dt="2023-04-03T16:35:38.195" v="459" actId="20577"/>
        <pc:sldMkLst>
          <pc:docMk/>
          <pc:sldMk cId="2409887836" sldId="994"/>
        </pc:sldMkLst>
        <pc:spChg chg="mod">
          <ac:chgData name="Alfred Asterjadhi" userId="39de57b9-85c0-4fd1-aaac-8ca2b6560ad0" providerId="ADAL" clId="{1364283B-51A1-41B2-A689-C84FAA0BD34C}" dt="2023-04-03T16:35:38.195" v="459" actId="20577"/>
          <ac:spMkLst>
            <pc:docMk/>
            <pc:sldMk cId="2409887836" sldId="994"/>
            <ac:spMk id="2" creationId="{4B5F0D0E-8BB7-48AB-9160-728B8B3399A2}"/>
          </ac:spMkLst>
        </pc:spChg>
      </pc:sldChg>
      <pc:sldChg chg="modSp add mod">
        <pc:chgData name="Alfred Asterjadhi" userId="39de57b9-85c0-4fd1-aaac-8ca2b6560ad0" providerId="ADAL" clId="{1364283B-51A1-41B2-A689-C84FAA0BD34C}" dt="2023-04-03T16:38:56.139" v="542" actId="20577"/>
        <pc:sldMkLst>
          <pc:docMk/>
          <pc:sldMk cId="3360543781" sldId="995"/>
        </pc:sldMkLst>
        <pc:spChg chg="mod">
          <ac:chgData name="Alfred Asterjadhi" userId="39de57b9-85c0-4fd1-aaac-8ca2b6560ad0" providerId="ADAL" clId="{1364283B-51A1-41B2-A689-C84FAA0BD34C}" dt="2023-04-03T16:38:52.372" v="535" actId="20577"/>
          <ac:spMkLst>
            <pc:docMk/>
            <pc:sldMk cId="3360543781" sldId="995"/>
            <ac:spMk id="2" creationId="{4B5F0D0E-8BB7-48AB-9160-728B8B3399A2}"/>
          </ac:spMkLst>
        </pc:spChg>
        <pc:spChg chg="mod">
          <ac:chgData name="Alfred Asterjadhi" userId="39de57b9-85c0-4fd1-aaac-8ca2b6560ad0" providerId="ADAL" clId="{1364283B-51A1-41B2-A689-C84FAA0BD34C}" dt="2023-04-03T16:38:56.139" v="542" actId="20577"/>
          <ac:spMkLst>
            <pc:docMk/>
            <pc:sldMk cId="3360543781" sldId="995"/>
            <ac:spMk id="3" creationId="{DFB0BA47-D7B6-4F95-932E-A7AA615BC440}"/>
          </ac:spMkLst>
        </pc:spChg>
      </pc:sldChg>
      <pc:sldMasterChg chg="modSp mod">
        <pc:chgData name="Alfred Asterjadhi" userId="39de57b9-85c0-4fd1-aaac-8ca2b6560ad0" providerId="ADAL" clId="{1364283B-51A1-41B2-A689-C84FAA0BD34C}" dt="2023-04-03T16:12:51.560" v="13" actId="20577"/>
        <pc:sldMasterMkLst>
          <pc:docMk/>
          <pc:sldMasterMk cId="0" sldId="2147483648"/>
        </pc:sldMasterMkLst>
        <pc:spChg chg="mod">
          <ac:chgData name="Alfred Asterjadhi" userId="39de57b9-85c0-4fd1-aaac-8ca2b6560ad0" providerId="ADAL" clId="{1364283B-51A1-41B2-A689-C84FAA0BD34C}" dt="2023-04-03T16:12:37.112" v="9" actId="6549"/>
          <ac:spMkLst>
            <pc:docMk/>
            <pc:sldMasterMk cId="0" sldId="2147483648"/>
            <ac:spMk id="10" creationId="{00000000-0000-0000-0000-000000000000}"/>
          </ac:spMkLst>
        </pc:spChg>
        <pc:spChg chg="mod">
          <ac:chgData name="Alfred Asterjadhi" userId="39de57b9-85c0-4fd1-aaac-8ca2b6560ad0" providerId="ADAL" clId="{1364283B-51A1-41B2-A689-C84FAA0BD34C}" dt="2023-04-03T16:12:51.560" v="1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56"/>
        </pc:sldMasterMkLst>
        <pc:spChg chg="mod">
          <ac:chgData name="Alfred Asterjadhi" userId="39de57b9-85c0-4fd1-aaac-8ca2b6560ad0" providerId="ADAL" clId="{F11602D0-6CEF-4FD2-BA2B-4D6A45C70ADB}" dt="2021-03-12T15:54:54.467" v="1" actId="6549"/>
          <ac:spMkLst>
            <pc:docMk/>
            <pc:sldMasterMk cId="0" sldId="2147483656"/>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56"/>
        </pc:sldMasterMkLst>
        <pc:spChg chg="mod">
          <ac:chgData name="Alfred Asterjadhi" userId="39de57b9-85c0-4fd1-aaac-8ca2b6560ad0" providerId="ADAL" clId="{69F70A5C-F45C-4CE0-8E99-593A3325F255}" dt="2021-02-09T15:55:41.068" v="16" actId="20577"/>
          <ac:spMkLst>
            <pc:docMk/>
            <pc:sldMasterMk cId="0" sldId="2147483656"/>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56"/>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802.11-23/0919r3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021-01-00be-lb271-cr-for-subclause-35-19-eht-link-adaptation.docx" TargetMode="External"/><Relationship Id="rId2" Type="http://schemas.openxmlformats.org/officeDocument/2006/relationships/hyperlink" Target="https://mentor.ieee.org/802.11/dcn/23/11-23-1034-00-00be-lb-271-cr-for-35-7-3-part-iii.docx" TargetMode="External"/><Relationship Id="rId1" Type="http://schemas.openxmlformats.org/officeDocument/2006/relationships/slideLayout" Target="../slideLayouts/slideLayout5.xml"/><Relationship Id="rId5" Type="http://schemas.openxmlformats.org/officeDocument/2006/relationships/hyperlink" Target="https://mentor.ieee.org/802.11/dcn/23/11-23-1130-00-00be-cr-for-cid-16455.docx" TargetMode="External"/><Relationship Id="rId4" Type="http://schemas.openxmlformats.org/officeDocument/2006/relationships/hyperlink" Target="https://mentor.ieee.org/802.11/dcn/23/11-23-1022-01-00be-lb271-cr-for-subclause-9-2-4-eht-link-adaptation.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029-01-00be-lb271-cr-for-36-3-10.doc"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742-00-00be-cr-d3-0-txvector-rxvector-parameters-part2.docx" TargetMode="External"/><Relationship Id="rId5" Type="http://schemas.openxmlformats.org/officeDocument/2006/relationships/hyperlink" Target="https://mentor.ieee.org/802.11/dcn/23/11-23-0741-01-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049-00-00be-lb271-cr-for-cid-16206.docx" TargetMode="External"/><Relationship Id="rId3" Type="http://schemas.openxmlformats.org/officeDocument/2006/relationships/hyperlink" Target="https://mentor.ieee.org/802.11/dcn/23/11-23-0763-00-00be-lb271-cr-of-nstr-status-update.docx" TargetMode="External"/><Relationship Id="rId7" Type="http://schemas.openxmlformats.org/officeDocument/2006/relationships/hyperlink" Target="https://mentor.ieee.org/802.11/dcn/23/11-23-1056-00-00be-cr-for-cid-15679.docx" TargetMode="External"/><Relationship Id="rId2" Type="http://schemas.openxmlformats.org/officeDocument/2006/relationships/hyperlink" Target="https://mentor.ieee.org/802.11/dcn/23/11-23-0403-01-00be-lb271-cr-for-cids-in-35-3-4-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060-00-00be-lb271-cr-for-cid-16118.docx" TargetMode="External"/><Relationship Id="rId11" Type="http://schemas.openxmlformats.org/officeDocument/2006/relationships/hyperlink" Target="https://mentor.ieee.org/802.11/dcn/23/11-23-0842-00-00be-lb271-cr-for-subclause-35-3-24-aligned-twt.docx" TargetMode="External"/><Relationship Id="rId5" Type="http://schemas.openxmlformats.org/officeDocument/2006/relationships/hyperlink" Target="https://mentor.ieee.org/802.11/dcn/23/11-23-1122-00-00be-remaining-11be-cids-misc.docx" TargetMode="External"/><Relationship Id="rId10"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0458-09-00be-lb271-crs-for-35-8-4-r-twt-announcement.docx" TargetMode="External"/><Relationship Id="rId9" Type="http://schemas.openxmlformats.org/officeDocument/2006/relationships/hyperlink" Target="https://mentor.ieee.org/802.11/dcn/23/11-23-1121-00-00be-lb271-cr-for-subclause-3-2.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710-00-00be-proposed-resolutions-to-11be-lb271-a-few-cids-on-emlsr.docx" TargetMode="External"/><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0915-00-00be-resolution-of-epcs-related-cids-for-bss-transi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825-00-00be-lb-271-cr-for-35-3-7-1-3.docx" TargetMode="External"/><Relationship Id="rId5" Type="http://schemas.openxmlformats.org/officeDocument/2006/relationships/hyperlink" Target="https://mentor.ieee.org/802.11/dcn/23/11-23-1141-00-00be-lb271-cr-for-cid-16419.docx" TargetMode="External"/><Relationship Id="rId4" Type="http://schemas.openxmlformats.org/officeDocument/2006/relationships/hyperlink" Target="https://mentor.ieee.org/802.11/dcn/23/11-23-0801-00-00be-lb271-9-4-2-316-qos-char-element-part-2.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3/11-23-0770-00-00be-lb271-resolution-for-comments-assigned-to-abhi-part-7.docx" TargetMode="External"/><Relationship Id="rId7" Type="http://schemas.openxmlformats.org/officeDocument/2006/relationships/hyperlink" Target="https://mentor.ieee.org/802.11/dcn/23/11-23-0800-00-00be-lb271-9-4-2-316-qos-char-element-part-3.docx" TargetMode="External"/><Relationship Id="rId2" Type="http://schemas.openxmlformats.org/officeDocument/2006/relationships/hyperlink" Target="https://mentor.ieee.org/802.11/dcn/23/11-23-1161-00-00be-lb271-cids-on-bandwidth-indication-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965-00-00be-lb271-cr-for-clause-35-16-2.docx" TargetMode="External"/><Relationship Id="rId5" Type="http://schemas.openxmlformats.org/officeDocument/2006/relationships/hyperlink" Target="https://mentor.ieee.org/802.11/dcn/23/11-23-1151-01-00be-cr-for-35-3-16-6.docx" TargetMode="External"/><Relationship Id="rId4" Type="http://schemas.openxmlformats.org/officeDocument/2006/relationships/hyperlink" Target="https://mentor.ieee.org/802.11/dcn/23/11-23-1202-00-00be-cr-for-misc-cids.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3/11-23-0813-02-00be-lb271-cr-for-35-3-7-1-7-part-iii.docx" TargetMode="External"/><Relationship Id="rId3" Type="http://schemas.openxmlformats.org/officeDocument/2006/relationships/hyperlink" Target="https://mentor.ieee.org/802.11/dcn/23/11-23-0353-01-00be-lb271-cr-for-p2p-and-rtwt.docx" TargetMode="External"/><Relationship Id="rId7" Type="http://schemas.openxmlformats.org/officeDocument/2006/relationships/hyperlink" Target="https://mentor.ieee.org/802.11/dcn/23/11-23-0754-02-00be-lb271-cr-for-r-twt-part-2.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0541-08-00be-cr-for-35-3-14.docx" TargetMode="External"/><Relationship Id="rId10" Type="http://schemas.openxmlformats.org/officeDocument/2006/relationships/hyperlink" Target="https://mentor.ieee.org/802.11/dcn/23/11-23-0604-03-00be-cr-for-tx-related-cids.docx" TargetMode="External"/><Relationship Id="rId4" Type="http://schemas.openxmlformats.org/officeDocument/2006/relationships/hyperlink" Target="https://mentor.ieee.org/802.11/dcn/23/11-23-0730-02-00be-lb271-cr-for-35-3-19-2.docx" TargetMode="External"/><Relationship Id="rId9" Type="http://schemas.openxmlformats.org/officeDocument/2006/relationships/hyperlink" Target="https://mentor.ieee.org/802.11/dcn/23/11-23-0609-02-00be-cr-for-scs-related-cids.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458-10-00be-lb271-crs-for-35-8-4-r-twt-announcement.docx" TargetMode="External"/><Relationship Id="rId3" Type="http://schemas.openxmlformats.org/officeDocument/2006/relationships/hyperlink" Target="https://mentor.ieee.org/802.11/dcn/23/11-23-0696-02-00be-lb271-cr-for-tdls.docx" TargetMode="External"/><Relationship Id="rId7" Type="http://schemas.openxmlformats.org/officeDocument/2006/relationships/hyperlink" Target="https://mentor.ieee.org/802.11/dcn/23/11-23-0732-02-00be-lb271-cr-for-35-2-1-1.docx" TargetMode="External"/><Relationship Id="rId12" Type="http://schemas.openxmlformats.org/officeDocument/2006/relationships/hyperlink" Target="https://mentor.ieee.org/802.11/dcn/23/11-23-1096-00-00be-crs-for-cids-in-quarantine-part-4.docx" TargetMode="External"/><Relationship Id="rId2" Type="http://schemas.openxmlformats.org/officeDocument/2006/relationships/hyperlink" Target="https://mentor.ieee.org/802.11/dcn/23/11-23-0608-00-00be-cr-for-txs-related-cids-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958-01-00be-comment-resolution-for-cid-18247.docx" TargetMode="External"/><Relationship Id="rId11" Type="http://schemas.openxmlformats.org/officeDocument/2006/relationships/hyperlink" Target="https://mentor.ieee.org/802.11/dcn/23/11-23-1095-00-00be-crs-for-cids-in-quarantine-part-3.docx" TargetMode="External"/><Relationship Id="rId5" Type="http://schemas.openxmlformats.org/officeDocument/2006/relationships/hyperlink" Target="https://mentor.ieee.org/802.11/dcn/23/11-23-0693-01-00be-lb271-cr-on-btm.docx" TargetMode="External"/><Relationship Id="rId10" Type="http://schemas.openxmlformats.org/officeDocument/2006/relationships/hyperlink" Target="https://mentor.ieee.org/802.11/dcn/23/11-23-1094-00-00be-crs-for-cids-in-quarantine-part-2.docx" TargetMode="External"/><Relationship Id="rId4" Type="http://schemas.openxmlformats.org/officeDocument/2006/relationships/hyperlink" Target="https://mentor.ieee.org/802.11/dcn/23/11-23-0692-01-00be-lb271-cr-on-eht-operation-element.docx" TargetMode="External"/><Relationship Id="rId9" Type="http://schemas.openxmlformats.org/officeDocument/2006/relationships/hyperlink" Target="https://mentor.ieee.org/802.11/dcn/23/11-23-1093-00-00be-crs-for-cids-in-quarantine-part-1.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1151-01-00be-cr-for-35-3-16-6.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202-00-00be-cr-for-misc-cids.docx" TargetMode="External"/><Relationship Id="rId5" Type="http://schemas.openxmlformats.org/officeDocument/2006/relationships/hyperlink" Target="https://mentor.ieee.org/802.11/dcn/23/11-23-0825-00-00be-lb-271-cr-for-35-3-7-1-3.docx" TargetMode="External"/><Relationship Id="rId4" Type="http://schemas.openxmlformats.org/officeDocument/2006/relationships/hyperlink" Target="https://mentor.ieee.org/802.11/dcn/23/11-23-0801-00-00be-lb271-9-4-2-316-qos-char-element-part-2.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1022-01-00be-lb271-cr-for-subclause-9-2-4-eht-link-adaptation.docx" TargetMode="External"/><Relationship Id="rId2" Type="http://schemas.openxmlformats.org/officeDocument/2006/relationships/hyperlink" Target="https://mentor.ieee.org/802.11/dcn/23/11-23-1021-01-00be-lb271-cr-for-subclause-35-19-eht-link-adapta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161-00-00be-lb271-cids-on-bandwidth-indication-part2.docx" TargetMode="External"/><Relationship Id="rId4" Type="http://schemas.openxmlformats.org/officeDocument/2006/relationships/hyperlink" Target="https://mentor.ieee.org/802.11/dcn/23/11-23-1151-02-00be-cr-for-35-3-16-6.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921-06-00be-july-mac-adhoc-agenda.docx" TargetMode="External"/><Relationship Id="rId2" Type="http://schemas.openxmlformats.org/officeDocument/2006/relationships/hyperlink" Target="https://mentor.ieee.org/802.11/dcn/23/11-23-0918-14-00be-may-jul-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hyperlink" Target="https://mentor.ieee.org/802.11/dcn/23/11-23-0919-01-00be-tgbe-july-2023-meeting-agenda.ppt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825-00-00be-lb-271-cr-for-35-3-7-1-3.docx" TargetMode="External"/><Relationship Id="rId7" Type="http://schemas.openxmlformats.org/officeDocument/2006/relationships/hyperlink" Target="https://mentor.ieee.org/802.11/dcn/23/11-23-0800-00-00be-lb271-9-4-2-316-qos-char-element-part-3.docx" TargetMode="External"/><Relationship Id="rId2" Type="http://schemas.openxmlformats.org/officeDocument/2006/relationships/hyperlink" Target="https://mentor.ieee.org/802.11/dcn/23/11-23-1122-00-00be-remaining-11be-cids-misc.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965-00-00be-lb271-cr-for-clause-35-16-2.docx" TargetMode="External"/><Relationship Id="rId5"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1202-00-00be-cr-for-misc-cids.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1029-01-00be-lb271-cr-for-36-3-10.doc"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0-00be-cr-d3-0-txvector-rxvector-parameters-part2.docx" TargetMode="External"/><Relationship Id="rId5" Type="http://schemas.openxmlformats.org/officeDocument/2006/relationships/hyperlink" Target="https://mentor.ieee.org/802.11/dcn/23/11-23-0741-01-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0353-01-00be-lb271-cr-for-p2p-and-rtwt.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1-08-00be-cr-for-35-3-14.docx" TargetMode="External"/><Relationship Id="rId4" Type="http://schemas.openxmlformats.org/officeDocument/2006/relationships/hyperlink" Target="https://mentor.ieee.org/802.11/dcn/23/11-23-0730-02-00be-lb271-cr-for-35-3-19-2.docx"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54-02-00be-lb271-cr-for-r-twt-part-2.docx" TargetMode="External"/><Relationship Id="rId2" Type="http://schemas.openxmlformats.org/officeDocument/2006/relationships/hyperlink" Target="https://mentor.ieee.org/802.11/dcn/23/11-23-0540-05-00be-cr-for-qmf.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4-03-00be-cr-for-tx-related-cids.docx" TargetMode="External"/><Relationship Id="rId5" Type="http://schemas.openxmlformats.org/officeDocument/2006/relationships/hyperlink" Target="https://mentor.ieee.org/802.11/dcn/23/11-23-0609-02-00be-cr-for-scs-related-cids.docx" TargetMode="External"/><Relationship Id="rId4" Type="http://schemas.openxmlformats.org/officeDocument/2006/relationships/hyperlink" Target="https://mentor.ieee.org/802.11/dcn/23/11-23-0813-02-00be-lb271-cr-for-35-3-7-1-7-part-iii.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2023 meeting, MAC ad-hoc, and conf calls</a:t>
            </a:r>
          </a:p>
          <a:p>
            <a:pPr>
              <a:buFont typeface="Arial" panose="020B0604020202020204" pitchFamily="34" charset="0"/>
              <a:buChar char="•"/>
            </a:pPr>
            <a:r>
              <a:rPr lang="en-US" sz="1800" dirty="0"/>
              <a:t>Approve minutes from May. 2023 meeting, MAC ad-hoc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233648759"/>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Berlin Germany</a:t>
            </a:r>
          </a:p>
          <a:p>
            <a:pPr algn="ctr">
              <a:lnSpc>
                <a:spcPct val="90000"/>
              </a:lnSpc>
              <a:buFontTx/>
              <a:buNone/>
            </a:pPr>
            <a:r>
              <a:rPr lang="en-US" sz="4000" dirty="0">
                <a:latin typeface="Arial" panose="020B0604020202020204" pitchFamily="34" charset="0"/>
              </a:rPr>
              <a:t>May 09-14,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83801128"/>
              </p:ext>
            </p:extLst>
          </p:nvPr>
        </p:nvGraphicFramePr>
        <p:xfrm>
          <a:off x="851217" y="1582301"/>
          <a:ext cx="7736268" cy="386410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1034r0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35.7.3 Part III</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Zinan Lin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Thursday AM</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1021r2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35.19 EHT Link adaptation</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6C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1022r2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9.2.4 EHT Link adaptation</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R4M-20C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20C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1116r0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MISC Joint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Jason Y. Guo</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1130r0</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rPr>
                        <a:t>CR for CID 16455</a:t>
                      </a:r>
                    </a:p>
                  </a:txBody>
                  <a:tcPr anchor="ctr"/>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Ross J. Yu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7" name="Table 6">
            <a:extLst>
              <a:ext uri="{FF2B5EF4-FFF2-40B4-BE49-F238E27FC236}">
                <a16:creationId xmlns:a16="http://schemas.microsoft.com/office/drawing/2014/main" id="{38D19162-67A8-DBF7-91A0-1B285390B2E4}"/>
              </a:ext>
            </a:extLst>
          </p:cNvPr>
          <p:cNvGraphicFramePr>
            <a:graphicFrameLocks noGrp="1"/>
          </p:cNvGraphicFramePr>
          <p:nvPr>
            <p:extLst>
              <p:ext uri="{D42A27DB-BD31-4B8C-83A1-F6EECF244321}">
                <p14:modId xmlns:p14="http://schemas.microsoft.com/office/powerpoint/2010/main" val="1251067176"/>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688703478"/>
              </p:ext>
            </p:extLst>
          </p:nvPr>
        </p:nvGraphicFramePr>
        <p:xfrm>
          <a:off x="851217" y="1582301"/>
          <a:ext cx="7736268" cy="392537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1028r2</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effectLst/>
                        </a:rPr>
                        <a:t>Comment Resolution for CIDs in 36-3-2-2 Part 3</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Jianhan Liu</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1029r1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LB271 CR for 36.3.10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Ying Li</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4"/>
                        </a:rPr>
                        <a:t>1031r0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15220</a:t>
                      </a: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741r1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txvector-rxvector-parameters-part1</a:t>
                      </a:r>
                    </a:p>
                  </a:txBody>
                  <a:tcPr anchor="b"/>
                </a:tc>
                <a:tc>
                  <a:txBody>
                    <a:bodyPr/>
                    <a:lstStyle/>
                    <a:p>
                      <a:pPr algn="l"/>
                      <a:br>
                        <a:rPr lang="en-US" sz="1000" b="0" dirty="0">
                          <a:effectLst/>
                          <a:latin typeface="+mn-lt"/>
                        </a:rPr>
                      </a:br>
                      <a:r>
                        <a:rPr lang="en-US" sz="1000" b="0" dirty="0">
                          <a:effectLst/>
                          <a:latin typeface="+mn-lt"/>
                        </a:rPr>
                        <a:t>Bo Sun</a:t>
                      </a:r>
                    </a:p>
                  </a:txBody>
                  <a:tcPr anchor="ct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742r0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txvector-rxvector-parameters-part2</a:t>
                      </a:r>
                    </a:p>
                  </a:txBody>
                  <a:tcPr anchor="b"/>
                </a:tc>
                <a:tc>
                  <a:txBody>
                    <a:bodyPr/>
                    <a:lstStyle/>
                    <a:p>
                      <a:pPr algn="l"/>
                      <a:br>
                        <a:rPr lang="en-US" sz="1000" b="0" dirty="0">
                          <a:effectLst/>
                          <a:latin typeface="+mn-lt"/>
                        </a:rPr>
                      </a:br>
                      <a:r>
                        <a:rPr lang="en-US" sz="1000" b="0" dirty="0">
                          <a:effectLst/>
                          <a:latin typeface="+mn-lt"/>
                        </a:rPr>
                        <a:t>Bo Sun</a:t>
                      </a:r>
                    </a:p>
                  </a:txBody>
                  <a:tcPr anchor="ct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839132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1531450324"/>
              </p:ext>
            </p:extLst>
          </p:nvPr>
        </p:nvGraphicFramePr>
        <p:xfrm>
          <a:off x="851217" y="1582301"/>
          <a:ext cx="7736268" cy="440520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403r1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LB271 CR for CIDs in 35.3.4.1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Laurent Cariou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SP-3C-TBD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3"/>
                        </a:rPr>
                        <a:t>763r0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cr-of-nstr-status-update</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000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458r9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35.8.4 R-TWT announcement</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Chunyu 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SP-TBD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17C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chemeClr val="tx1"/>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1122r0</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CR for assigned CIDs</a:t>
                      </a: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George Cherian</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Presented 07/06</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Times New Roman" panose="02020603050405020304" pitchFamily="18" charset="0"/>
                          <a:ea typeface="Times New Roman" panose="02020603050405020304" pitchFamily="18" charset="0"/>
                        </a:rPr>
                        <a:t>26C</a:t>
                      </a: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6"/>
                        </a:rPr>
                        <a:t>1060r0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16118</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Sanghyun Kim</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06/27</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1056r0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15679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Po-Kai Huang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8"/>
                        </a:rPr>
                        <a:t>1049r0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cr-for-CID 16206</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rPr>
                        <a:t>1047r0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cr-for-10.3.2.9 and 10.3.2.11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rPr>
                        <a:t>1121r0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subclause 3.2</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7C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1124r0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CIDs on TDLS</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Rubayet Shafin</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0"/>
                        </a:rPr>
                        <a:t>1054r0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CIDs for MobileAPMLO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Kaiying Lu</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6C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1"/>
                        </a:rPr>
                        <a:t>842r0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cr-for-subclause-35-3-24-aligned TWT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Ming Gan</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0000"/>
                          </a:solidFill>
                          <a:effectLst/>
                          <a:latin typeface="Times New Roman" panose="02020603050405020304" pitchFamily="18" charset="0"/>
                          <a:ea typeface="Times New Roman" panose="02020603050405020304" pitchFamily="18" charset="0"/>
                        </a:rPr>
                        <a:t>8C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242937258"/>
              </p:ext>
            </p:extLst>
          </p:nvPr>
        </p:nvGraphicFramePr>
        <p:xfrm>
          <a:off x="851217" y="1582301"/>
          <a:ext cx="7736268" cy="432161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1133r0</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3C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1114r0</a:t>
                      </a:r>
                      <a:endParaRPr lang="en-US" sz="14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MISC MAC CIDs</a:t>
                      </a:r>
                      <a:endParaRPr lang="en-US" sz="14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Jason Y. Guo</a:t>
                      </a:r>
                      <a:endParaRPr lang="en-US" sz="14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3C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1134r0</a:t>
                      </a:r>
                      <a:endParaRPr lang="en-US" sz="14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MLSM Power Save Mode</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Jason Y. Guo</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07/10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4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801r3</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LB271-9.4.2.316 (QoS char element Part 2)</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Duncan Ho</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19C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1142r0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16422</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Jeongki Kim</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1141r0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16419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07/08</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chemeClr val="tx1"/>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825r</a:t>
                      </a:r>
                      <a:r>
                        <a:rPr lang="en-GB" sz="1000" u="sng">
                          <a:solidFill>
                            <a:schemeClr val="tx1"/>
                          </a:solidFill>
                          <a:effectLst/>
                          <a:latin typeface="Times New Roman" panose="02020603050405020304" pitchFamily="18" charset="0"/>
                          <a:ea typeface="Times New Roman" panose="02020603050405020304" pitchFamily="18" charset="0"/>
                        </a:rPr>
                        <a:t>1</a:t>
                      </a: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CR for 35.3.7.1.3</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Yongho Seok</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Partially Presented </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Times New Roman" panose="02020603050405020304" pitchFamily="18" charset="0"/>
                          <a:ea typeface="Times New Roman" panose="02020603050405020304" pitchFamily="18" charset="0"/>
                        </a:rPr>
                        <a:t>57C</a:t>
                      </a: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86486701"/>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7"/>
                        </a:rPr>
                        <a:t>915r0</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Resolution of EPCS-Related CIDs for BSS Transition</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John Wullert</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Times New Roman" panose="02020603050405020304" pitchFamily="18" charset="0"/>
                          <a:ea typeface="Times New Roman" panose="02020603050405020304" pitchFamily="18" charset="0"/>
                        </a:rPr>
                        <a:t>6C</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1136r0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Proposed resolutions to LB271 CIDs on EMLSR and P2P co-ex</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Times New Roman" panose="02020603050405020304" pitchFamily="18" charset="0"/>
                          <a:ea typeface="Times New Roman" panose="02020603050405020304" pitchFamily="18" charset="0"/>
                        </a:rPr>
                        <a:t>2C</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8"/>
                        </a:rPr>
                        <a:t>710r0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Proposed resolutions to LB271 a few CIDs on EMLSR</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398r0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Proposed resolutions to LB271 a few CIDs on MediumSyncRecovery</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1162r0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Misc CIDs part 2</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Gaurang Naik</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5C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1163r0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Misc CIDs part 3</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Gaurang Naik</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5C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4644709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330583593"/>
              </p:ext>
            </p:extLst>
          </p:nvPr>
        </p:nvGraphicFramePr>
        <p:xfrm>
          <a:off x="851217" y="1582301"/>
          <a:ext cx="7736268" cy="386410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1161r</a:t>
                      </a: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CIDs on bandwidth indication, part2</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Morteza Mehrnoush</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5C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770r</a:t>
                      </a:r>
                      <a:r>
                        <a:rPr lang="en-US" sz="1000" i="0" dirty="0">
                          <a:solidFill>
                            <a:srgbClr val="7030A0"/>
                          </a:solidFill>
                          <a:effectLst/>
                          <a:latin typeface="+mn-lt"/>
                          <a:ea typeface="Times New Roman" panose="02020603050405020304" pitchFamily="18" charset="0"/>
                        </a:rPr>
                        <a:t>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Resolution for comments assigned to Abhi - Part 7</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4"/>
                        </a:rPr>
                        <a:t>1202r0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Dibakar Das</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1151r</a:t>
                      </a:r>
                      <a:r>
                        <a:rPr lang="en-US" sz="1000" i="0" dirty="0">
                          <a:solidFill>
                            <a:srgbClr val="7030A0"/>
                          </a:solidFill>
                          <a:effectLst/>
                          <a:latin typeface="+mn-lt"/>
                          <a:ea typeface="Times New Roman" panose="02020603050405020304" pitchFamily="18" charset="0"/>
                        </a:rPr>
                        <a:t>4</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35-3-16-6</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Dmitry Akhmetov</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1188r0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17315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Frank Hsu</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965r0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Clause 35.16.</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1098r0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Resolution for comments assigned to Abhi - Part 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646r0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35.3.12-part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7"/>
                        </a:rPr>
                        <a:t>800r0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fr-FR" sz="1000" i="0" dirty="0">
                          <a:solidFill>
                            <a:schemeClr val="tx1"/>
                          </a:solidFill>
                          <a:effectLst/>
                          <a:latin typeface="+mn-lt"/>
                          <a:ea typeface="Times New Roman" panose="02020603050405020304" pitchFamily="18" charset="0"/>
                        </a:rPr>
                        <a:t>LB271-9.4.2.316 (QoS char </a:t>
                      </a:r>
                      <a:r>
                        <a:rPr lang="fr-FR" sz="1000" i="0" dirty="0" err="1">
                          <a:solidFill>
                            <a:schemeClr val="tx1"/>
                          </a:solidFill>
                          <a:effectLst/>
                          <a:latin typeface="+mn-lt"/>
                          <a:ea typeface="Times New Roman" panose="02020603050405020304" pitchFamily="18" charset="0"/>
                        </a:rPr>
                        <a:t>element</a:t>
                      </a:r>
                      <a:r>
                        <a:rPr lang="fr-FR" sz="1000" i="0" dirty="0">
                          <a:solidFill>
                            <a:schemeClr val="tx1"/>
                          </a:solidFill>
                          <a:effectLst/>
                          <a:latin typeface="+mn-lt"/>
                          <a:ea typeface="Times New Roman" panose="02020603050405020304" pitchFamily="18" charset="0"/>
                        </a:rPr>
                        <a:t> Part 3)</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Duncan Ho</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89606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659630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880058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956699538"/>
              </p:ext>
            </p:extLst>
          </p:nvPr>
        </p:nvGraphicFramePr>
        <p:xfrm>
          <a:off x="851217" y="1582301"/>
          <a:ext cx="7736268" cy="407777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2"/>
                        </a:rPr>
                        <a:t>547r4</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3.2 and Some Clauses in 35</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Po-Kai Huang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00B050"/>
                          </a:solidFill>
                          <a:effectLst/>
                          <a:latin typeface="+mn-lt"/>
                          <a:ea typeface="Times New Roman" panose="02020603050405020304" pitchFamily="18" charset="0"/>
                          <a:hlinkClick r:id="rId3"/>
                        </a:rPr>
                        <a:t>353r1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for P2P and </a:t>
                      </a:r>
                      <a:r>
                        <a:rPr lang="en-GB" sz="1000" dirty="0" err="1">
                          <a:solidFill>
                            <a:srgbClr val="00B050"/>
                          </a:solidFill>
                          <a:effectLst/>
                          <a:latin typeface="+mn-lt"/>
                          <a:ea typeface="Times New Roman" panose="02020603050405020304" pitchFamily="18" charset="0"/>
                        </a:rPr>
                        <a:t>rTWT</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Pascal Viger</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Presented SP 07/07</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5C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357r2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CIDs on TWT</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X+2C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730r2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35-3-19-2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Kaiying Lu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765r5</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ML Reconfiguration Add Delete Link</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Binita Gupta</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673r2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MICS CIDs</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Abdel Karim Ajami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5"/>
                        </a:rPr>
                        <a:t>541r8</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35.3.14</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Po-Kai Huang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6"/>
                        </a:rPr>
                        <a:t>540r5</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QMF</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Po-Kai Huang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4C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7"/>
                        </a:rPr>
                        <a:t>754r2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 CR for R-TWT - Part 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8"/>
                        </a:rPr>
                        <a:t>813r2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35.3.7.1.7 Part III</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Jason Yuchen Guo</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9"/>
                        </a:rPr>
                        <a:t>609r2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SCS related CIDs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0"/>
                        </a:rPr>
                        <a:t>604r3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 related CID</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771622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https://web.cvent.com/event/c50eaa77-9484-4a50-9d20-378149a0ecb6/summary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1401027836"/>
              </p:ext>
            </p:extLst>
          </p:nvPr>
        </p:nvGraphicFramePr>
        <p:xfrm>
          <a:off x="851217" y="1582301"/>
          <a:ext cx="7736268" cy="390202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608r0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TXS related CIDs part 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3"/>
                        </a:rPr>
                        <a:t>696r2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TDLS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692r1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on EHT Operation element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Guogang Huang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693r1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on BTM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Guogang Huang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6"/>
                        </a:rPr>
                        <a:t>958r1</a:t>
                      </a:r>
                      <a:endParaRPr lang="en-US" sz="1000" dirty="0">
                        <a:effectLst/>
                        <a:latin typeface="+mn-lt"/>
                        <a:ea typeface="Times New Roman" panose="02020603050405020304" pitchFamily="18" charset="0"/>
                      </a:endParaRPr>
                    </a:p>
                  </a:txBody>
                  <a:tcPr/>
                </a:tc>
                <a:tc>
                  <a:txBody>
                    <a:bodyPr/>
                    <a:lstStyle/>
                    <a:p>
                      <a:pPr algn="l"/>
                      <a:r>
                        <a:rPr lang="en-US" sz="1000" b="0" dirty="0">
                          <a:effectLst/>
                        </a:rPr>
                        <a:t>Comment Resolution for CID 18247</a:t>
                      </a:r>
                    </a:p>
                  </a:txBody>
                  <a:tcPr anchor="ctr"/>
                </a:tc>
                <a:tc>
                  <a:txBody>
                    <a:bodyPr/>
                    <a:lstStyle/>
                    <a:p>
                      <a:pPr marL="0" marR="0">
                        <a:spcBef>
                          <a:spcPts val="0"/>
                        </a:spcBef>
                        <a:spcAft>
                          <a:spcPts val="0"/>
                        </a:spcAft>
                      </a:pPr>
                      <a:r>
                        <a:rPr lang="en-US" sz="1000" dirty="0">
                          <a:effectLst/>
                          <a:latin typeface="+mn-lt"/>
                          <a:ea typeface="Times New Roman" panose="02020603050405020304" pitchFamily="18" charset="0"/>
                        </a:rPr>
                        <a:t>Li Hsiang Sun</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7"/>
                        </a:rPr>
                        <a:t>732r2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CR-for-35-2-1-1</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Kaiying Lu</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i="0" u="none" strike="noStrike" kern="1200" dirty="0">
                          <a:effectLst/>
                          <a:hlinkClick r:id="rId8"/>
                        </a:rPr>
                        <a:t>458r10</a:t>
                      </a:r>
                      <a:r>
                        <a:rPr lang="en-GB" sz="1000" i="0" u="none" strike="noStrike" kern="1200" dirty="0">
                          <a:effectLst/>
                        </a:rPr>
                        <a:t> </a:t>
                      </a:r>
                      <a:endParaRPr lang="en-US" sz="1000" dirty="0">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u="none" strike="noStrike" kern="1200" dirty="0">
                          <a:effectLst/>
                        </a:rPr>
                        <a:t>CRs for 35.8.4 R-TWT announcement</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i="0" u="none" strike="noStrike" kern="1200" dirty="0">
                          <a:effectLst/>
                        </a:rPr>
                        <a:t>Chunyu Hu</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kern="1200" dirty="0">
                          <a:effectLst/>
                        </a:rPr>
                        <a:t>Pending SP</a:t>
                      </a:r>
                      <a:endParaRPr lang="en-US" sz="1000" i="0" u="none" strike="noStrike" dirty="0">
                        <a:effectLst/>
                      </a:endParaRP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18C </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50718651"/>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9"/>
                        </a:rPr>
                        <a:t>1093r0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CRs for CIDs in Quarantine part 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Alfred Asterjadhi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57C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0"/>
                        </a:rPr>
                        <a:t>1094r0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46C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1"/>
                        </a:rPr>
                        <a:t>1095r0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139C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2"/>
                        </a:rPr>
                        <a:t>1096r0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4</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81C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694157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1114r0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MISC MAC CIDs 				Jason Y. Guo 		3C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1134r0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MLSM Power Save Mode</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Jason Y. Guo</a:t>
            </a:r>
            <a:r>
              <a:rPr lang="en-US" sz="1600" kern="1200" dirty="0">
                <a:solidFill>
                  <a:srgbClr val="00B050"/>
                </a:solidFill>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1C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801r0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LB271-9.4.2.316 (QoS char element Part 2)</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Duncan Hu 		19C cont.</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825r</a:t>
            </a:r>
            <a:r>
              <a:rPr lang="en-GB" sz="1600" i="0" u="sng" strike="noStrike" kern="1200" dirty="0">
                <a:solidFill>
                  <a:srgbClr val="00B050"/>
                </a:solidFill>
                <a:effectLst/>
                <a:ea typeface="Times New Roman" panose="02020603050405020304" pitchFamily="18" charset="0"/>
              </a:rPr>
              <a:t>1 </a:t>
            </a:r>
            <a:r>
              <a:rPr lang="en-GB" sz="1600" i="0" u="none" strike="noStrike" kern="1200" dirty="0">
                <a:solidFill>
                  <a:srgbClr val="00B050"/>
                </a:solidFill>
                <a:effectLst/>
                <a:ea typeface="Times New Roman" panose="02020603050405020304" pitchFamily="18" charset="0"/>
              </a:rPr>
              <a:t>CR for 35.3.7.1.3 					Yongho Seok 		22C cont.</a:t>
            </a:r>
            <a:endParaRPr lang="en-US" sz="1600" dirty="0">
              <a:solidFill>
                <a:srgbClr val="00B050"/>
              </a:solidFill>
            </a:endParaRP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1202r0</a:t>
            </a:r>
            <a:r>
              <a:rPr lang="en-US" sz="1600" i="0" u="none" strike="noStrike" kern="1200" dirty="0">
                <a:solidFill>
                  <a:schemeClr val="bg1">
                    <a:lumMod val="65000"/>
                  </a:schemeClr>
                </a:solidFill>
                <a:effectLst/>
                <a:ea typeface="Times New Roman" panose="02020603050405020304" pitchFamily="18" charset="0"/>
              </a:rPr>
              <a:t> CR for </a:t>
            </a:r>
            <a:r>
              <a:rPr lang="en-US" sz="1600" i="0" u="none" strike="noStrike" kern="1200" dirty="0" err="1">
                <a:solidFill>
                  <a:schemeClr val="bg1">
                    <a:lumMod val="65000"/>
                  </a:schemeClr>
                </a:solidFill>
                <a:effectLst/>
                <a:ea typeface="Times New Roman" panose="02020603050405020304" pitchFamily="18" charset="0"/>
              </a:rPr>
              <a:t>Misc</a:t>
            </a:r>
            <a:r>
              <a:rPr lang="en-US" sz="1600" i="0" u="none" strike="noStrike" kern="1200" dirty="0">
                <a:solidFill>
                  <a:schemeClr val="bg1">
                    <a:lumMod val="65000"/>
                  </a:schemeClr>
                </a:solidFill>
                <a:effectLst/>
                <a:ea typeface="Times New Roman" panose="02020603050405020304" pitchFamily="18" charset="0"/>
              </a:rPr>
              <a:t> CIDs 					Dibakar Das 		21C </a:t>
            </a: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1151r1</a:t>
            </a:r>
            <a:r>
              <a:rPr lang="en-US" sz="1600" i="0" u="none" strike="noStrike" kern="1200" dirty="0">
                <a:solidFill>
                  <a:schemeClr val="bg1">
                    <a:lumMod val="65000"/>
                  </a:schemeClr>
                </a:solidFill>
                <a:effectLst/>
                <a:ea typeface="Times New Roman" panose="02020603050405020304" pitchFamily="18" charset="0"/>
              </a:rPr>
              <a:t> CR for 35-3-16-6 					Dmitry Akhmetov 	11C</a:t>
            </a:r>
            <a:endParaRPr lang="en-GB" sz="16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Adjourned</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1021r1</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subclause 35.19 EHT Link adaptation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Bo Gong</a:t>
            </a:r>
            <a:r>
              <a:rPr lang="en-US" sz="1200" kern="1200" dirty="0">
                <a:solidFill>
                  <a:srgbClr val="00B050"/>
                </a:solidFill>
                <a:latin typeface="Arial" panose="020B0604020202020204" pitchFamily="34" charset="0"/>
                <a:ea typeface="Times New Roman" panose="02020603050405020304" pitchFamily="18"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6C]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1022r1</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subclause 9.2.4 EHT Link adaptation	Bo Gong</a:t>
            </a:r>
            <a:r>
              <a:rPr lang="en-US" sz="1200" kern="1200" dirty="0">
                <a:solidFill>
                  <a:srgbClr val="00B050"/>
                </a:solidFill>
                <a:latin typeface="Arial" panose="020B0604020202020204" pitchFamily="34" charset="0"/>
                <a:ea typeface="Times New Roman" panose="02020603050405020304" pitchFamily="18"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20C]</a:t>
            </a:r>
            <a:endParaRPr lang="en-GB" sz="1200" dirty="0">
              <a:solidFill>
                <a:srgbClr val="00B050"/>
              </a:solidFill>
            </a:endParaRPr>
          </a:p>
          <a:p>
            <a:pPr lvl="0">
              <a:buFont typeface="Arial" panose="020B0604020202020204" pitchFamily="34" charset="0"/>
              <a:buChar char="•"/>
            </a:pPr>
            <a:r>
              <a:rPr lang="en-GB" sz="1400" dirty="0"/>
              <a:t>MAC Submissions:</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1151r2</a:t>
            </a:r>
            <a:r>
              <a:rPr lang="en-GB" sz="1200" dirty="0">
                <a:solidFill>
                  <a:srgbClr val="00B050"/>
                </a:solidFill>
              </a:rPr>
              <a:t> CR for 35-3-16-6 						Dmitry Akhmetov 	11C</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1161r0</a:t>
            </a:r>
            <a:r>
              <a:rPr lang="en-GB" sz="1200" i="0" u="none" strike="noStrike" kern="1200" dirty="0">
                <a:solidFill>
                  <a:srgbClr val="00B050"/>
                </a:solidFill>
                <a:effectLst/>
                <a:ea typeface="Times New Roman" panose="02020603050405020304" pitchFamily="18" charset="0"/>
              </a:rPr>
              <a:t> CIDs on bandwidth indication, part2 				Morteza Mehrnoush	5C</a:t>
            </a:r>
          </a:p>
          <a:p>
            <a:pPr lvl="1">
              <a:buFont typeface="Arial" panose="020B0604020202020204" pitchFamily="34" charset="0"/>
              <a:buChar char="•"/>
            </a:pPr>
            <a:r>
              <a:rPr lang="en-GB" sz="1200" kern="1200" dirty="0">
                <a:solidFill>
                  <a:srgbClr val="00B050"/>
                </a:solidFill>
              </a:rPr>
              <a:t>1130r0 CR for CID 16455						Ross J. Yu		1C</a:t>
            </a:r>
          </a:p>
          <a:p>
            <a:pPr lvl="1">
              <a:buFont typeface="Arial" panose="020B0604020202020204" pitchFamily="34" charset="0"/>
              <a:buChar char="•"/>
            </a:pPr>
            <a:r>
              <a:rPr lang="en-GB" sz="1200" kern="1200" dirty="0">
                <a:solidFill>
                  <a:srgbClr val="00B050"/>
                </a:solidFill>
              </a:rPr>
              <a:t>770r0 </a:t>
            </a:r>
            <a:r>
              <a:rPr lang="en-US" sz="1200" kern="1200" dirty="0">
                <a:solidFill>
                  <a:srgbClr val="00B050"/>
                </a:solidFill>
              </a:rPr>
              <a:t>Resolution for comments assigned to Abhi - Part 7</a:t>
            </a:r>
            <a:r>
              <a:rPr lang="en-GB" sz="1200" kern="1200" dirty="0">
                <a:solidFill>
                  <a:srgbClr val="00B050"/>
                </a:solidFill>
              </a:rPr>
              <a:t>		Abhishek Patil	24C</a:t>
            </a:r>
          </a:p>
          <a:p>
            <a:pPr lvl="1">
              <a:buFont typeface="Arial" panose="020B0604020202020204" pitchFamily="34" charset="0"/>
              <a:buChar char="•"/>
            </a:pPr>
            <a:r>
              <a:rPr lang="en-GB" sz="1200" kern="1200" dirty="0">
                <a:solidFill>
                  <a:schemeClr val="bg1">
                    <a:lumMod val="65000"/>
                  </a:schemeClr>
                </a:solidFill>
              </a:rPr>
              <a:t>1054 CR-for-</a:t>
            </a:r>
            <a:r>
              <a:rPr lang="en-GB" sz="1200" kern="1200" dirty="0" err="1">
                <a:solidFill>
                  <a:schemeClr val="bg1">
                    <a:lumMod val="65000"/>
                  </a:schemeClr>
                </a:solidFill>
              </a:rPr>
              <a:t>MobileAPMLO</a:t>
            </a:r>
            <a:r>
              <a:rPr lang="en-GB" sz="1200" kern="1200" dirty="0">
                <a:solidFill>
                  <a:schemeClr val="bg1">
                    <a:lumMod val="65000"/>
                  </a:schemeClr>
                </a:solidFill>
              </a:rPr>
              <a:t> 						Kaiying 		5/6C</a:t>
            </a:r>
            <a:endParaRPr lang="en-GB"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ad-hoc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4599797" cy="4113213"/>
          </a:xfrm>
        </p:spPr>
        <p:txBody>
          <a:bodyPr/>
          <a:lstStyle/>
          <a:p>
            <a:pPr>
              <a:buFont typeface="Arial" panose="020B0604020202020204" pitchFamily="34" charset="0"/>
              <a:buChar char="•"/>
            </a:pPr>
            <a:r>
              <a:rPr lang="en-US" sz="1400" dirty="0"/>
              <a:t>Since the May interim</a:t>
            </a:r>
          </a:p>
          <a:p>
            <a:pPr lvl="1">
              <a:buFont typeface="Arial" panose="020B0604020202020204" pitchFamily="34" charset="0"/>
              <a:buChar char="•"/>
            </a:pPr>
            <a:r>
              <a:rPr lang="en-US" sz="1200" dirty="0"/>
              <a:t>Delivered IEEE802.11be D3.2, </a:t>
            </a:r>
          </a:p>
          <a:p>
            <a:pPr marL="1200150" lvl="2" indent="-285750">
              <a:buFont typeface="Arial" panose="020B0604020202020204" pitchFamily="34" charset="0"/>
              <a:buChar char="•"/>
            </a:pPr>
            <a:r>
              <a:rPr lang="en-US" sz="1100" dirty="0"/>
              <a:t>Draft is available in the members area</a:t>
            </a:r>
          </a:p>
          <a:p>
            <a:pPr lvl="1">
              <a:buFont typeface="Arial" panose="020B0604020202020204" pitchFamily="34" charset="0"/>
              <a:buChar char="•"/>
            </a:pPr>
            <a:r>
              <a:rPr lang="en-US" sz="1200" dirty="0"/>
              <a:t>Held 8 </a:t>
            </a:r>
            <a:r>
              <a:rPr lang="en-US" sz="1200" dirty="0" err="1"/>
              <a:t>telecoes</a:t>
            </a:r>
            <a:r>
              <a:rPr lang="en-US" sz="1200" dirty="0"/>
              <a:t> between</a:t>
            </a:r>
            <a:r>
              <a:rPr lang="en-US" sz="1200" dirty="0">
                <a:solidFill>
                  <a:srgbClr val="FF0000"/>
                </a:solidFill>
              </a:rPr>
              <a:t> </a:t>
            </a:r>
            <a:r>
              <a:rPr lang="en-US" sz="1200" dirty="0">
                <a:solidFill>
                  <a:schemeClr val="tx1"/>
                </a:solidFill>
              </a:rPr>
              <a:t>May and July (</a:t>
            </a:r>
            <a:r>
              <a:rPr lang="en-US" sz="1200" dirty="0">
                <a:solidFill>
                  <a:schemeClr val="tx1"/>
                </a:solidFill>
                <a:hlinkClick r:id="rId2"/>
              </a:rPr>
              <a:t>11-23/918</a:t>
            </a:r>
            <a:r>
              <a:rPr lang="en-US" sz="1200" dirty="0">
                <a:solidFill>
                  <a:schemeClr val="tx1"/>
                </a:solidFill>
              </a:rPr>
              <a:t>)</a:t>
            </a:r>
          </a:p>
          <a:p>
            <a:pPr marL="1200150" lvl="2" indent="-285750">
              <a:buFont typeface="Arial" panose="020B0604020202020204" pitchFamily="34" charset="0"/>
              <a:buChar char="•"/>
            </a:pPr>
            <a:r>
              <a:rPr lang="en-US" sz="1100" dirty="0"/>
              <a:t>2 Joint, and 2 MAC/PHY, and 4 MAC telcos</a:t>
            </a:r>
          </a:p>
          <a:p>
            <a:pPr marL="1200150" lvl="2" indent="-285750">
              <a:buFont typeface="Arial" panose="020B0604020202020204" pitchFamily="34" charset="0"/>
              <a:buChar char="•"/>
            </a:pPr>
            <a:r>
              <a:rPr lang="en-US" sz="1100" dirty="0"/>
              <a:t>Resolved: ~</a:t>
            </a:r>
            <a:r>
              <a:rPr lang="en-US" sz="1100" dirty="0">
                <a:solidFill>
                  <a:srgbClr val="FF0000"/>
                </a:solidFill>
              </a:rPr>
              <a:t>125</a:t>
            </a:r>
            <a:r>
              <a:rPr lang="en-US" sz="1100" dirty="0"/>
              <a:t> MAC, ~</a:t>
            </a:r>
            <a:r>
              <a:rPr lang="en-US" sz="1100" dirty="0">
                <a:solidFill>
                  <a:srgbClr val="FF0000"/>
                </a:solidFill>
              </a:rPr>
              <a:t>60</a:t>
            </a:r>
            <a:r>
              <a:rPr lang="en-US" sz="1100" dirty="0"/>
              <a:t> Joint, and ~</a:t>
            </a:r>
            <a:r>
              <a:rPr lang="en-US" sz="1100" dirty="0">
                <a:solidFill>
                  <a:srgbClr val="FF0000"/>
                </a:solidFill>
              </a:rPr>
              <a:t>30</a:t>
            </a:r>
            <a:r>
              <a:rPr lang="en-US" sz="1100" dirty="0"/>
              <a:t> PHY comments</a:t>
            </a:r>
          </a:p>
          <a:p>
            <a:pPr marL="800100" lvl="1">
              <a:buFont typeface="Arial" panose="020B0604020202020204" pitchFamily="34" charset="0"/>
              <a:buChar char="•"/>
            </a:pPr>
            <a:r>
              <a:rPr lang="en-US" sz="1200" dirty="0"/>
              <a:t>Held a 3-day MAC ad-hoc meeting in Berlin (</a:t>
            </a:r>
            <a:r>
              <a:rPr lang="en-US" sz="1200" dirty="0">
                <a:hlinkClick r:id="rId3"/>
              </a:rPr>
              <a:t>11-23/921r6</a:t>
            </a:r>
            <a:r>
              <a:rPr lang="en-US" sz="1200" dirty="0"/>
              <a:t>), hosted by Fraunhofer HHI</a:t>
            </a:r>
          </a:p>
          <a:p>
            <a:pPr marL="1200150" lvl="2">
              <a:buFont typeface="Arial" panose="020B0604020202020204" pitchFamily="34" charset="0"/>
              <a:buChar char="•"/>
            </a:pPr>
            <a:r>
              <a:rPr lang="en-US" sz="1100" dirty="0"/>
              <a:t>Resolved: ~</a:t>
            </a:r>
            <a:r>
              <a:rPr lang="en-US" sz="1100" dirty="0">
                <a:solidFill>
                  <a:srgbClr val="FF0000"/>
                </a:solidFill>
              </a:rPr>
              <a:t>280</a:t>
            </a:r>
            <a:r>
              <a:rPr lang="en-US" sz="1100" dirty="0"/>
              <a:t> comments</a:t>
            </a:r>
          </a:p>
          <a:p>
            <a:pPr>
              <a:buFont typeface="Arial" panose="020B0604020202020204" pitchFamily="34" charset="0"/>
              <a:buChar char="•"/>
            </a:pPr>
            <a:r>
              <a:rPr lang="en-US" sz="1400" dirty="0"/>
              <a:t>Targets for July plenary</a:t>
            </a:r>
          </a:p>
          <a:p>
            <a:pPr lvl="1">
              <a:buFont typeface="Arial" panose="020B0604020202020204" pitchFamily="34" charset="0"/>
              <a:buChar char="•"/>
            </a:pPr>
            <a:r>
              <a:rPr lang="en-US" sz="1200" dirty="0"/>
              <a:t>Continue and eventually complete* LB271 resolutions</a:t>
            </a:r>
          </a:p>
          <a:p>
            <a:pPr marL="914400" lvl="2" indent="0"/>
            <a:r>
              <a:rPr lang="en-US" sz="1100" dirty="0"/>
              <a:t>*~390 CIDs presented but not concluded yet &amp; ~310 pending CIDs</a:t>
            </a:r>
          </a:p>
          <a:p>
            <a:pPr lvl="1">
              <a:buFont typeface="Arial" panose="020B0604020202020204" pitchFamily="34" charset="0"/>
              <a:buChar char="•"/>
            </a:pPr>
            <a:r>
              <a:rPr lang="en-US" sz="1200" dirty="0"/>
              <a:t>Discuss any technical presentations</a:t>
            </a:r>
          </a:p>
          <a:p>
            <a:pPr>
              <a:buFont typeface="Arial" panose="020B0604020202020204" pitchFamily="34" charset="0"/>
              <a:buChar char="•"/>
            </a:pPr>
            <a:r>
              <a:rPr lang="en-US" sz="1400" dirty="0"/>
              <a:t>Agenda is available in </a:t>
            </a:r>
            <a:r>
              <a:rPr lang="en-US" sz="1400" dirty="0">
                <a:hlinkClick r:id="rId4"/>
              </a:rPr>
              <a:t>11-23/919r0</a:t>
            </a:r>
            <a:endParaRPr lang="en-US" sz="1400" dirty="0">
              <a:solidFill>
                <a:srgbClr val="FF0000"/>
              </a:solidFill>
            </a:endParaRPr>
          </a:p>
          <a:p>
            <a:pPr lvl="1">
              <a:buFont typeface="Arial" panose="020B0604020202020204" pitchFamily="34" charset="0"/>
              <a:buChar char="•"/>
            </a:pPr>
            <a:r>
              <a:rPr lang="en-US" sz="1200" dirty="0"/>
              <a:t>Schedule is provided in the next slide</a:t>
            </a:r>
            <a:endParaRPr lang="en-US" sz="1100" dirty="0">
              <a:solidFill>
                <a:srgbClr val="FF0000"/>
              </a:solidFill>
            </a:endParaRP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July 2023</a:t>
            </a:r>
            <a:endParaRPr lang="en-GB" dirty="0"/>
          </a:p>
        </p:txBody>
      </p:sp>
      <p:grpSp>
        <p:nvGrpSpPr>
          <p:cNvPr id="3" name="Group 2">
            <a:extLst>
              <a:ext uri="{FF2B5EF4-FFF2-40B4-BE49-F238E27FC236}">
                <a16:creationId xmlns:a16="http://schemas.microsoft.com/office/drawing/2014/main" id="{C2CEEF23-8316-9BB4-20D1-D9243CEDB88F}"/>
              </a:ext>
            </a:extLst>
          </p:cNvPr>
          <p:cNvGrpSpPr/>
          <p:nvPr/>
        </p:nvGrpSpPr>
        <p:grpSpPr>
          <a:xfrm>
            <a:off x="5468981" y="5181755"/>
            <a:ext cx="3188501" cy="1043858"/>
            <a:chOff x="9314474" y="5383231"/>
            <a:chExt cx="2634469" cy="1006577"/>
          </a:xfrm>
        </p:grpSpPr>
        <p:sp>
          <p:nvSpPr>
            <p:cNvPr id="7" name="Rectangle 6">
              <a:extLst>
                <a:ext uri="{FF2B5EF4-FFF2-40B4-BE49-F238E27FC236}">
                  <a16:creationId xmlns:a16="http://schemas.microsoft.com/office/drawing/2014/main" id="{6F20BD83-288C-723A-B436-0CE389332450}"/>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3A8BAEC7-A52D-5B24-C21E-B39CBC66F868}"/>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9" name="Rectangle 8">
              <a:extLst>
                <a:ext uri="{FF2B5EF4-FFF2-40B4-BE49-F238E27FC236}">
                  <a16:creationId xmlns:a16="http://schemas.microsoft.com/office/drawing/2014/main" id="{6F2F51C4-6B99-97BE-43A8-A899C53D9477}"/>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EC0DFACA-7879-8429-54C2-1FDBCE3424E8}"/>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05009A2A-02C7-3042-FBAA-4C6A0971C916}"/>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TextBox 11">
              <a:extLst>
                <a:ext uri="{FF2B5EF4-FFF2-40B4-BE49-F238E27FC236}">
                  <a16:creationId xmlns:a16="http://schemas.microsoft.com/office/drawing/2014/main" id="{F19D3533-EAA7-7F84-08DE-C2F6B7E49D0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13" name="TextBox 12">
              <a:extLst>
                <a:ext uri="{FF2B5EF4-FFF2-40B4-BE49-F238E27FC236}">
                  <a16:creationId xmlns:a16="http://schemas.microsoft.com/office/drawing/2014/main" id="{F80C2747-12B0-E566-021C-5BC9949FC0E8}"/>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14" name="TextBox 13">
              <a:extLst>
                <a:ext uri="{FF2B5EF4-FFF2-40B4-BE49-F238E27FC236}">
                  <a16:creationId xmlns:a16="http://schemas.microsoft.com/office/drawing/2014/main" id="{BF1E3913-2644-C083-03D9-AD76DEC1F7A3}"/>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grpSp>
        <p:nvGrpSpPr>
          <p:cNvPr id="15" name="Group 14">
            <a:extLst>
              <a:ext uri="{FF2B5EF4-FFF2-40B4-BE49-F238E27FC236}">
                <a16:creationId xmlns:a16="http://schemas.microsoft.com/office/drawing/2014/main" id="{0F5CC0C0-D6D4-0E61-6F26-EA2D4A6A0EC5}"/>
              </a:ext>
            </a:extLst>
          </p:cNvPr>
          <p:cNvGrpSpPr/>
          <p:nvPr/>
        </p:nvGrpSpPr>
        <p:grpSpPr>
          <a:xfrm>
            <a:off x="4786170" y="1676400"/>
            <a:ext cx="4281630" cy="3211222"/>
            <a:chOff x="7869467" y="1676400"/>
            <a:chExt cx="4281630" cy="3211222"/>
          </a:xfrm>
        </p:grpSpPr>
        <p:pic>
          <p:nvPicPr>
            <p:cNvPr id="16" name="Picture 15">
              <a:extLst>
                <a:ext uri="{FF2B5EF4-FFF2-40B4-BE49-F238E27FC236}">
                  <a16:creationId xmlns:a16="http://schemas.microsoft.com/office/drawing/2014/main" id="{6DD24CF3-F2E9-A471-50F3-E70C2C810C1E}"/>
                </a:ext>
              </a:extLst>
            </p:cNvPr>
            <p:cNvPicPr>
              <a:picLocks noChangeAspect="1"/>
            </p:cNvPicPr>
            <p:nvPr/>
          </p:nvPicPr>
          <p:blipFill>
            <a:blip r:embed="rId5"/>
            <a:stretch>
              <a:fillRect/>
            </a:stretch>
          </p:blipFill>
          <p:spPr>
            <a:xfrm>
              <a:off x="7869467" y="1676400"/>
              <a:ext cx="4281630" cy="3211222"/>
            </a:xfrm>
            <a:prstGeom prst="rect">
              <a:avLst/>
            </a:prstGeom>
          </p:spPr>
        </p:pic>
        <p:sp>
          <p:nvSpPr>
            <p:cNvPr id="17" name="Rectangle 16">
              <a:extLst>
                <a:ext uri="{FF2B5EF4-FFF2-40B4-BE49-F238E27FC236}">
                  <a16:creationId xmlns:a16="http://schemas.microsoft.com/office/drawing/2014/main" id="{18EAA7BD-8C73-FAAA-9250-C848FDA86335}"/>
                </a:ext>
              </a:extLst>
            </p:cNvPr>
            <p:cNvSpPr/>
            <p:nvPr/>
          </p:nvSpPr>
          <p:spPr bwMode="auto">
            <a:xfrm>
              <a:off x="9347969" y="2547048"/>
              <a:ext cx="650134" cy="197716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B74BFE33-BDBC-7B12-4FBB-75512A66B0E5}"/>
                </a:ext>
              </a:extLst>
            </p:cNvPr>
            <p:cNvSpPr/>
            <p:nvPr/>
          </p:nvSpPr>
          <p:spPr bwMode="auto">
            <a:xfrm>
              <a:off x="8526612" y="2039912"/>
              <a:ext cx="650133" cy="2484198"/>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AF1C345E-0DA4-D3AB-D9FB-283DA132E09A}"/>
                </a:ext>
              </a:extLst>
            </p:cNvPr>
            <p:cNvSpPr/>
            <p:nvPr/>
          </p:nvSpPr>
          <p:spPr bwMode="auto">
            <a:xfrm>
              <a:off x="10181487" y="2290592"/>
              <a:ext cx="650133" cy="2233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2A318773-E726-F78F-E675-1AAD0A9FCF34}"/>
                </a:ext>
              </a:extLst>
            </p:cNvPr>
            <p:cNvSpPr/>
            <p:nvPr/>
          </p:nvSpPr>
          <p:spPr bwMode="auto">
            <a:xfrm>
              <a:off x="11010633" y="2460039"/>
              <a:ext cx="650134" cy="2082750"/>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0000"/>
                </a:solidFill>
                <a:effectLst/>
                <a:ea typeface="Times New Roman" panose="02020603050405020304" pitchFamily="18" charset="0"/>
                <a:hlinkClick r:id="rId2"/>
              </a:rPr>
              <a:t>1122r0</a:t>
            </a:r>
            <a:r>
              <a:rPr lang="en-GB" sz="1400" i="0" u="none" strike="noStrike" kern="1200" dirty="0">
                <a:solidFill>
                  <a:srgbClr val="000000"/>
                </a:solidFill>
                <a:effectLst/>
                <a:ea typeface="Times New Roman" panose="02020603050405020304" pitchFamily="18" charset="0"/>
              </a:rPr>
              <a:t> CR for assigned CIDs 				George Cherian		[26C SP]</a:t>
            </a:r>
            <a:endParaRPr lang="en-US" sz="1400" i="0" u="none" strike="noStrike" dirty="0">
              <a:effectLst/>
            </a:endParaRPr>
          </a:p>
          <a:p>
            <a:pPr lvl="1">
              <a:buFont typeface="Arial" panose="020B0604020202020204" pitchFamily="34" charset="0"/>
              <a:buChar char="•"/>
            </a:pPr>
            <a:r>
              <a:rPr lang="en-GB" sz="1400" i="0" strike="noStrike" kern="1200" dirty="0">
                <a:solidFill>
                  <a:srgbClr val="000000"/>
                </a:solidFill>
                <a:effectLst/>
                <a:ea typeface="Times New Roman" panose="02020603050405020304" pitchFamily="18" charset="0"/>
                <a:hlinkClick r:id="rId3"/>
              </a:rPr>
              <a:t>825r1</a:t>
            </a:r>
            <a:r>
              <a:rPr lang="en-GB" sz="1400" i="0" u="none" strike="noStrike" kern="1200" dirty="0">
                <a:solidFill>
                  <a:srgbClr val="000000"/>
                </a:solidFill>
                <a:effectLst/>
                <a:ea typeface="Times New Roman" panose="02020603050405020304" pitchFamily="18" charset="0"/>
              </a:rPr>
              <a:t> CR for 35.3.7.1.3 					Yongho Seok		[22C SP]</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4"/>
              </a:rPr>
              <a:t>1202r0</a:t>
            </a:r>
            <a:r>
              <a:rPr lang="en-US" sz="1400" i="0" u="none" strike="noStrike" kern="1200" dirty="0">
                <a:solidFill>
                  <a:srgbClr val="000000"/>
                </a:solidFill>
                <a:effectLst/>
                <a:ea typeface="Times New Roman" panose="02020603050405020304" pitchFamily="18" charset="0"/>
              </a:rPr>
              <a:t> CR for </a:t>
            </a:r>
            <a:r>
              <a:rPr lang="en-US" sz="1400" i="0" u="none" strike="noStrike" kern="1200" dirty="0" err="1">
                <a:solidFill>
                  <a:srgbClr val="000000"/>
                </a:solidFill>
                <a:effectLst/>
                <a:ea typeface="Times New Roman" panose="02020603050405020304" pitchFamily="18" charset="0"/>
              </a:rPr>
              <a:t>Misc</a:t>
            </a:r>
            <a:r>
              <a:rPr lang="en-US" sz="1400" i="0" u="none" strike="noStrike" kern="1200" dirty="0">
                <a:solidFill>
                  <a:srgbClr val="000000"/>
                </a:solidFill>
                <a:effectLst/>
                <a:ea typeface="Times New Roman" panose="02020603050405020304" pitchFamily="18" charset="0"/>
              </a:rPr>
              <a:t> CIDs 					Dibakar Das 		[21C] </a:t>
            </a:r>
            <a:endParaRPr lang="en-US" sz="1400" b="1" kern="1200" dirty="0">
              <a:ea typeface="Times New Roman" panose="02020603050405020304" pitchFamily="18" charset="0"/>
            </a:endParaRP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hlinkClick r:id="rId5"/>
              </a:rPr>
              <a:t>1054r0</a:t>
            </a:r>
            <a:r>
              <a:rPr lang="en-GB" sz="1400" i="0" u="none" strike="noStrike" kern="1200" dirty="0">
                <a:solidFill>
                  <a:srgbClr val="FF0000"/>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CIDs for </a:t>
            </a:r>
            <a:r>
              <a:rPr lang="en-GB" sz="1400" i="0" u="none" strike="noStrike" kern="1200" dirty="0" err="1">
                <a:solidFill>
                  <a:srgbClr val="000000"/>
                </a:solidFill>
                <a:effectLst/>
                <a:ea typeface="Times New Roman" panose="02020603050405020304" pitchFamily="18" charset="0"/>
              </a:rPr>
              <a:t>MobileAPMLO</a:t>
            </a:r>
            <a:r>
              <a:rPr lang="en-US" sz="1400" dirty="0"/>
              <a:t> 				</a:t>
            </a:r>
            <a:r>
              <a:rPr lang="en-GB" sz="1400" i="0" u="none" strike="noStrike" kern="1200" dirty="0">
                <a:solidFill>
                  <a:srgbClr val="000000"/>
                </a:solidFill>
                <a:effectLst/>
                <a:ea typeface="Times New Roman" panose="02020603050405020304" pitchFamily="18" charset="0"/>
              </a:rPr>
              <a:t>Kaiying Lu 			[6C]</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6"/>
              </a:rPr>
              <a:t>965r0</a:t>
            </a:r>
            <a:r>
              <a:rPr lang="en-US" sz="1400" i="0" u="none" strike="noStrike" kern="1200" dirty="0">
                <a:solidFill>
                  <a:srgbClr val="000000"/>
                </a:solidFill>
                <a:effectLst/>
                <a:ea typeface="Times New Roman" panose="02020603050405020304" pitchFamily="18" charset="0"/>
              </a:rPr>
              <a:t> CR for Clause 35.16.</a:t>
            </a:r>
            <a:r>
              <a:rPr lang="en-US" sz="1400" dirty="0"/>
              <a:t>2				</a:t>
            </a:r>
            <a:r>
              <a:rPr lang="en-US" sz="1400" i="0" u="none" strike="noStrike" kern="1200" dirty="0">
                <a:solidFill>
                  <a:srgbClr val="000000"/>
                </a:solidFill>
                <a:effectLst/>
                <a:ea typeface="Times New Roman" panose="02020603050405020304" pitchFamily="18" charset="0"/>
              </a:rPr>
              <a:t>Arik Klein			[8C] </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7"/>
              </a:rPr>
              <a:t>800r0</a:t>
            </a:r>
            <a:r>
              <a:rPr lang="en-US" sz="1400" i="0" u="none" strike="noStrike" kern="1200" dirty="0">
                <a:solidFill>
                  <a:srgbClr val="000000"/>
                </a:solidFill>
                <a:effectLst/>
                <a:ea typeface="Times New Roman" panose="02020603050405020304" pitchFamily="18" charset="0"/>
              </a:rPr>
              <a:t> </a:t>
            </a:r>
            <a:r>
              <a:rPr lang="fr-FR" sz="1400" i="0" u="none" strike="noStrike" kern="1200" dirty="0">
                <a:solidFill>
                  <a:srgbClr val="000000"/>
                </a:solidFill>
                <a:effectLst/>
                <a:ea typeface="Times New Roman" panose="02020603050405020304" pitchFamily="18" charset="0"/>
              </a:rPr>
              <a:t>LB271-9.4.2.316 (QoS char </a:t>
            </a:r>
            <a:r>
              <a:rPr lang="fr-FR" sz="1400" i="0" u="none" strike="noStrike" kern="1200" dirty="0" err="1">
                <a:solidFill>
                  <a:srgbClr val="000000"/>
                </a:solidFill>
                <a:effectLst/>
                <a:ea typeface="Times New Roman" panose="02020603050405020304" pitchFamily="18" charset="0"/>
              </a:rPr>
              <a:t>element</a:t>
            </a:r>
            <a:r>
              <a:rPr lang="fr-FR" sz="1400" i="0" u="none" strike="noStrike" kern="1200" dirty="0">
                <a:solidFill>
                  <a:srgbClr val="000000"/>
                </a:solidFill>
                <a:effectLst/>
                <a:ea typeface="Times New Roman" panose="02020603050405020304" pitchFamily="18" charset="0"/>
              </a:rPr>
              <a:t> Part 3) 	</a:t>
            </a:r>
            <a:r>
              <a:rPr lang="en-US" sz="1400" i="0" u="none" strike="noStrike" kern="1200" dirty="0">
                <a:solidFill>
                  <a:srgbClr val="000000"/>
                </a:solidFill>
                <a:effectLst/>
                <a:ea typeface="Times New Roman" panose="02020603050405020304" pitchFamily="18" charset="0"/>
              </a:rPr>
              <a:t>Duncan Ho			[3C]</a:t>
            </a:r>
            <a:endParaRPr lang="en-US" sz="14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2"/>
              </a:rPr>
              <a:t>1028r2</a:t>
            </a:r>
            <a:r>
              <a:rPr lang="en-US" sz="1400" i="0" u="none" strike="noStrike" kern="1200" dirty="0">
                <a:solidFill>
                  <a:srgbClr val="000000"/>
                </a:solidFill>
                <a:effectLst/>
                <a:ea typeface="Times New Roman" panose="02020603050405020304" pitchFamily="18" charset="0"/>
              </a:rPr>
              <a:t> </a:t>
            </a:r>
            <a:r>
              <a:rPr lang="en-US" sz="1400" i="0" u="none" strike="noStrike" kern="1200" dirty="0">
                <a:solidFill>
                  <a:srgbClr val="000000"/>
                </a:solidFill>
                <a:effectLst/>
                <a:ea typeface="MS Gothic" panose="020B0609070205080204" pitchFamily="49" charset="-128"/>
              </a:rPr>
              <a:t>Comment Resolution for CIDs in 36-3-2-2 Part 3 		Jianhan Liu 		[</a:t>
            </a:r>
            <a:r>
              <a:rPr lang="en-US" sz="1400" i="0" u="none" strike="noStrike" kern="1200" dirty="0">
                <a:solidFill>
                  <a:srgbClr val="000000"/>
                </a:solidFill>
                <a:effectLst/>
                <a:ea typeface="Times New Roman" panose="02020603050405020304" pitchFamily="18" charset="0"/>
              </a:rPr>
              <a:t>8C]</a:t>
            </a:r>
            <a:endParaRPr lang="en-US" sz="1400" dirty="0"/>
          </a:p>
          <a:p>
            <a:pPr lvl="1">
              <a:buFont typeface="Arial" panose="020B0604020202020204" pitchFamily="34" charset="0"/>
              <a:buChar char="•"/>
            </a:pPr>
            <a:r>
              <a:rPr lang="en-US" sz="1400" b="0" i="0" u="none" strike="noStrike" kern="1200" dirty="0">
                <a:solidFill>
                  <a:srgbClr val="000000"/>
                </a:solidFill>
                <a:effectLst/>
                <a:ea typeface="Times New Roman" panose="02020603050405020304" pitchFamily="18" charset="0"/>
                <a:hlinkClick r:id="rId3"/>
              </a:rPr>
              <a:t>1029r1</a:t>
            </a:r>
            <a:r>
              <a:rPr lang="en-US" sz="1400" b="0" i="0" u="none" strike="noStrike" kern="1200" dirty="0">
                <a:solidFill>
                  <a:srgbClr val="000000"/>
                </a:solidFill>
                <a:effectLst/>
                <a:ea typeface="Times New Roman" panose="02020603050405020304" pitchFamily="18" charset="0"/>
              </a:rPr>
              <a:t> LB271 CR for 36.3.10 						Ying Li 		[2C]</a:t>
            </a:r>
          </a:p>
          <a:p>
            <a:pPr lvl="1">
              <a:buFont typeface="Arial" panose="020B0604020202020204" pitchFamily="34" charset="0"/>
              <a:buChar char="•"/>
            </a:pPr>
            <a:r>
              <a:rPr lang="en-US" sz="1400" b="0" i="0" u="none" strike="noStrike" kern="1200" dirty="0">
                <a:solidFill>
                  <a:srgbClr val="000000"/>
                </a:solidFill>
                <a:effectLst/>
                <a:ea typeface="Times New Roman" panose="02020603050405020304" pitchFamily="18" charset="0"/>
                <a:hlinkClick r:id="rId4"/>
              </a:rPr>
              <a:t>1031r0</a:t>
            </a:r>
            <a:r>
              <a:rPr lang="en-US" sz="1400" b="0" i="0" u="none" strike="noStrike" kern="1200" dirty="0">
                <a:solidFill>
                  <a:srgbClr val="000000"/>
                </a:solidFill>
                <a:effectLst/>
                <a:ea typeface="Times New Roman" panose="02020603050405020304" pitchFamily="18" charset="0"/>
              </a:rPr>
              <a:t> CR for CID 15220 							Eunsung Park 	[1C]</a:t>
            </a:r>
          </a:p>
          <a:p>
            <a:pPr lvl="1">
              <a:buFont typeface="Arial" panose="020B0604020202020204" pitchFamily="34" charset="0"/>
              <a:buChar char="•"/>
            </a:pPr>
            <a:r>
              <a:rPr lang="en-US" sz="1400" b="0" i="0" u="none" strike="noStrike" kern="1200" dirty="0">
                <a:solidFill>
                  <a:srgbClr val="000000"/>
                </a:solidFill>
                <a:effectLst/>
                <a:ea typeface="Times New Roman" panose="02020603050405020304" pitchFamily="18" charset="0"/>
                <a:hlinkClick r:id="rId5"/>
              </a:rPr>
              <a:t>741r1</a:t>
            </a:r>
            <a:r>
              <a:rPr lang="en-US" sz="1400" b="0" i="0" u="none" strike="noStrike" kern="1200" dirty="0">
                <a:solidFill>
                  <a:srgbClr val="000000"/>
                </a:solidFill>
                <a:effectLst/>
                <a:ea typeface="Times New Roman" panose="02020603050405020304" pitchFamily="18" charset="0"/>
              </a:rPr>
              <a:t> txvector-rxvector-parameters-part1 				</a:t>
            </a:r>
            <a:r>
              <a:rPr lang="en-US" sz="1400" b="0" i="0" u="none" strike="noStrike" kern="1200" dirty="0">
                <a:solidFill>
                  <a:srgbClr val="000000"/>
                </a:solidFill>
                <a:effectLst/>
                <a:ea typeface="MS Gothic" panose="020B0609070205080204" pitchFamily="49" charset="-128"/>
              </a:rPr>
              <a:t>Bo Sun 		[</a:t>
            </a:r>
            <a:r>
              <a:rPr lang="en-US" sz="1400" kern="1200" dirty="0">
                <a:ea typeface="MS Gothic" panose="020B0609070205080204" pitchFamily="49" charset="-128"/>
              </a:rPr>
              <a:t>2</a:t>
            </a:r>
            <a:r>
              <a:rPr lang="en-US" sz="1400" b="0" i="0" u="none" strike="noStrike" kern="1200" dirty="0">
                <a:solidFill>
                  <a:srgbClr val="000000"/>
                </a:solidFill>
                <a:effectLst/>
                <a:ea typeface="Times New Roman" panose="02020603050405020304" pitchFamily="18" charset="0"/>
              </a:rPr>
              <a:t>C]</a:t>
            </a:r>
          </a:p>
          <a:p>
            <a:pPr lvl="1">
              <a:buFont typeface="Arial" panose="020B0604020202020204" pitchFamily="34" charset="0"/>
              <a:buChar char="•"/>
            </a:pPr>
            <a:r>
              <a:rPr lang="en-US" sz="1400" b="0" i="0" u="none" strike="noStrike" kern="1200" dirty="0">
                <a:solidFill>
                  <a:srgbClr val="000000"/>
                </a:solidFill>
                <a:effectLst/>
                <a:ea typeface="Times New Roman" panose="02020603050405020304" pitchFamily="18" charset="0"/>
                <a:hlinkClick r:id="rId6"/>
              </a:rPr>
              <a:t>742r0</a:t>
            </a:r>
            <a:r>
              <a:rPr lang="en-US" sz="1400" b="0" i="0" u="none" strike="noStrike" kern="1200" dirty="0">
                <a:solidFill>
                  <a:srgbClr val="000000"/>
                </a:solidFill>
                <a:effectLst/>
                <a:ea typeface="Times New Roman" panose="02020603050405020304" pitchFamily="18" charset="0"/>
              </a:rPr>
              <a:t> txvector-rxvector-parameters-part2 				</a:t>
            </a:r>
            <a:r>
              <a:rPr lang="en-US" sz="1400" b="0" i="0" u="none" strike="noStrike" kern="1200" dirty="0">
                <a:solidFill>
                  <a:srgbClr val="000000"/>
                </a:solidFill>
                <a:effectLst/>
                <a:ea typeface="MS Gothic" panose="020B0609070205080204" pitchFamily="49" charset="-128"/>
              </a:rPr>
              <a:t>Bo Sun 		[</a:t>
            </a:r>
            <a:r>
              <a:rPr lang="en-US" sz="1400" b="0" i="0" u="none" strike="noStrike" kern="1200" dirty="0">
                <a:solidFill>
                  <a:srgbClr val="000000"/>
                </a:solidFill>
                <a:effectLst/>
                <a:ea typeface="Times New Roman" panose="02020603050405020304" pitchFamily="18" charset="0"/>
              </a:rPr>
              <a:t>1C]</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742991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kern="1200" dirty="0"/>
              <a:t>…</a:t>
            </a:r>
            <a:endParaRPr lang="en-GB" sz="1400" dirty="0"/>
          </a:p>
          <a:p>
            <a:pPr lvl="0">
              <a:buFont typeface="Arial" panose="020B0604020202020204" pitchFamily="34" charset="0"/>
              <a:buChar char="•"/>
            </a:pPr>
            <a:r>
              <a:rPr lang="en-GB" sz="1800" dirty="0"/>
              <a:t>Submissions: Post-Q SPs:</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2"/>
              </a:rPr>
              <a:t>547r4</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3.2 and Some Clauses in 35 		Po-Kai Huang 		[11C]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rPr>
              <a:t>353r1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chemeClr val="tx1"/>
                </a:solidFill>
                <a:effectLst/>
                <a:ea typeface="Times New Roman" panose="02020603050405020304" pitchFamily="18" charset="0"/>
              </a:rPr>
              <a:t>CR for P2P and </a:t>
            </a:r>
            <a:r>
              <a:rPr lang="en-GB" sz="1400" i="0" u="none" strike="noStrike" kern="1200" dirty="0" err="1">
                <a:solidFill>
                  <a:schemeClr val="tx1"/>
                </a:solidFill>
                <a:effectLst/>
                <a:ea typeface="Times New Roman" panose="02020603050405020304" pitchFamily="18" charset="0"/>
              </a:rPr>
              <a:t>rTWT</a:t>
            </a:r>
            <a:r>
              <a:rPr lang="en-GB" sz="1400" i="0" u="none" strike="noStrike" kern="1200" dirty="0">
                <a:solidFill>
                  <a:schemeClr val="tx1"/>
                </a:solidFill>
                <a:effectLst/>
                <a:ea typeface="Times New Roman" panose="02020603050405020304" pitchFamily="18" charset="0"/>
              </a:rPr>
              <a:t> 				Pascal </a:t>
            </a:r>
            <a:r>
              <a:rPr lang="en-GB" sz="1400" i="0" u="none" strike="noStrike" kern="1200" dirty="0" err="1">
                <a:solidFill>
                  <a:schemeClr val="tx1"/>
                </a:solidFill>
                <a:effectLst/>
                <a:ea typeface="Times New Roman" panose="02020603050405020304" pitchFamily="18" charset="0"/>
              </a:rPr>
              <a:t>Viger</a:t>
            </a:r>
            <a:r>
              <a:rPr lang="en-GB" sz="1400" i="0" u="none" strike="noStrike" kern="1200" dirty="0">
                <a:solidFill>
                  <a:schemeClr val="tx1"/>
                </a:solidFill>
                <a:effectLst/>
                <a:ea typeface="Times New Roman" panose="02020603050405020304" pitchFamily="18" charset="0"/>
              </a:rPr>
              <a:t> 		[5C]</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rPr>
              <a:t>357r2 </a:t>
            </a:r>
            <a:r>
              <a:rPr lang="en-GB" sz="1400" i="0" u="none" strike="noStrike" kern="1200" dirty="0">
                <a:solidFill>
                  <a:srgbClr val="000000"/>
                </a:solidFill>
                <a:effectLst/>
                <a:ea typeface="Times New Roman" panose="02020603050405020304" pitchFamily="18" charset="0"/>
              </a:rPr>
              <a:t>CIDs on TWT 					Rubayet Shafin 		[??C] </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4"/>
              </a:rPr>
              <a:t>730r2</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35-3-19-2 					Kaiying Lu 			[5C] </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rPr>
              <a:t>765r5 </a:t>
            </a:r>
            <a:r>
              <a:rPr lang="en-GB" sz="1400" i="0" u="none" strike="noStrike" kern="1200" dirty="0">
                <a:solidFill>
                  <a:srgbClr val="000000"/>
                </a:solidFill>
                <a:effectLst/>
                <a:ea typeface="Times New Roman" panose="02020603050405020304" pitchFamily="18" charset="0"/>
              </a:rPr>
              <a:t>CR for ML Reconfiguration Add Delete Link 	Binita Gupta</a:t>
            </a:r>
            <a:r>
              <a:rPr lang="en-US" sz="1400" dirty="0"/>
              <a:t> 		[</a:t>
            </a:r>
            <a:r>
              <a:rPr lang="en-GB" sz="1400" i="0" u="none" strike="noStrike" kern="1200" dirty="0">
                <a:solidFill>
                  <a:srgbClr val="000000"/>
                </a:solidFill>
                <a:effectLst/>
                <a:ea typeface="Times New Roman" panose="02020603050405020304" pitchFamily="18" charset="0"/>
              </a:rPr>
              <a:t>1C]</a:t>
            </a:r>
            <a:endParaRPr lang="en-US" sz="1400" dirty="0"/>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rPr>
              <a:t>673r2 </a:t>
            </a:r>
            <a:r>
              <a:rPr lang="en-GB" sz="1400" i="0" u="none" strike="noStrike" kern="1200" dirty="0">
                <a:solidFill>
                  <a:srgbClr val="000000"/>
                </a:solidFill>
                <a:effectLst/>
                <a:ea typeface="Times New Roman" panose="02020603050405020304" pitchFamily="18" charset="0"/>
              </a:rPr>
              <a:t>CR for MICS CIDs 					Abdel K. Ajami 		[?C] </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5"/>
              </a:rPr>
              <a:t>541r8</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35.3.14 					Po-Kai Huang 		[11C]</a:t>
            </a: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457139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2039734"/>
            <a:ext cx="7770813" cy="44196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a:buFont typeface="Arial" panose="020B0604020202020204" pitchFamily="34" charset="0"/>
              <a:buChar char="•"/>
            </a:pPr>
            <a:r>
              <a:rPr lang="en-US" altLang="en-US" sz="1800" dirty="0">
                <a:solidFill>
                  <a:schemeClr val="tx1"/>
                </a:solidFill>
              </a:rPr>
              <a:t>Motions (including approving minutes):</a:t>
            </a:r>
            <a:endParaRPr lang="en-GB"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Submissions:</a:t>
            </a:r>
          </a:p>
          <a:p>
            <a:pPr lvl="1">
              <a:buFont typeface="Arial" panose="020B0604020202020204" pitchFamily="34" charset="0"/>
              <a:buChar char="•"/>
            </a:pPr>
            <a:r>
              <a:rPr lang="en-GB" sz="1400" dirty="0"/>
              <a:t>…</a:t>
            </a:r>
          </a:p>
          <a:p>
            <a:pPr lvl="0">
              <a:buFont typeface="Arial" panose="020B0604020202020204" pitchFamily="34" charset="0"/>
              <a:buChar char="•"/>
            </a:pPr>
            <a:r>
              <a:rPr lang="en-GB" sz="1800" dirty="0"/>
              <a:t>Submissions: Post-Q SPs:</a:t>
            </a:r>
          </a:p>
          <a:p>
            <a:pPr lvl="1">
              <a:buFont typeface="Arial" panose="020B0604020202020204" pitchFamily="34" charset="0"/>
              <a:buChar char="•"/>
            </a:pPr>
            <a:r>
              <a:rPr lang="en-GB" sz="1600" i="0" u="sng" strike="noStrike" kern="1200" dirty="0">
                <a:solidFill>
                  <a:srgbClr val="0000FF"/>
                </a:solidFill>
                <a:effectLst/>
                <a:ea typeface="Times New Roman" panose="02020603050405020304" pitchFamily="18" charset="0"/>
                <a:hlinkClick r:id="rId2"/>
              </a:rPr>
              <a:t>540r5</a:t>
            </a:r>
            <a:r>
              <a:rPr lang="en-GB" sz="1600" i="0" u="sng" strike="noStrike" kern="1200" dirty="0">
                <a:solidFill>
                  <a:srgbClr val="0000FF"/>
                </a:solidFill>
                <a:effectLst/>
                <a:ea typeface="Times New Roman" panose="02020603050405020304" pitchFamily="18" charset="0"/>
              </a:rPr>
              <a:t> </a:t>
            </a:r>
            <a:r>
              <a:rPr lang="en-GB" sz="1600" i="0" u="none" strike="noStrike" kern="1200" dirty="0">
                <a:solidFill>
                  <a:srgbClr val="000000"/>
                </a:solidFill>
                <a:effectLst/>
                <a:ea typeface="Times New Roman" panose="02020603050405020304" pitchFamily="18" charset="0"/>
              </a:rPr>
              <a:t>CR for QMF 					Po-Kai Huang 		4C </a:t>
            </a:r>
          </a:p>
          <a:p>
            <a:pPr lvl="1">
              <a:buFont typeface="Arial" panose="020B0604020202020204" pitchFamily="34" charset="0"/>
              <a:buChar char="•"/>
            </a:pPr>
            <a:r>
              <a:rPr lang="en-US" sz="1600" i="0" u="none" strike="noStrike" kern="1200" dirty="0">
                <a:solidFill>
                  <a:srgbClr val="000000"/>
                </a:solidFill>
                <a:effectLst/>
                <a:ea typeface="Times New Roman" panose="02020603050405020304" pitchFamily="18" charset="0"/>
                <a:hlinkClick r:id="rId3"/>
              </a:rPr>
              <a:t>754r2</a:t>
            </a:r>
            <a:r>
              <a:rPr lang="en-US" sz="1600" i="0" u="none" strike="noStrike" kern="1200" dirty="0">
                <a:solidFill>
                  <a:srgbClr val="000000"/>
                </a:solidFill>
                <a:effectLst/>
                <a:ea typeface="Times New Roman" panose="02020603050405020304" pitchFamily="18" charset="0"/>
              </a:rPr>
              <a:t>  CR for R-TWT - Part 2 			Kumail Haider 		</a:t>
            </a:r>
            <a:r>
              <a:rPr lang="en-GB" sz="1600" i="0" u="none" strike="noStrike" kern="1200" dirty="0">
                <a:solidFill>
                  <a:srgbClr val="000000"/>
                </a:solidFill>
                <a:effectLst/>
                <a:ea typeface="Times New Roman" panose="02020603050405020304" pitchFamily="18" charset="0"/>
              </a:rPr>
              <a:t>1C </a:t>
            </a:r>
          </a:p>
          <a:p>
            <a:pPr lvl="1">
              <a:buFont typeface="Arial" panose="020B0604020202020204" pitchFamily="34" charset="0"/>
              <a:buChar char="•"/>
            </a:pPr>
            <a:r>
              <a:rPr lang="en-US" sz="1600" i="0" u="none" strike="noStrike" kern="1200" dirty="0">
                <a:solidFill>
                  <a:srgbClr val="000000"/>
                </a:solidFill>
                <a:effectLst/>
                <a:ea typeface="Times New Roman" panose="02020603050405020304" pitchFamily="18" charset="0"/>
                <a:hlinkClick r:id="rId4"/>
              </a:rPr>
              <a:t>813r2</a:t>
            </a:r>
            <a:r>
              <a:rPr lang="en-US" sz="1600" i="0" u="none" strike="noStrike" kern="1200" dirty="0">
                <a:solidFill>
                  <a:srgbClr val="000000"/>
                </a:solidFill>
                <a:effectLst/>
                <a:ea typeface="Times New Roman" panose="02020603050405020304" pitchFamily="18" charset="0"/>
              </a:rPr>
              <a:t> CR for 35.3.7.1.7 Part III 			Jason Y. Guo 		</a:t>
            </a:r>
            <a:r>
              <a:rPr lang="en-GB" sz="1600" i="0" u="none" strike="noStrike" kern="1200" dirty="0">
                <a:solidFill>
                  <a:srgbClr val="000000"/>
                </a:solidFill>
                <a:effectLst/>
                <a:ea typeface="Times New Roman" panose="02020603050405020304" pitchFamily="18" charset="0"/>
              </a:rPr>
              <a:t>8C</a:t>
            </a:r>
          </a:p>
          <a:p>
            <a:pPr lvl="1">
              <a:buFont typeface="Arial" panose="020B0604020202020204" pitchFamily="34" charset="0"/>
              <a:buChar char="•"/>
            </a:pPr>
            <a:r>
              <a:rPr lang="en-US" sz="1600" i="0" u="none" strike="noStrike" kern="1200" dirty="0">
                <a:solidFill>
                  <a:srgbClr val="000000"/>
                </a:solidFill>
                <a:effectLst/>
                <a:ea typeface="Times New Roman" panose="02020603050405020304" pitchFamily="18" charset="0"/>
                <a:hlinkClick r:id="rId5"/>
              </a:rPr>
              <a:t>609r2</a:t>
            </a:r>
            <a:r>
              <a:rPr lang="en-US" sz="1600" i="0" u="none" strike="noStrike" kern="1200" dirty="0">
                <a:solidFill>
                  <a:srgbClr val="000000"/>
                </a:solidFill>
                <a:effectLst/>
                <a:ea typeface="Times New Roman" panose="02020603050405020304" pitchFamily="18" charset="0"/>
              </a:rPr>
              <a:t> CR for SCS related CIDs 			Dibakar Das 		11C </a:t>
            </a:r>
          </a:p>
          <a:p>
            <a:pPr lvl="1">
              <a:buFont typeface="Arial" panose="020B0604020202020204" pitchFamily="34" charset="0"/>
              <a:buChar char="•"/>
            </a:pPr>
            <a:r>
              <a:rPr lang="en-US" sz="1600" i="0" u="none" strike="noStrike" kern="1200" dirty="0">
                <a:solidFill>
                  <a:srgbClr val="000000"/>
                </a:solidFill>
                <a:effectLst/>
                <a:ea typeface="Times New Roman" panose="02020603050405020304" pitchFamily="18" charset="0"/>
                <a:hlinkClick r:id="rId6"/>
              </a:rPr>
              <a:t>604r3</a:t>
            </a:r>
            <a:r>
              <a:rPr lang="en-US" sz="1600" i="0" u="none" strike="noStrike" kern="1200" dirty="0">
                <a:solidFill>
                  <a:srgbClr val="000000"/>
                </a:solidFill>
                <a:effectLst/>
                <a:ea typeface="Times New Roman" panose="02020603050405020304" pitchFamily="18" charset="0"/>
              </a:rPr>
              <a:t> CR for TX related CID 			Dibakar Das 		7C</a:t>
            </a:r>
          </a:p>
          <a:p>
            <a:pPr lvl="1">
              <a:buFont typeface="Arial" panose="020B0604020202020204" pitchFamily="34" charset="0"/>
              <a:buChar char="•"/>
            </a:pPr>
            <a:r>
              <a:rPr lang="en-GB" sz="1400" dirty="0"/>
              <a:t>…</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Joint Submissions:</a:t>
            </a:r>
          </a:p>
          <a:p>
            <a:pPr>
              <a:buFont typeface="Arial" panose="020B0604020202020204" pitchFamily="34" charset="0"/>
              <a:buChar char="•"/>
            </a:pPr>
            <a:r>
              <a:rPr lang="en-US" sz="1600" i="0" u="none" strike="noStrike" kern="1200" dirty="0">
                <a:solidFill>
                  <a:schemeClr val="tx1"/>
                </a:solidFill>
                <a:effectLst/>
                <a:ea typeface="Times New Roman" panose="02020603050405020304" pitchFamily="18" charset="0"/>
              </a:rPr>
              <a:t>MAC Submissions:</a:t>
            </a:r>
            <a:endParaRPr lang="en-US" sz="1400" i="0" u="none" strike="noStrike" kern="1200" dirty="0">
              <a:solidFill>
                <a:schemeClr val="bg1">
                  <a:lumMod val="75000"/>
                </a:schemeClr>
              </a:solidFill>
              <a:effectLst/>
              <a:ea typeface="Times New Roman" panose="02020603050405020304" pitchFamily="18" charset="0"/>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 </a:t>
            </a:r>
          </a:p>
          <a:p>
            <a:pPr lvl="0">
              <a:buFont typeface="Arial" panose="020B0604020202020204" pitchFamily="34" charset="0"/>
              <a:buChar char="•"/>
            </a:pPr>
            <a:r>
              <a:rPr lang="en-GB" sz="2000" dirty="0"/>
              <a:t>Submissions:</a:t>
            </a:r>
            <a:endParaRPr lang="en-US" sz="1800" i="0" u="none" strike="noStrike" dirty="0">
              <a:solidFill>
                <a:schemeClr val="tx1"/>
              </a:solidFill>
              <a:effectLst/>
            </a:endParaRPr>
          </a:p>
          <a:p>
            <a:pPr>
              <a:buFont typeface="Arial" panose="020B0604020202020204" pitchFamily="34" charset="0"/>
              <a:buChar char="•"/>
            </a:pPr>
            <a:r>
              <a:rPr lang="en-US" sz="2000" dirty="0"/>
              <a:t>Motions:</a:t>
            </a:r>
          </a:p>
          <a:p>
            <a:pPr lvl="0">
              <a:buFont typeface="Arial" panose="020B0604020202020204" pitchFamily="34" charset="0"/>
              <a:buChar char="•"/>
            </a:pPr>
            <a:r>
              <a:rPr lang="en-US" sz="2000" dirty="0"/>
              <a:t>CR Status, Goals for Sept. 2023, Teleconference, Ad-Hoc, Timeline</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July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Tree>
    <p:extLst>
      <p:ext uri="{BB962C8B-B14F-4D97-AF65-F5344CB8AC3E}">
        <p14:creationId xmlns:p14="http://schemas.microsoft.com/office/powerpoint/2010/main" val="37597181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September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1403646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	</a:t>
            </a:r>
            <a:r>
              <a:rPr lang="en-US" altLang="en-US" sz="1400" dirty="0"/>
              <a:t>								</a:t>
            </a:r>
            <a:r>
              <a:rPr lang="en-US" altLang="en-US" sz="1400" dirty="0">
                <a:solidFill>
                  <a:schemeClr val="tx1"/>
                </a:solidFill>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155058</TotalTime>
  <Words>4903</Words>
  <Application>Microsoft Office PowerPoint</Application>
  <PresentationFormat>On-screen Show (4:3)</PresentationFormat>
  <Paragraphs>1097</Paragraphs>
  <Slides>49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7" baseType="lpstr">
      <vt:lpstr>Arial</vt:lpstr>
      <vt:lpstr>Arial Black</vt:lpstr>
      <vt:lpstr>Calibri</vt:lpstr>
      <vt:lpstr>Monotype Sorts</vt:lpstr>
      <vt:lpstr>Times New Roman</vt:lpstr>
      <vt:lpstr>Wingdings</vt:lpstr>
      <vt:lpstr>Office Theme</vt:lpstr>
      <vt:lpstr>Document</vt:lpstr>
      <vt:lpstr>TGbe July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MAC Submission’s List 1</vt:lpstr>
      <vt:lpstr>MAC Submission’s List 2</vt:lpstr>
      <vt:lpstr>MAC Submission’s List 3</vt:lpstr>
      <vt:lpstr>MAC Submission’s List 4</vt:lpstr>
      <vt:lpstr>MAC Submission’s List 5</vt:lpstr>
      <vt:lpstr>MAC Submission’s Post-Quarantine 1</vt:lpstr>
      <vt:lpstr>MAC Submission’s Post-Quarantine 2</vt:lpstr>
      <vt:lpstr>Monday MAC Agenda–AM1</vt:lpstr>
      <vt:lpstr>Monday Joint Agenda-PM1</vt:lpstr>
      <vt:lpstr>Summary from May meeting, ad-hoc &amp; conf calls</vt:lpstr>
      <vt:lpstr>Tuesday MAC Agenda–AM1</vt:lpstr>
      <vt:lpstr>Tuesday PHY Agenda–AM2</vt:lpstr>
      <vt:lpstr>Tuesday MAC Agenda–AM2</vt:lpstr>
      <vt:lpstr>Tuesday Joint Agenda-PM1</vt:lpstr>
      <vt:lpstr>Tuesday PHY Agenda–PM2</vt:lpstr>
      <vt:lpstr>Tuesday MAC Agenda–PM2</vt:lpstr>
      <vt:lpstr>Wednesday Joint Agenda-AM2</vt:lpstr>
      <vt:lpstr>Wednesday MAC Agenda–PM2</vt:lpstr>
      <vt:lpstr>Thursday Joint Agenda-AM1</vt:lpstr>
      <vt:lpstr>Thursday Joint Agenda-PM1</vt:lpstr>
      <vt:lpstr>LB271 CR Status</vt:lpstr>
      <vt:lpstr>Goals for September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1427</cp:revision>
  <cp:lastPrinted>1601-01-01T00:00:00Z</cp:lastPrinted>
  <dcterms:created xsi:type="dcterms:W3CDTF">2017-01-26T15:28:16Z</dcterms:created>
  <dcterms:modified xsi:type="dcterms:W3CDTF">2023-07-10T15:46:49Z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